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8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66" r:id="rId2"/>
    <p:sldId id="1636" r:id="rId3"/>
    <p:sldId id="331" r:id="rId4"/>
    <p:sldId id="389" r:id="rId5"/>
    <p:sldId id="390" r:id="rId6"/>
    <p:sldId id="1634" r:id="rId7"/>
    <p:sldId id="1635" r:id="rId8"/>
    <p:sldId id="334" r:id="rId9"/>
    <p:sldId id="337" r:id="rId10"/>
    <p:sldId id="315" r:id="rId11"/>
    <p:sldId id="301" r:id="rId12"/>
    <p:sldId id="1626" r:id="rId13"/>
    <p:sldId id="1596" r:id="rId14"/>
    <p:sldId id="1624" r:id="rId15"/>
    <p:sldId id="1637" r:id="rId16"/>
    <p:sldId id="1638" r:id="rId17"/>
    <p:sldId id="346" r:id="rId18"/>
    <p:sldId id="347" r:id="rId19"/>
    <p:sldId id="447" r:id="rId20"/>
    <p:sldId id="423" r:id="rId21"/>
    <p:sldId id="421" r:id="rId22"/>
    <p:sldId id="420" r:id="rId23"/>
    <p:sldId id="422" r:id="rId24"/>
    <p:sldId id="424" r:id="rId25"/>
    <p:sldId id="1640" r:id="rId26"/>
    <p:sldId id="425" r:id="rId27"/>
    <p:sldId id="426" r:id="rId28"/>
    <p:sldId id="427" r:id="rId29"/>
    <p:sldId id="428" r:id="rId30"/>
    <p:sldId id="429" r:id="rId31"/>
    <p:sldId id="414" r:id="rId32"/>
    <p:sldId id="1641" r:id="rId33"/>
    <p:sldId id="450" r:id="rId34"/>
    <p:sldId id="451" r:id="rId35"/>
    <p:sldId id="452" r:id="rId36"/>
    <p:sldId id="453" r:id="rId37"/>
    <p:sldId id="454" r:id="rId38"/>
    <p:sldId id="455" r:id="rId39"/>
    <p:sldId id="1642" r:id="rId40"/>
    <p:sldId id="457" r:id="rId41"/>
    <p:sldId id="458" r:id="rId42"/>
    <p:sldId id="459" r:id="rId43"/>
    <p:sldId id="474" r:id="rId44"/>
    <p:sldId id="461" r:id="rId45"/>
    <p:sldId id="462" r:id="rId46"/>
    <p:sldId id="463" r:id="rId47"/>
    <p:sldId id="1574" r:id="rId48"/>
    <p:sldId id="277" r:id="rId4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최만웅" initials="최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5D9E1"/>
    <a:srgbClr val="1FCDE7"/>
    <a:srgbClr val="00AEEF"/>
    <a:srgbClr val="7A7A7A"/>
    <a:srgbClr val="7E8595"/>
    <a:srgbClr val="101E3C"/>
    <a:srgbClr val="1F4394"/>
    <a:srgbClr val="000000"/>
    <a:srgbClr val="818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1" autoAdjust="0"/>
    <p:restoredTop sz="96353" autoAdjust="0"/>
  </p:normalViewPr>
  <p:slideViewPr>
    <p:cSldViewPr snapToGrid="0">
      <p:cViewPr>
        <p:scale>
          <a:sx n="75" d="100"/>
          <a:sy n="75" d="100"/>
        </p:scale>
        <p:origin x="-774" y="-8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293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16775289823187"/>
          <c:y val="9.8213177501758359E-3"/>
          <c:w val="0.65949089641086955"/>
          <c:h val="0.9214294579985933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1FCDE7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898-4A1B-BD80-17D42C45F1A8}"/>
              </c:ext>
            </c:extLst>
          </c:dPt>
          <c:dPt>
            <c:idx val="1"/>
            <c:bubble3D val="0"/>
            <c:spPr>
              <a:solidFill>
                <a:srgbClr val="778DC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898-4A1B-BD80-17D42C45F1A8}"/>
              </c:ext>
            </c:extLst>
          </c:dPt>
          <c:dPt>
            <c:idx val="2"/>
            <c:bubble3D val="0"/>
            <c:spPr>
              <a:solidFill>
                <a:srgbClr val="B5BAC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898-4A1B-BD80-17D42C45F1A8}"/>
              </c:ext>
            </c:extLst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17500" dist="889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C898-4A1B-BD80-17D42C45F1A8}"/>
              </c:ext>
            </c:extLst>
          </c:dPt>
          <c:cat>
            <c:strRef>
              <c:f>Sheet1!$A$2:$A$6</c:f>
              <c:strCache>
                <c:ptCount val="5"/>
                <c:pt idx="0">
                  <c:v>Tech/ R&amp;D</c:v>
                </c:pt>
                <c:pt idx="1">
                  <c:v>Agile Coach</c:v>
                </c:pt>
                <c:pt idx="2">
                  <c:v>Sales/ Marketing</c:v>
                </c:pt>
                <c:pt idx="3">
                  <c:v>Management/Admin</c:v>
                </c:pt>
                <c:pt idx="4">
                  <c:v>Finance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36</c:v>
                </c:pt>
                <c:pt idx="1">
                  <c:v>3</c:v>
                </c:pt>
                <c:pt idx="2">
                  <c:v>7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898-4A1B-BD80-17D42C45F1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ko-KR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05DF7C-4C02-0C4C-9348-34CA36863AD1}" type="doc">
      <dgm:prSet loTypeId="urn:microsoft.com/office/officeart/2005/8/layout/cycle1" loCatId="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pPr latinLnBrk="1"/>
          <a:endParaRPr lang="ko-KR" altLang="en-US"/>
        </a:p>
      </dgm:t>
    </dgm:pt>
    <dgm:pt modelId="{7C15A63E-D84B-D14C-852C-81036C43492B}">
      <dgm:prSet phldrT="[텍스트]"/>
      <dgm:spPr/>
      <dgm:t>
        <a:bodyPr/>
        <a:lstStyle/>
        <a:p>
          <a:pPr latinLnBrk="1"/>
          <a:r>
            <a:rPr lang="ko-KR" altLang="en-US" dirty="0">
              <a:solidFill>
                <a:srgbClr val="92D050"/>
              </a:solidFill>
            </a:rPr>
            <a:t>생성</a:t>
          </a:r>
        </a:p>
      </dgm:t>
    </dgm:pt>
    <dgm:pt modelId="{A9ADA4DB-6F9D-8048-BFE8-3A0446E2B377}" type="parTrans" cxnId="{4F0E4BE1-C209-1247-8FA0-CC34CFAF6E85}">
      <dgm:prSet/>
      <dgm:spPr/>
      <dgm:t>
        <a:bodyPr/>
        <a:lstStyle/>
        <a:p>
          <a:pPr latinLnBrk="1"/>
          <a:endParaRPr lang="ko-KR" altLang="en-US"/>
        </a:p>
      </dgm:t>
    </dgm:pt>
    <dgm:pt modelId="{072717C1-0D4C-3348-941C-70ADC28B109F}" type="sibTrans" cxnId="{4F0E4BE1-C209-1247-8FA0-CC34CFAF6E85}">
      <dgm:prSet/>
      <dgm:spPr/>
      <dgm:t>
        <a:bodyPr/>
        <a:lstStyle/>
        <a:p>
          <a:pPr latinLnBrk="1"/>
          <a:endParaRPr lang="ko-KR" altLang="en-US"/>
        </a:p>
      </dgm:t>
    </dgm:pt>
    <dgm:pt modelId="{7A57DCCC-5420-4E47-9598-6ABE3BC0B41C}">
      <dgm:prSet phldrT="[텍스트]"/>
      <dgm:spPr/>
      <dgm:t>
        <a:bodyPr/>
        <a:lstStyle/>
        <a:p>
          <a:pPr latinLnBrk="1"/>
          <a:r>
            <a:rPr lang="ko-KR" altLang="en-US" dirty="0">
              <a:solidFill>
                <a:srgbClr val="00B0F0"/>
              </a:solidFill>
            </a:rPr>
            <a:t>공유</a:t>
          </a:r>
        </a:p>
      </dgm:t>
    </dgm:pt>
    <dgm:pt modelId="{264D3C54-890A-C047-8F76-D6489CE714FF}" type="parTrans" cxnId="{2EDAE424-50A1-A34B-89B1-212A16C9A825}">
      <dgm:prSet/>
      <dgm:spPr/>
      <dgm:t>
        <a:bodyPr/>
        <a:lstStyle/>
        <a:p>
          <a:pPr latinLnBrk="1"/>
          <a:endParaRPr lang="ko-KR" altLang="en-US"/>
        </a:p>
      </dgm:t>
    </dgm:pt>
    <dgm:pt modelId="{2C43AFD3-290C-F444-A02F-291A46C5C151}" type="sibTrans" cxnId="{2EDAE424-50A1-A34B-89B1-212A16C9A825}">
      <dgm:prSet/>
      <dgm:spPr/>
      <dgm:t>
        <a:bodyPr/>
        <a:lstStyle/>
        <a:p>
          <a:pPr latinLnBrk="1"/>
          <a:endParaRPr lang="ko-KR" altLang="en-US"/>
        </a:p>
      </dgm:t>
    </dgm:pt>
    <dgm:pt modelId="{589F8F28-70E6-4C4D-BE3A-07EFE2B260A3}">
      <dgm:prSet phldrT="[텍스트]"/>
      <dgm:spPr/>
      <dgm:t>
        <a:bodyPr/>
        <a:lstStyle/>
        <a:p>
          <a:pPr latinLnBrk="1"/>
          <a:r>
            <a:rPr lang="ko-KR" altLang="en-US" dirty="0">
              <a:solidFill>
                <a:srgbClr val="FFC000"/>
              </a:solidFill>
            </a:rPr>
            <a:t>관리</a:t>
          </a:r>
        </a:p>
      </dgm:t>
    </dgm:pt>
    <dgm:pt modelId="{A43B03E5-7312-2745-B1C3-7EEF30F5CE54}" type="parTrans" cxnId="{788B582C-CAC7-C143-ACBC-B747B68863EE}">
      <dgm:prSet/>
      <dgm:spPr/>
      <dgm:t>
        <a:bodyPr/>
        <a:lstStyle/>
        <a:p>
          <a:pPr latinLnBrk="1"/>
          <a:endParaRPr lang="ko-KR" altLang="en-US"/>
        </a:p>
      </dgm:t>
    </dgm:pt>
    <dgm:pt modelId="{7A3F6F5C-57AD-AF4D-A487-423D1168E36A}" type="sibTrans" cxnId="{788B582C-CAC7-C143-ACBC-B747B68863EE}">
      <dgm:prSet/>
      <dgm:spPr/>
      <dgm:t>
        <a:bodyPr/>
        <a:lstStyle/>
        <a:p>
          <a:pPr latinLnBrk="1"/>
          <a:endParaRPr lang="ko-KR" altLang="en-US"/>
        </a:p>
      </dgm:t>
    </dgm:pt>
    <dgm:pt modelId="{EFEB4DD2-0C59-0A47-909B-E99DA8E9E0D8}">
      <dgm:prSet phldrT="[텍스트]"/>
      <dgm:spPr/>
      <dgm:t>
        <a:bodyPr/>
        <a:lstStyle/>
        <a:p>
          <a:pPr latinLnBrk="1"/>
          <a:r>
            <a:rPr lang="ko-KR" altLang="en-US" dirty="0">
              <a:solidFill>
                <a:srgbClr val="FFFF00"/>
              </a:solidFill>
            </a:rPr>
            <a:t>검색</a:t>
          </a:r>
        </a:p>
      </dgm:t>
    </dgm:pt>
    <dgm:pt modelId="{ECC619C9-D229-9E46-90C7-E0DF40C1D0DE}" type="parTrans" cxnId="{0AD09E58-0BF9-5046-9604-E537A96744F7}">
      <dgm:prSet/>
      <dgm:spPr/>
      <dgm:t>
        <a:bodyPr/>
        <a:lstStyle/>
        <a:p>
          <a:pPr latinLnBrk="1"/>
          <a:endParaRPr lang="ko-KR" altLang="en-US"/>
        </a:p>
      </dgm:t>
    </dgm:pt>
    <dgm:pt modelId="{481AE473-21B9-C040-8D34-8961BD8D8759}" type="sibTrans" cxnId="{0AD09E58-0BF9-5046-9604-E537A96744F7}">
      <dgm:prSet/>
      <dgm:spPr/>
      <dgm:t>
        <a:bodyPr/>
        <a:lstStyle/>
        <a:p>
          <a:pPr latinLnBrk="1"/>
          <a:endParaRPr lang="ko-KR" altLang="en-US"/>
        </a:p>
      </dgm:t>
    </dgm:pt>
    <dgm:pt modelId="{060EBBFF-DC71-624B-9299-BCE0D6281D1E}" type="pres">
      <dgm:prSet presAssocID="{2205DF7C-4C02-0C4C-9348-34CA36863AD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C623785-F6F6-254E-B894-2FEF36664FF3}" type="pres">
      <dgm:prSet presAssocID="{7C15A63E-D84B-D14C-852C-81036C43492B}" presName="dummy" presStyleCnt="0"/>
      <dgm:spPr/>
    </dgm:pt>
    <dgm:pt modelId="{C1CD3D24-3154-1749-AB74-EA6726F2E4C4}" type="pres">
      <dgm:prSet presAssocID="{7C15A63E-D84B-D14C-852C-81036C43492B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145A74F-D7FF-7448-8A83-04726C43BCCF}" type="pres">
      <dgm:prSet presAssocID="{072717C1-0D4C-3348-941C-70ADC28B109F}" presName="sibTrans" presStyleLbl="node1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B4B0DCC9-D1E9-6D4D-BEE5-2754FA25D225}" type="pres">
      <dgm:prSet presAssocID="{7A57DCCC-5420-4E47-9598-6ABE3BC0B41C}" presName="dummy" presStyleCnt="0"/>
      <dgm:spPr/>
    </dgm:pt>
    <dgm:pt modelId="{896C1509-4C85-6045-85DE-88CCF9C62672}" type="pres">
      <dgm:prSet presAssocID="{7A57DCCC-5420-4E47-9598-6ABE3BC0B41C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96B4B31-30B8-1C42-90D2-10056D18593E}" type="pres">
      <dgm:prSet presAssocID="{2C43AFD3-290C-F444-A02F-291A46C5C151}" presName="sibTrans" presStyleLbl="node1" presStyleIdx="1" presStyleCnt="4"/>
      <dgm:spPr/>
      <dgm:t>
        <a:bodyPr/>
        <a:lstStyle/>
        <a:p>
          <a:pPr latinLnBrk="1"/>
          <a:endParaRPr lang="ko-KR" altLang="en-US"/>
        </a:p>
      </dgm:t>
    </dgm:pt>
    <dgm:pt modelId="{5B8E3278-AC0E-EB4F-9CBD-3F9CA732CC16}" type="pres">
      <dgm:prSet presAssocID="{589F8F28-70E6-4C4D-BE3A-07EFE2B260A3}" presName="dummy" presStyleCnt="0"/>
      <dgm:spPr/>
    </dgm:pt>
    <dgm:pt modelId="{72AF09A7-540C-B246-B942-6F293643B5EC}" type="pres">
      <dgm:prSet presAssocID="{589F8F28-70E6-4C4D-BE3A-07EFE2B260A3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3A0CEC7-0892-EB4D-BD18-E7E7C768F696}" type="pres">
      <dgm:prSet presAssocID="{7A3F6F5C-57AD-AF4D-A487-423D1168E36A}" presName="sibTrans" presStyleLbl="node1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9249D264-7FE5-064C-B20E-026DE29B3B09}" type="pres">
      <dgm:prSet presAssocID="{EFEB4DD2-0C59-0A47-909B-E99DA8E9E0D8}" presName="dummy" presStyleCnt="0"/>
      <dgm:spPr/>
    </dgm:pt>
    <dgm:pt modelId="{BA63D6A5-115E-1446-9E4E-151C3C09AFBD}" type="pres">
      <dgm:prSet presAssocID="{EFEB4DD2-0C59-0A47-909B-E99DA8E9E0D8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6BAB8F4-E019-F94F-9C3E-7982971A3AAE}" type="pres">
      <dgm:prSet presAssocID="{481AE473-21B9-C040-8D34-8961BD8D8759}" presName="sibTrans" presStyleLbl="node1" presStyleIdx="3" presStyleCnt="4"/>
      <dgm:spPr/>
      <dgm:t>
        <a:bodyPr/>
        <a:lstStyle/>
        <a:p>
          <a:pPr latinLnBrk="1"/>
          <a:endParaRPr lang="ko-KR" altLang="en-US"/>
        </a:p>
      </dgm:t>
    </dgm:pt>
  </dgm:ptLst>
  <dgm:cxnLst>
    <dgm:cxn modelId="{AEC53FAF-447D-A041-B0A9-4630BB18FF37}" type="presOf" srcId="{481AE473-21B9-C040-8D34-8961BD8D8759}" destId="{16BAB8F4-E019-F94F-9C3E-7982971A3AAE}" srcOrd="0" destOrd="0" presId="urn:microsoft.com/office/officeart/2005/8/layout/cycle1"/>
    <dgm:cxn modelId="{59E6AA5D-E6E7-AF42-95A7-EED4D33403F0}" type="presOf" srcId="{072717C1-0D4C-3348-941C-70ADC28B109F}" destId="{4145A74F-D7FF-7448-8A83-04726C43BCCF}" srcOrd="0" destOrd="0" presId="urn:microsoft.com/office/officeart/2005/8/layout/cycle1"/>
    <dgm:cxn modelId="{0AD09E58-0BF9-5046-9604-E537A96744F7}" srcId="{2205DF7C-4C02-0C4C-9348-34CA36863AD1}" destId="{EFEB4DD2-0C59-0A47-909B-E99DA8E9E0D8}" srcOrd="3" destOrd="0" parTransId="{ECC619C9-D229-9E46-90C7-E0DF40C1D0DE}" sibTransId="{481AE473-21B9-C040-8D34-8961BD8D8759}"/>
    <dgm:cxn modelId="{9DF9F87D-2FFC-0B48-9EB8-DDBD261F4BAD}" type="presOf" srcId="{589F8F28-70E6-4C4D-BE3A-07EFE2B260A3}" destId="{72AF09A7-540C-B246-B942-6F293643B5EC}" srcOrd="0" destOrd="0" presId="urn:microsoft.com/office/officeart/2005/8/layout/cycle1"/>
    <dgm:cxn modelId="{4F0E4BE1-C209-1247-8FA0-CC34CFAF6E85}" srcId="{2205DF7C-4C02-0C4C-9348-34CA36863AD1}" destId="{7C15A63E-D84B-D14C-852C-81036C43492B}" srcOrd="0" destOrd="0" parTransId="{A9ADA4DB-6F9D-8048-BFE8-3A0446E2B377}" sibTransId="{072717C1-0D4C-3348-941C-70ADC28B109F}"/>
    <dgm:cxn modelId="{DBB31E53-2723-F443-8A6D-6898FE87E3EF}" type="presOf" srcId="{7C15A63E-D84B-D14C-852C-81036C43492B}" destId="{C1CD3D24-3154-1749-AB74-EA6726F2E4C4}" srcOrd="0" destOrd="0" presId="urn:microsoft.com/office/officeart/2005/8/layout/cycle1"/>
    <dgm:cxn modelId="{788B582C-CAC7-C143-ACBC-B747B68863EE}" srcId="{2205DF7C-4C02-0C4C-9348-34CA36863AD1}" destId="{589F8F28-70E6-4C4D-BE3A-07EFE2B260A3}" srcOrd="2" destOrd="0" parTransId="{A43B03E5-7312-2745-B1C3-7EEF30F5CE54}" sibTransId="{7A3F6F5C-57AD-AF4D-A487-423D1168E36A}"/>
    <dgm:cxn modelId="{1871CC58-BF2C-9E43-9A7C-585C18D9142A}" type="presOf" srcId="{7A3F6F5C-57AD-AF4D-A487-423D1168E36A}" destId="{13A0CEC7-0892-EB4D-BD18-E7E7C768F696}" srcOrd="0" destOrd="0" presId="urn:microsoft.com/office/officeart/2005/8/layout/cycle1"/>
    <dgm:cxn modelId="{1869627C-8A0F-F74E-9EFA-9248F583C30C}" type="presOf" srcId="{EFEB4DD2-0C59-0A47-909B-E99DA8E9E0D8}" destId="{BA63D6A5-115E-1446-9E4E-151C3C09AFBD}" srcOrd="0" destOrd="0" presId="urn:microsoft.com/office/officeart/2005/8/layout/cycle1"/>
    <dgm:cxn modelId="{830E88DB-A2E9-A047-AAAA-463205BF0253}" type="presOf" srcId="{2C43AFD3-290C-F444-A02F-291A46C5C151}" destId="{F96B4B31-30B8-1C42-90D2-10056D18593E}" srcOrd="0" destOrd="0" presId="urn:microsoft.com/office/officeart/2005/8/layout/cycle1"/>
    <dgm:cxn modelId="{53B513BB-427B-7749-A7ED-0637007E9F3D}" type="presOf" srcId="{7A57DCCC-5420-4E47-9598-6ABE3BC0B41C}" destId="{896C1509-4C85-6045-85DE-88CCF9C62672}" srcOrd="0" destOrd="0" presId="urn:microsoft.com/office/officeart/2005/8/layout/cycle1"/>
    <dgm:cxn modelId="{7A1F2F53-ADCE-3C4E-A833-D5832A7AA5AB}" type="presOf" srcId="{2205DF7C-4C02-0C4C-9348-34CA36863AD1}" destId="{060EBBFF-DC71-624B-9299-BCE0D6281D1E}" srcOrd="0" destOrd="0" presId="urn:microsoft.com/office/officeart/2005/8/layout/cycle1"/>
    <dgm:cxn modelId="{2EDAE424-50A1-A34B-89B1-212A16C9A825}" srcId="{2205DF7C-4C02-0C4C-9348-34CA36863AD1}" destId="{7A57DCCC-5420-4E47-9598-6ABE3BC0B41C}" srcOrd="1" destOrd="0" parTransId="{264D3C54-890A-C047-8F76-D6489CE714FF}" sibTransId="{2C43AFD3-290C-F444-A02F-291A46C5C151}"/>
    <dgm:cxn modelId="{12F8D82A-F075-8646-9588-213673DC357E}" type="presParOf" srcId="{060EBBFF-DC71-624B-9299-BCE0D6281D1E}" destId="{9C623785-F6F6-254E-B894-2FEF36664FF3}" srcOrd="0" destOrd="0" presId="urn:microsoft.com/office/officeart/2005/8/layout/cycle1"/>
    <dgm:cxn modelId="{9D62A4B4-EAF9-7A40-995A-CC67B5F8C4CA}" type="presParOf" srcId="{060EBBFF-DC71-624B-9299-BCE0D6281D1E}" destId="{C1CD3D24-3154-1749-AB74-EA6726F2E4C4}" srcOrd="1" destOrd="0" presId="urn:microsoft.com/office/officeart/2005/8/layout/cycle1"/>
    <dgm:cxn modelId="{1212DBC3-7181-4F41-AA2C-84250D66248A}" type="presParOf" srcId="{060EBBFF-DC71-624B-9299-BCE0D6281D1E}" destId="{4145A74F-D7FF-7448-8A83-04726C43BCCF}" srcOrd="2" destOrd="0" presId="urn:microsoft.com/office/officeart/2005/8/layout/cycle1"/>
    <dgm:cxn modelId="{AD2FB969-5740-FC4F-ABA5-BAAD3B3F50EF}" type="presParOf" srcId="{060EBBFF-DC71-624B-9299-BCE0D6281D1E}" destId="{B4B0DCC9-D1E9-6D4D-BEE5-2754FA25D225}" srcOrd="3" destOrd="0" presId="urn:microsoft.com/office/officeart/2005/8/layout/cycle1"/>
    <dgm:cxn modelId="{390A40CB-4F63-B547-B697-3F7290CEF3C0}" type="presParOf" srcId="{060EBBFF-DC71-624B-9299-BCE0D6281D1E}" destId="{896C1509-4C85-6045-85DE-88CCF9C62672}" srcOrd="4" destOrd="0" presId="urn:microsoft.com/office/officeart/2005/8/layout/cycle1"/>
    <dgm:cxn modelId="{FC339FE9-BCB1-C146-AFB7-105A2BB409E9}" type="presParOf" srcId="{060EBBFF-DC71-624B-9299-BCE0D6281D1E}" destId="{F96B4B31-30B8-1C42-90D2-10056D18593E}" srcOrd="5" destOrd="0" presId="urn:microsoft.com/office/officeart/2005/8/layout/cycle1"/>
    <dgm:cxn modelId="{B794AF37-9C6F-5F42-85C1-B36D0F96882D}" type="presParOf" srcId="{060EBBFF-DC71-624B-9299-BCE0D6281D1E}" destId="{5B8E3278-AC0E-EB4F-9CBD-3F9CA732CC16}" srcOrd="6" destOrd="0" presId="urn:microsoft.com/office/officeart/2005/8/layout/cycle1"/>
    <dgm:cxn modelId="{E829E0DB-700F-274E-AC17-3452BE3EA945}" type="presParOf" srcId="{060EBBFF-DC71-624B-9299-BCE0D6281D1E}" destId="{72AF09A7-540C-B246-B942-6F293643B5EC}" srcOrd="7" destOrd="0" presId="urn:microsoft.com/office/officeart/2005/8/layout/cycle1"/>
    <dgm:cxn modelId="{C884C00C-5676-4C44-8895-85536DC3C0BB}" type="presParOf" srcId="{060EBBFF-DC71-624B-9299-BCE0D6281D1E}" destId="{13A0CEC7-0892-EB4D-BD18-E7E7C768F696}" srcOrd="8" destOrd="0" presId="urn:microsoft.com/office/officeart/2005/8/layout/cycle1"/>
    <dgm:cxn modelId="{96D384B8-7DD8-2947-BC52-C7D786750CD6}" type="presParOf" srcId="{060EBBFF-DC71-624B-9299-BCE0D6281D1E}" destId="{9249D264-7FE5-064C-B20E-026DE29B3B09}" srcOrd="9" destOrd="0" presId="urn:microsoft.com/office/officeart/2005/8/layout/cycle1"/>
    <dgm:cxn modelId="{D41A9560-2F63-8040-B6FA-7D0D9F3809D5}" type="presParOf" srcId="{060EBBFF-DC71-624B-9299-BCE0D6281D1E}" destId="{BA63D6A5-115E-1446-9E4E-151C3C09AFBD}" srcOrd="10" destOrd="0" presId="urn:microsoft.com/office/officeart/2005/8/layout/cycle1"/>
    <dgm:cxn modelId="{621DED4D-57BC-7445-A5F8-ACE4534097D8}" type="presParOf" srcId="{060EBBFF-DC71-624B-9299-BCE0D6281D1E}" destId="{16BAB8F4-E019-F94F-9C3E-7982971A3AAE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D3D24-3154-1749-AB74-EA6726F2E4C4}">
      <dsp:nvSpPr>
        <dsp:cNvPr id="0" name=""/>
        <dsp:cNvSpPr/>
      </dsp:nvSpPr>
      <dsp:spPr>
        <a:xfrm>
          <a:off x="1696115" y="50882"/>
          <a:ext cx="807718" cy="807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800" kern="1200" dirty="0">
              <a:solidFill>
                <a:srgbClr val="92D050"/>
              </a:solidFill>
            </a:rPr>
            <a:t>생성</a:t>
          </a:r>
        </a:p>
      </dsp:txBody>
      <dsp:txXfrm>
        <a:off x="1696115" y="50882"/>
        <a:ext cx="807718" cy="807718"/>
      </dsp:txXfrm>
    </dsp:sp>
    <dsp:sp modelId="{4145A74F-D7FF-7448-8A83-04726C43BCCF}">
      <dsp:nvSpPr>
        <dsp:cNvPr id="0" name=""/>
        <dsp:cNvSpPr/>
      </dsp:nvSpPr>
      <dsp:spPr>
        <a:xfrm>
          <a:off x="272898" y="-90"/>
          <a:ext cx="2281907" cy="2281907"/>
        </a:xfrm>
        <a:prstGeom prst="circularArrow">
          <a:avLst>
            <a:gd name="adj1" fmla="val 6902"/>
            <a:gd name="adj2" fmla="val 465374"/>
            <a:gd name="adj3" fmla="val 549322"/>
            <a:gd name="adj4" fmla="val 20585304"/>
            <a:gd name="adj5" fmla="val 8053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6C1509-4C85-6045-85DE-88CCF9C62672}">
      <dsp:nvSpPr>
        <dsp:cNvPr id="0" name=""/>
        <dsp:cNvSpPr/>
      </dsp:nvSpPr>
      <dsp:spPr>
        <a:xfrm>
          <a:off x="1696115" y="1423126"/>
          <a:ext cx="807718" cy="807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800" kern="1200" dirty="0">
              <a:solidFill>
                <a:srgbClr val="00B0F0"/>
              </a:solidFill>
            </a:rPr>
            <a:t>공유</a:t>
          </a:r>
        </a:p>
      </dsp:txBody>
      <dsp:txXfrm>
        <a:off x="1696115" y="1423126"/>
        <a:ext cx="807718" cy="807718"/>
      </dsp:txXfrm>
    </dsp:sp>
    <dsp:sp modelId="{F96B4B31-30B8-1C42-90D2-10056D18593E}">
      <dsp:nvSpPr>
        <dsp:cNvPr id="0" name=""/>
        <dsp:cNvSpPr/>
      </dsp:nvSpPr>
      <dsp:spPr>
        <a:xfrm>
          <a:off x="272898" y="-90"/>
          <a:ext cx="2281907" cy="2281907"/>
        </a:xfrm>
        <a:prstGeom prst="circularArrow">
          <a:avLst>
            <a:gd name="adj1" fmla="val 6902"/>
            <a:gd name="adj2" fmla="val 465374"/>
            <a:gd name="adj3" fmla="val 5949322"/>
            <a:gd name="adj4" fmla="val 4385304"/>
            <a:gd name="adj5" fmla="val 8053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AF09A7-540C-B246-B942-6F293643B5EC}">
      <dsp:nvSpPr>
        <dsp:cNvPr id="0" name=""/>
        <dsp:cNvSpPr/>
      </dsp:nvSpPr>
      <dsp:spPr>
        <a:xfrm>
          <a:off x="323870" y="1423126"/>
          <a:ext cx="807718" cy="807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800" kern="1200" dirty="0">
              <a:solidFill>
                <a:srgbClr val="FFC000"/>
              </a:solidFill>
            </a:rPr>
            <a:t>관리</a:t>
          </a:r>
        </a:p>
      </dsp:txBody>
      <dsp:txXfrm>
        <a:off x="323870" y="1423126"/>
        <a:ext cx="807718" cy="807718"/>
      </dsp:txXfrm>
    </dsp:sp>
    <dsp:sp modelId="{13A0CEC7-0892-EB4D-BD18-E7E7C768F696}">
      <dsp:nvSpPr>
        <dsp:cNvPr id="0" name=""/>
        <dsp:cNvSpPr/>
      </dsp:nvSpPr>
      <dsp:spPr>
        <a:xfrm>
          <a:off x="272898" y="-90"/>
          <a:ext cx="2281907" cy="2281907"/>
        </a:xfrm>
        <a:prstGeom prst="circularArrow">
          <a:avLst>
            <a:gd name="adj1" fmla="val 6902"/>
            <a:gd name="adj2" fmla="val 465374"/>
            <a:gd name="adj3" fmla="val 11349322"/>
            <a:gd name="adj4" fmla="val 9785304"/>
            <a:gd name="adj5" fmla="val 8053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63D6A5-115E-1446-9E4E-151C3C09AFBD}">
      <dsp:nvSpPr>
        <dsp:cNvPr id="0" name=""/>
        <dsp:cNvSpPr/>
      </dsp:nvSpPr>
      <dsp:spPr>
        <a:xfrm>
          <a:off x="323870" y="50882"/>
          <a:ext cx="807718" cy="807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800" kern="1200" dirty="0">
              <a:solidFill>
                <a:srgbClr val="FFFF00"/>
              </a:solidFill>
            </a:rPr>
            <a:t>검색</a:t>
          </a:r>
        </a:p>
      </dsp:txBody>
      <dsp:txXfrm>
        <a:off x="323870" y="50882"/>
        <a:ext cx="807718" cy="807718"/>
      </dsp:txXfrm>
    </dsp:sp>
    <dsp:sp modelId="{16BAB8F4-E019-F94F-9C3E-7982971A3AAE}">
      <dsp:nvSpPr>
        <dsp:cNvPr id="0" name=""/>
        <dsp:cNvSpPr/>
      </dsp:nvSpPr>
      <dsp:spPr>
        <a:xfrm>
          <a:off x="272898" y="-90"/>
          <a:ext cx="2281907" cy="2281907"/>
        </a:xfrm>
        <a:prstGeom prst="circularArrow">
          <a:avLst>
            <a:gd name="adj1" fmla="val 6902"/>
            <a:gd name="adj2" fmla="val 465374"/>
            <a:gd name="adj3" fmla="val 16749322"/>
            <a:gd name="adj4" fmla="val 15185304"/>
            <a:gd name="adj5" fmla="val 8053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0.58836</cdr:x>
      <cdr:y>0.11731</cdr:y>
    </cdr:from>
    <cdr:to>
      <cdr:x>0.81609</cdr:x>
      <cdr:y>0.21287</cdr:y>
    </cdr:to>
    <cdr:sp macro="" textlink="">
      <cdr:nvSpPr>
        <cdr:cNvPr id="2" name="자유형: 도형 1">
          <a:extLst xmlns:a="http://schemas.openxmlformats.org/drawingml/2006/main">
            <a:ext uri="{FF2B5EF4-FFF2-40B4-BE49-F238E27FC236}">
              <a16:creationId xmlns:a16="http://schemas.microsoft.com/office/drawing/2014/main" xmlns="" id="{613ECAAD-2A09-4632-8232-5D43A180D88D}"/>
            </a:ext>
          </a:extLst>
        </cdr:cNvPr>
        <cdr:cNvSpPr/>
      </cdr:nvSpPr>
      <cdr:spPr>
        <a:xfrm xmlns:a="http://schemas.openxmlformats.org/drawingml/2006/main">
          <a:off x="2125986" y="399137"/>
          <a:ext cx="822866" cy="325135"/>
        </a:xfrm>
        <a:custGeom xmlns:a="http://schemas.openxmlformats.org/drawingml/2006/main">
          <a:avLst/>
          <a:gdLst>
            <a:gd name="connsiteX0" fmla="*/ 0 w 1442720"/>
            <a:gd name="connsiteY0" fmla="*/ 325120 h 325120"/>
            <a:gd name="connsiteX1" fmla="*/ 619760 w 1442720"/>
            <a:gd name="connsiteY1" fmla="*/ 0 h 325120"/>
            <a:gd name="connsiteX2" fmla="*/ 1442720 w 1442720"/>
            <a:gd name="connsiteY2" fmla="*/ 0 h 32512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1442720" h="325120">
              <a:moveTo>
                <a:pt x="0" y="325120"/>
              </a:moveTo>
              <a:lnTo>
                <a:pt x="619760" y="0"/>
              </a:lnTo>
              <a:lnTo>
                <a:pt x="1442720" y="0"/>
              </a:lnTo>
            </a:path>
          </a:pathLst>
        </a:custGeom>
        <a:noFill xmlns:a="http://schemas.openxmlformats.org/drawingml/2006/main"/>
        <a:ln xmlns:a="http://schemas.openxmlformats.org/drawingml/2006/main" w="6350" cap="flat" cmpd="sng" algn="ctr">
          <a:solidFill>
            <a:schemeClr val="bg1">
              <a:lumMod val="95000"/>
            </a:schemeClr>
          </a:solidFill>
          <a:prstDash val="sysDot"/>
          <a:miter lim="800000"/>
        </a:ln>
        <a:effectLst xmlns:a="http://schemas.openxmlformats.org/drawingml/2006/main"/>
      </cdr:spPr>
      <cdr:txBody>
        <a:bodyPr xmlns:a="http://schemas.openxmlformats.org/drawingml/2006/main" vertOverflow="clip" lIns="91433" tIns="45717" rIns="91433" bIns="45717" rtlCol="0" anchor="ctr"/>
        <a:lstStyle xmlns:a="http://schemas.openxmlformats.org/drawingml/2006/main"/>
        <a:p xmlns:a="http://schemas.openxmlformats.org/drawingml/2006/main">
          <a:endParaRPr lang="ko-KR"/>
        </a:p>
      </cdr:txBody>
    </cdr:sp>
  </cdr:relSizeAnchor>
  <cdr:relSizeAnchor xmlns:cdr="http://schemas.openxmlformats.org/drawingml/2006/chartDrawing">
    <cdr:from>
      <cdr:x>0.67138</cdr:x>
      <cdr:y>0.52417</cdr:y>
    </cdr:from>
    <cdr:to>
      <cdr:x>1</cdr:x>
      <cdr:y>0.52417</cdr:y>
    </cdr:to>
    <cdr:sp macro="" textlink="">
      <cdr:nvSpPr>
        <cdr:cNvPr id="4" name="자유형: 도형 3">
          <a:extLst xmlns:a="http://schemas.openxmlformats.org/drawingml/2006/main">
            <a:ext uri="{FF2B5EF4-FFF2-40B4-BE49-F238E27FC236}">
              <a16:creationId xmlns:a16="http://schemas.microsoft.com/office/drawing/2014/main" xmlns="" id="{27A36A8B-9728-458C-8D96-A9D7CD425A75}"/>
            </a:ext>
          </a:extLst>
        </cdr:cNvPr>
        <cdr:cNvSpPr/>
      </cdr:nvSpPr>
      <cdr:spPr>
        <a:xfrm xmlns:a="http://schemas.openxmlformats.org/drawingml/2006/main">
          <a:off x="2533730" y="1783443"/>
          <a:ext cx="1187450" cy="0"/>
        </a:xfrm>
        <a:custGeom xmlns:a="http://schemas.openxmlformats.org/drawingml/2006/main">
          <a:avLst/>
          <a:gdLst>
            <a:gd name="connsiteX0" fmla="*/ 0 w 1187450"/>
            <a:gd name="connsiteY0" fmla="*/ 0 h 0"/>
            <a:gd name="connsiteX1" fmla="*/ 1187450 w 1187450"/>
            <a:gd name="connsiteY1" fmla="*/ 0 h 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</a:cxnLst>
          <a:rect l="l" t="t" r="r" b="b"/>
          <a:pathLst>
            <a:path w="1187450">
              <a:moveTo>
                <a:pt x="0" y="0"/>
              </a:moveTo>
              <a:lnTo>
                <a:pt x="1187450" y="0"/>
              </a:lnTo>
            </a:path>
          </a:pathLst>
        </a:custGeom>
        <a:noFill xmlns:a="http://schemas.openxmlformats.org/drawingml/2006/main"/>
        <a:ln xmlns:a="http://schemas.openxmlformats.org/drawingml/2006/main" w="12700" cap="flat" cmpd="sng" algn="ctr">
          <a:noFill/>
          <a:prstDash val="solid"/>
          <a:miter lim="800000"/>
        </a:ln>
        <a:effectLst xmlns:a="http://schemas.openxmlformats.org/drawingml/2006/main"/>
      </cdr:spPr>
      <cdr:txBody>
        <a:bodyPr xmlns:a="http://schemas.openxmlformats.org/drawingml/2006/main" vertOverflow="clip" lIns="91433" tIns="45717" rIns="91433" bIns="45717" rtlCol="0" anchor="ctr"/>
        <a:lstStyle xmlns:a="http://schemas.openxmlformats.org/drawingml/2006/main"/>
        <a:p xmlns:a="http://schemas.openxmlformats.org/drawingml/2006/main">
          <a:endParaRPr lang="ko-KR"/>
        </a:p>
      </cdr:txBody>
    </cdr:sp>
  </cdr:relSizeAnchor>
  <cdr:relSizeAnchor xmlns:cdr="http://schemas.openxmlformats.org/drawingml/2006/chartDrawing">
    <cdr:from>
      <cdr:x>0.68657</cdr:x>
      <cdr:y>0.34075</cdr:y>
    </cdr:from>
    <cdr:to>
      <cdr:x>0.82619</cdr:x>
      <cdr:y>0.37249</cdr:y>
    </cdr:to>
    <cdr:sp macro="" textlink="">
      <cdr:nvSpPr>
        <cdr:cNvPr id="5" name="자유형: 도형 4">
          <a:extLst xmlns:a="http://schemas.openxmlformats.org/drawingml/2006/main">
            <a:ext uri="{FF2B5EF4-FFF2-40B4-BE49-F238E27FC236}">
              <a16:creationId xmlns:a16="http://schemas.microsoft.com/office/drawing/2014/main" xmlns="" id="{F0E69491-CB53-4931-9E0F-CBAE0FEF703C}"/>
            </a:ext>
          </a:extLst>
        </cdr:cNvPr>
        <cdr:cNvSpPr/>
      </cdr:nvSpPr>
      <cdr:spPr>
        <a:xfrm xmlns:a="http://schemas.openxmlformats.org/drawingml/2006/main">
          <a:off x="2480845" y="1159363"/>
          <a:ext cx="504520" cy="108000"/>
        </a:xfrm>
        <a:custGeom xmlns:a="http://schemas.openxmlformats.org/drawingml/2006/main">
          <a:avLst/>
          <a:gdLst>
            <a:gd name="connsiteX0" fmla="*/ 0 w 1442720"/>
            <a:gd name="connsiteY0" fmla="*/ 325120 h 325120"/>
            <a:gd name="connsiteX1" fmla="*/ 619760 w 1442720"/>
            <a:gd name="connsiteY1" fmla="*/ 0 h 325120"/>
            <a:gd name="connsiteX2" fmla="*/ 1442720 w 1442720"/>
            <a:gd name="connsiteY2" fmla="*/ 0 h 32512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1442720" h="325120">
              <a:moveTo>
                <a:pt x="0" y="325120"/>
              </a:moveTo>
              <a:lnTo>
                <a:pt x="619760" y="0"/>
              </a:lnTo>
              <a:lnTo>
                <a:pt x="1442720" y="0"/>
              </a:lnTo>
            </a:path>
          </a:pathLst>
        </a:custGeom>
        <a:noFill xmlns:a="http://schemas.openxmlformats.org/drawingml/2006/main"/>
        <a:ln xmlns:a="http://schemas.openxmlformats.org/drawingml/2006/main" w="6350" cap="flat" cmpd="sng" algn="ctr">
          <a:solidFill>
            <a:schemeClr val="bg1">
              <a:lumMod val="95000"/>
            </a:schemeClr>
          </a:solidFill>
          <a:prstDash val="sysDot"/>
          <a:miter lim="800000"/>
        </a:ln>
        <a:effectLst xmlns:a="http://schemas.openxmlformats.org/drawingml/2006/main"/>
      </cdr:spPr>
      <cdr:txBody>
        <a:bodyPr xmlns:a="http://schemas.openxmlformats.org/drawingml/2006/main" lIns="91433" tIns="45717" rIns="91433" bIns="45717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ko-KR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xmlns="" id="{3810FC1A-1B5B-498B-A937-058341B391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6FD8492F-1686-41C2-B1DA-7D40890205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CADF0-105F-4EFD-A40C-62DB02C30139}" type="datetimeFigureOut">
              <a:rPr lang="ko-KR" altLang="en-US" smtClean="0"/>
              <a:t>2021-03-04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5F2334A8-2C66-4B54-AEA4-4DEE07D04F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6B6471FC-3946-46E9-99AE-13D3049775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801C2-6289-4C58-A459-ED9EC970F8B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2168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874CD-9440-4E0B-845D-2524E4453E25}" type="datetimeFigureOut">
              <a:rPr lang="ko-KR" altLang="en-US" smtClean="0"/>
              <a:t>2021-03-04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3D82B-62A3-4845-ADF3-E39407EA61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9403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3D82B-62A3-4845-ADF3-E39407EA6174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5639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x-none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7D6EC-6BFF-4A41-AE0A-E1C6894E3458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8561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3D82B-62A3-4845-ADF3-E39407EA6174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0506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3D82B-62A3-4845-ADF3-E39407EA6174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0983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3D82B-62A3-4845-ADF3-E39407EA6174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4270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커버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497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ubpage_02">
    <p:bg>
      <p:bgPr>
        <a:solidFill>
          <a:srgbClr val="101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B47D214-EBC1-476F-8CA3-57E30E60D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7" y="549183"/>
            <a:ext cx="10515600" cy="407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kumimoji="0" lang="ko-KR" altLang="en-US" sz="2000" b="1" i="0" u="none" strike="noStrike" kern="1200" cap="none" spc="-70" normalizeH="0" baseline="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pPr marL="0" marR="0" lvl="0" indent="0" algn="l" defTabSz="914522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마스터 제목 스타일 편집</a:t>
            </a:r>
          </a:p>
        </p:txBody>
      </p:sp>
      <p:sp>
        <p:nvSpPr>
          <p:cNvPr id="32" name="모서리가 둥근 직사각형 14">
            <a:extLst>
              <a:ext uri="{FF2B5EF4-FFF2-40B4-BE49-F238E27FC236}">
                <a16:creationId xmlns:a16="http://schemas.microsoft.com/office/drawing/2014/main" xmlns="" id="{482A32CE-9EEE-427B-A9DA-7873B26E273B}"/>
              </a:ext>
            </a:extLst>
          </p:cNvPr>
          <p:cNvSpPr/>
          <p:nvPr userDrawn="1"/>
        </p:nvSpPr>
        <p:spPr>
          <a:xfrm>
            <a:off x="0" y="6822712"/>
            <a:ext cx="12192000" cy="45719"/>
          </a:xfrm>
          <a:prstGeom prst="roundRect">
            <a:avLst>
              <a:gd name="adj" fmla="val 1970"/>
            </a:avLst>
          </a:prstGeom>
          <a:solidFill>
            <a:srgbClr val="0095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marL="0" marR="0" lvl="0" indent="0" algn="ctr" defTabSz="9578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C58074C-E5A0-45CD-9E78-BFD352F7DB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647" y="6369461"/>
            <a:ext cx="1010153" cy="265409"/>
          </a:xfrm>
          <a:prstGeom prst="rect">
            <a:avLst/>
          </a:prstGeom>
        </p:spPr>
      </p:pic>
      <p:sp>
        <p:nvSpPr>
          <p:cNvPr id="8" name="모서리가 둥근 직사각형 14">
            <a:extLst>
              <a:ext uri="{FF2B5EF4-FFF2-40B4-BE49-F238E27FC236}">
                <a16:creationId xmlns:a16="http://schemas.microsoft.com/office/drawing/2014/main" xmlns="" id="{2142B9FA-72C2-4C92-B791-7DCA5897E034}"/>
              </a:ext>
            </a:extLst>
          </p:cNvPr>
          <p:cNvSpPr/>
          <p:nvPr userDrawn="1"/>
        </p:nvSpPr>
        <p:spPr>
          <a:xfrm rot="5400000">
            <a:off x="495837" y="247742"/>
            <a:ext cx="88397" cy="407976"/>
          </a:xfrm>
          <a:prstGeom prst="roundRect">
            <a:avLst>
              <a:gd name="adj" fmla="val 1970"/>
            </a:avLst>
          </a:prstGeom>
          <a:solidFill>
            <a:srgbClr val="1FCDE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marL="0" marR="0" lvl="0" indent="0" algn="ctr" defTabSz="9578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721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ubpage_02">
    <p:bg>
      <p:bgPr>
        <a:solidFill>
          <a:srgbClr val="1425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B47D214-EBC1-476F-8CA3-57E30E60DCE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36047" y="243317"/>
            <a:ext cx="10515600" cy="407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kumimoji="0" lang="ko-KR" altLang="en-US" sz="1600" b="1" i="0" u="none" strike="noStrike" kern="1200" cap="none" spc="-70" normalizeH="0" baseline="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pPr marL="0" marR="0" lvl="0" indent="0" algn="l" defTabSz="914522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마스터 제목 스타일 편집</a:t>
            </a:r>
          </a:p>
        </p:txBody>
      </p:sp>
      <p:sp>
        <p:nvSpPr>
          <p:cNvPr id="32" name="모서리가 둥근 직사각형 14">
            <a:extLst>
              <a:ext uri="{FF2B5EF4-FFF2-40B4-BE49-F238E27FC236}">
                <a16:creationId xmlns:a16="http://schemas.microsoft.com/office/drawing/2014/main" xmlns="" id="{482A32CE-9EEE-427B-A9DA-7873B26E273B}"/>
              </a:ext>
            </a:extLst>
          </p:cNvPr>
          <p:cNvSpPr/>
          <p:nvPr userDrawn="1"/>
        </p:nvSpPr>
        <p:spPr>
          <a:xfrm>
            <a:off x="0" y="6822712"/>
            <a:ext cx="12192000" cy="45719"/>
          </a:xfrm>
          <a:prstGeom prst="roundRect">
            <a:avLst>
              <a:gd name="adj" fmla="val 1970"/>
            </a:avLst>
          </a:prstGeom>
          <a:solidFill>
            <a:srgbClr val="0095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marL="0" marR="0" lvl="0" indent="0" algn="ctr" defTabSz="9578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C58074C-E5A0-45CD-9E78-BFD352F7DB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647" y="6369461"/>
            <a:ext cx="1010153" cy="265409"/>
          </a:xfrm>
          <a:prstGeom prst="rect">
            <a:avLst/>
          </a:prstGeom>
        </p:spPr>
      </p:pic>
      <p:sp>
        <p:nvSpPr>
          <p:cNvPr id="5" name="텍스트 개체 틀 39">
            <a:extLst>
              <a:ext uri="{FF2B5EF4-FFF2-40B4-BE49-F238E27FC236}">
                <a16:creationId xmlns:a16="http://schemas.microsoft.com/office/drawing/2014/main" xmlns="" id="{C4A4F2AB-FA91-437F-B234-44BC4F2442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627" y="1096009"/>
            <a:ext cx="10390677" cy="419100"/>
          </a:xfrm>
          <a:prstGeom prst="rect">
            <a:avLst/>
          </a:prstGeom>
        </p:spPr>
        <p:txBody>
          <a:bodyPr vert="horz" lIns="0" tIns="45717" rIns="91433" bIns="45717" rtlCol="0">
            <a:noAutofit/>
          </a:bodyPr>
          <a:lstStyle>
            <a:lvl1pPr marL="177800" indent="-92075">
              <a:defRPr lang="ko-KR" altLang="en-US" sz="1600" b="1" kern="120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00AEEF"/>
                </a:solidFill>
                <a:latin typeface="+mn-ea"/>
                <a:ea typeface="+mn-ea"/>
                <a:cs typeface="+mn-cs"/>
              </a:defRPr>
            </a:lvl1pPr>
          </a:lstStyle>
          <a:p>
            <a:pPr marL="228631" lvl="0" indent="-143991" algn="l" defTabSz="914522" rtl="0" eaLnBrk="1" latinLnBrk="1" hangingPunct="1">
              <a:lnSpc>
                <a:spcPct val="110000"/>
              </a:lnSpc>
              <a:spcBef>
                <a:spcPts val="1000"/>
              </a:spcBef>
              <a:buClr>
                <a:srgbClr val="00AEEF"/>
              </a:buClr>
              <a:buSzPct val="100000"/>
              <a:buFont typeface="Arial" panose="020B0604020202020204" pitchFamily="34" charset="0"/>
              <a:buChar char="•"/>
            </a:pPr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xmlns="" id="{F4ABC3CB-D930-406D-B952-2DA3AC7E2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911" y="1614623"/>
            <a:ext cx="10184400" cy="2554287"/>
          </a:xfrm>
          <a:prstGeom prst="rect">
            <a:avLst/>
          </a:prstGeom>
        </p:spPr>
        <p:txBody>
          <a:bodyPr lIns="0"/>
          <a:lstStyle>
            <a:lvl1pPr marL="87313" indent="-87313">
              <a:lnSpc>
                <a:spcPct val="120000"/>
              </a:lnSpc>
              <a:buClr>
                <a:srgbClr val="E4E7EC"/>
              </a:buClr>
              <a:defRPr lang="ko-KR" altLang="en-US" sz="1400" b="0" kern="0" spc="-120" dirty="0" smtClean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  <a:endParaRPr lang="en-US" altLang="ko-KR" dirty="0"/>
          </a:p>
          <a:p>
            <a:pPr lvl="0"/>
            <a:r>
              <a:rPr lang="ko-KR" altLang="en-US" dirty="0"/>
              <a:t>마스터페이지 텍스트입니다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7E52DA22-55D8-41DD-A7F5-FB14FAAEB472}"/>
              </a:ext>
            </a:extLst>
          </p:cNvPr>
          <p:cNvCxnSpPr>
            <a:cxnSpLocks/>
          </p:cNvCxnSpPr>
          <p:nvPr userDrawn="1"/>
        </p:nvCxnSpPr>
        <p:spPr>
          <a:xfrm>
            <a:off x="0" y="651292"/>
            <a:ext cx="2860078" cy="0"/>
          </a:xfrm>
          <a:prstGeom prst="line">
            <a:avLst/>
          </a:prstGeom>
          <a:ln w="3175">
            <a:solidFill>
              <a:srgbClr val="B5BA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358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eatures">
    <p:bg>
      <p:bgPr>
        <a:solidFill>
          <a:srgbClr val="101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C58074C-E5A0-45CD-9E78-BFD352F7DB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647" y="6369461"/>
            <a:ext cx="1010153" cy="26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87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ubpage_02"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B47D214-EBC1-476F-8CA3-57E30E60D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7" y="243317"/>
            <a:ext cx="10515600" cy="407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kumimoji="0" lang="ko-KR" altLang="en-US" sz="2000" b="1" i="0" u="none" strike="noStrike" kern="1200" cap="none" spc="-70" normalizeH="0" baseline="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pPr marL="0" marR="0" lvl="0" indent="0" algn="l" defTabSz="914522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마스터 제목 스타일 편집</a:t>
            </a:r>
          </a:p>
        </p:txBody>
      </p:sp>
      <p:sp>
        <p:nvSpPr>
          <p:cNvPr id="32" name="모서리가 둥근 직사각형 14">
            <a:extLst>
              <a:ext uri="{FF2B5EF4-FFF2-40B4-BE49-F238E27FC236}">
                <a16:creationId xmlns:a16="http://schemas.microsoft.com/office/drawing/2014/main" xmlns="" id="{482A32CE-9EEE-427B-A9DA-7873B26E273B}"/>
              </a:ext>
            </a:extLst>
          </p:cNvPr>
          <p:cNvSpPr/>
          <p:nvPr userDrawn="1"/>
        </p:nvSpPr>
        <p:spPr>
          <a:xfrm>
            <a:off x="0" y="6822712"/>
            <a:ext cx="12192000" cy="45719"/>
          </a:xfrm>
          <a:prstGeom prst="roundRect">
            <a:avLst>
              <a:gd name="adj" fmla="val 1970"/>
            </a:avLst>
          </a:prstGeom>
          <a:solidFill>
            <a:srgbClr val="0095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marL="0" marR="0" lvl="0" indent="0" algn="ctr" defTabSz="9578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C58074C-E5A0-45CD-9E78-BFD352F7DB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647" y="6369461"/>
            <a:ext cx="1010153" cy="265409"/>
          </a:xfrm>
          <a:prstGeom prst="rect">
            <a:avLst/>
          </a:prstGeom>
        </p:spPr>
      </p:pic>
      <p:sp>
        <p:nvSpPr>
          <p:cNvPr id="5" name="텍스트 개체 틀 39">
            <a:extLst>
              <a:ext uri="{FF2B5EF4-FFF2-40B4-BE49-F238E27FC236}">
                <a16:creationId xmlns:a16="http://schemas.microsoft.com/office/drawing/2014/main" xmlns="" id="{C4A4F2AB-FA91-437F-B234-44BC4F2442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627" y="1096009"/>
            <a:ext cx="10390677" cy="419100"/>
          </a:xfrm>
          <a:prstGeom prst="rect">
            <a:avLst/>
          </a:prstGeom>
        </p:spPr>
        <p:txBody>
          <a:bodyPr vert="horz" lIns="0" tIns="45717" rIns="91433" bIns="45717" rtlCol="0">
            <a:noAutofit/>
          </a:bodyPr>
          <a:lstStyle>
            <a:lvl1pPr marL="177800" indent="-92075">
              <a:defRPr lang="ko-KR" altLang="en-US" sz="1600" b="1" kern="120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00AEEF"/>
                </a:solidFill>
                <a:latin typeface="+mn-ea"/>
                <a:ea typeface="+mn-ea"/>
                <a:cs typeface="+mn-cs"/>
              </a:defRPr>
            </a:lvl1pPr>
          </a:lstStyle>
          <a:p>
            <a:pPr marL="228631" lvl="0" indent="-143991" algn="l" defTabSz="914522" rtl="0" eaLnBrk="1" latinLnBrk="1" hangingPunct="1">
              <a:lnSpc>
                <a:spcPct val="110000"/>
              </a:lnSpc>
              <a:spcBef>
                <a:spcPts val="1000"/>
              </a:spcBef>
              <a:buClr>
                <a:srgbClr val="00AEEF"/>
              </a:buClr>
              <a:buSzPct val="100000"/>
              <a:buFont typeface="Arial" panose="020B0604020202020204" pitchFamily="34" charset="0"/>
              <a:buChar char="•"/>
            </a:pPr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xmlns="" id="{F4ABC3CB-D930-406D-B952-2DA3AC7E2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911" y="1614623"/>
            <a:ext cx="10184400" cy="2554287"/>
          </a:xfrm>
          <a:prstGeom prst="rect">
            <a:avLst/>
          </a:prstGeom>
        </p:spPr>
        <p:txBody>
          <a:bodyPr lIns="0"/>
          <a:lstStyle>
            <a:lvl1pPr marL="87313" indent="-87313">
              <a:lnSpc>
                <a:spcPct val="120000"/>
              </a:lnSpc>
              <a:buClr>
                <a:srgbClr val="E4E7EC"/>
              </a:buClr>
              <a:defRPr lang="ko-KR" altLang="en-US" sz="1400" b="0" kern="0" spc="-120" dirty="0" smtClean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  <a:endParaRPr lang="en-US" altLang="ko-KR" dirty="0"/>
          </a:p>
          <a:p>
            <a:pPr lvl="0"/>
            <a:r>
              <a:rPr lang="ko-KR" altLang="en-US" dirty="0"/>
              <a:t>마스터페이지 텍스트입니다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5257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hankyou">
    <p:bg>
      <p:bgPr>
        <a:solidFill>
          <a:srgbClr val="1425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917E7B4A-6015-45DF-85F2-8C3C49984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12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18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471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3C2210CC-5C0C-4A5A-90D0-A3F6A427FE94}"/>
              </a:ext>
            </a:extLst>
          </p:cNvPr>
          <p:cNvSpPr/>
          <p:nvPr userDrawn="1"/>
        </p:nvSpPr>
        <p:spPr>
          <a:xfrm>
            <a:off x="0" y="0"/>
            <a:ext cx="12192000" cy="759511"/>
          </a:xfrm>
          <a:prstGeom prst="rect">
            <a:avLst/>
          </a:prstGeom>
          <a:solidFill>
            <a:srgbClr val="0F3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07807" y="800708"/>
            <a:ext cx="11581746" cy="1836204"/>
          </a:xfrm>
        </p:spPr>
        <p:txBody>
          <a:bodyPr lIns="0" rIns="0" anchor="t" anchorCtr="0">
            <a:normAutofit/>
          </a:bodyPr>
          <a:lstStyle>
            <a:lvl1pPr marL="0" indent="0">
              <a:lnSpc>
                <a:spcPct val="110000"/>
              </a:lnSpc>
              <a:spcAft>
                <a:spcPts val="4200"/>
              </a:spcAft>
              <a:buNone/>
              <a:defRPr sz="2000" b="1">
                <a:solidFill>
                  <a:srgbClr val="595959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4571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xmlns="" id="{AF2D2E94-B2C3-474E-ADEB-E66FDFCD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7" y="243317"/>
            <a:ext cx="10515600" cy="407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kumimoji="0" lang="ko-KR" altLang="en-US" sz="2000" b="1" i="0" u="none" strike="noStrike" kern="1200" cap="none" spc="-70" normalizeH="0" baseline="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pPr marL="0" marR="0" lvl="0" indent="0" algn="l" defTabSz="914522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67802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3C2210CC-5C0C-4A5A-90D0-A3F6A427FE94}"/>
              </a:ext>
            </a:extLst>
          </p:cNvPr>
          <p:cNvSpPr/>
          <p:nvPr userDrawn="1"/>
        </p:nvSpPr>
        <p:spPr>
          <a:xfrm>
            <a:off x="0" y="0"/>
            <a:ext cx="12192000" cy="759511"/>
          </a:xfrm>
          <a:prstGeom prst="rect">
            <a:avLst/>
          </a:prstGeom>
          <a:solidFill>
            <a:srgbClr val="0F3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제목 1">
            <a:extLst>
              <a:ext uri="{FF2B5EF4-FFF2-40B4-BE49-F238E27FC236}">
                <a16:creationId xmlns:a16="http://schemas.microsoft.com/office/drawing/2014/main" xmlns="" id="{CDE88E91-67A2-4FD6-9B51-1DF9CA03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54" y="175728"/>
            <a:ext cx="10515600" cy="407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kumimoji="0" lang="ko-KR" altLang="en-US" sz="2400" b="1" i="0" u="none" strike="noStrike" kern="1200" cap="none" spc="-70" normalizeH="0" baseline="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pPr marL="0" marR="0" lvl="0" indent="0" algn="l" defTabSz="914522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마스터 제목 스타일 편집</a:t>
            </a:r>
          </a:p>
        </p:txBody>
      </p:sp>
      <p:sp>
        <p:nvSpPr>
          <p:cNvPr id="13" name="텍스트 개체 틀 39">
            <a:extLst>
              <a:ext uri="{FF2B5EF4-FFF2-40B4-BE49-F238E27FC236}">
                <a16:creationId xmlns:a16="http://schemas.microsoft.com/office/drawing/2014/main" xmlns="" id="{CEDAADC1-C783-4050-A143-07516786A2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779" y="876112"/>
            <a:ext cx="10390677" cy="419100"/>
          </a:xfrm>
          <a:prstGeom prst="rect">
            <a:avLst/>
          </a:prstGeom>
        </p:spPr>
        <p:txBody>
          <a:bodyPr vert="horz" lIns="0" tIns="45717" rIns="91433" bIns="45717" rtlCol="0">
            <a:noAutofit/>
          </a:bodyPr>
          <a:lstStyle>
            <a:lvl1pPr marL="177800" indent="-92075">
              <a:defRPr lang="ko-KR" altLang="en-US" sz="1800" b="1" kern="120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204392"/>
                </a:solidFill>
                <a:latin typeface="+mn-ea"/>
                <a:ea typeface="+mn-ea"/>
                <a:cs typeface="+mn-cs"/>
              </a:defRPr>
            </a:lvl1pPr>
          </a:lstStyle>
          <a:p>
            <a:pPr marL="228631" lvl="0" indent="-143991" algn="l" defTabSz="914522" rtl="0" eaLnBrk="1" latinLnBrk="1" hangingPunct="1">
              <a:lnSpc>
                <a:spcPct val="110000"/>
              </a:lnSpc>
              <a:spcBef>
                <a:spcPts val="1000"/>
              </a:spcBef>
              <a:buClr>
                <a:srgbClr val="00AEEF"/>
              </a:buClr>
              <a:buSzPct val="100000"/>
              <a:buFont typeface="Arial" panose="020B0604020202020204" pitchFamily="34" charset="0"/>
              <a:buChar char="•"/>
            </a:pPr>
            <a:r>
              <a:rPr lang="ko-KR" altLang="en-US" dirty="0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344153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콘텐츠_인덱스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xmlns="" id="{A8F6DE0C-63DE-420C-ADCE-12C66719B216}"/>
              </a:ext>
            </a:extLst>
          </p:cNvPr>
          <p:cNvSpPr txBox="1">
            <a:spLocks/>
          </p:cNvSpPr>
          <p:nvPr/>
        </p:nvSpPr>
        <p:spPr>
          <a:xfrm>
            <a:off x="449943" y="493494"/>
            <a:ext cx="3245757" cy="916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altLang="ko-KR" sz="3200" b="1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818EA6"/>
                </a:solidFill>
                <a:latin typeface="+mj-ea"/>
              </a:rPr>
              <a:t>Contents</a:t>
            </a:r>
            <a:endParaRPr lang="ko-KR" altLang="en-US" sz="3200" b="1" spc="-13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818EA6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4170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간지_N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1A36CBDC-36E4-4BE7-95F3-C7F9CFD6B2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DD24E534-B4E2-4F20-BCCB-521A22922C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12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1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간지_W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CD86ED3D-A724-4F6F-8BE2-BDD748BAD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12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9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ubpag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모서리가 둥근 직사각형 14">
            <a:extLst>
              <a:ext uri="{FF2B5EF4-FFF2-40B4-BE49-F238E27FC236}">
                <a16:creationId xmlns:a16="http://schemas.microsoft.com/office/drawing/2014/main" xmlns="" id="{4DEB5F1C-894D-476F-AF03-9051BCE1FDCA}"/>
              </a:ext>
            </a:extLst>
          </p:cNvPr>
          <p:cNvSpPr/>
          <p:nvPr userDrawn="1"/>
        </p:nvSpPr>
        <p:spPr>
          <a:xfrm>
            <a:off x="0" y="-1"/>
            <a:ext cx="12192000" cy="817881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19000">
                <a:srgbClr val="204392"/>
              </a:gs>
              <a:gs pos="100000">
                <a:srgbClr val="0095E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marL="0" marR="0" lvl="0" indent="0" algn="ctr" defTabSz="9578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B47D214-EBC1-476F-8CA3-57E30E60DCE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36047" y="243317"/>
            <a:ext cx="10515600" cy="407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kumimoji="0" lang="ko-KR" altLang="en-US" sz="2000" b="1" i="0" u="none" strike="noStrike" kern="1200" cap="none" spc="-70" normalizeH="0" baseline="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pPr marL="0" marR="0" lvl="0" indent="0" algn="l" defTabSz="914522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마스터 제목 스타일 편집</a:t>
            </a:r>
          </a:p>
        </p:txBody>
      </p:sp>
      <p:sp>
        <p:nvSpPr>
          <p:cNvPr id="32" name="모서리가 둥근 직사각형 14">
            <a:extLst>
              <a:ext uri="{FF2B5EF4-FFF2-40B4-BE49-F238E27FC236}">
                <a16:creationId xmlns:a16="http://schemas.microsoft.com/office/drawing/2014/main" xmlns="" id="{482A32CE-9EEE-427B-A9DA-7873B26E273B}"/>
              </a:ext>
            </a:extLst>
          </p:cNvPr>
          <p:cNvSpPr/>
          <p:nvPr userDrawn="1"/>
        </p:nvSpPr>
        <p:spPr>
          <a:xfrm>
            <a:off x="0" y="6822712"/>
            <a:ext cx="12192000" cy="45719"/>
          </a:xfrm>
          <a:prstGeom prst="roundRect">
            <a:avLst>
              <a:gd name="adj" fmla="val 1970"/>
            </a:avLst>
          </a:prstGeom>
          <a:solidFill>
            <a:srgbClr val="0095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marL="0" marR="0" lvl="0" indent="0" algn="ctr" defTabSz="9578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83032B20-DA8C-468C-9A8F-7D3E6E662D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77" y="6368470"/>
            <a:ext cx="1013923" cy="266400"/>
          </a:xfrm>
          <a:prstGeom prst="rect">
            <a:avLst/>
          </a:prstGeom>
        </p:spPr>
      </p:pic>
      <p:sp>
        <p:nvSpPr>
          <p:cNvPr id="10" name="텍스트 개체 틀 39">
            <a:extLst>
              <a:ext uri="{FF2B5EF4-FFF2-40B4-BE49-F238E27FC236}">
                <a16:creationId xmlns:a16="http://schemas.microsoft.com/office/drawing/2014/main" xmlns="" id="{CE0CD45A-A22C-4845-8824-038A29FE67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627" y="1096009"/>
            <a:ext cx="10390677" cy="419100"/>
          </a:xfrm>
          <a:prstGeom prst="rect">
            <a:avLst/>
          </a:prstGeom>
        </p:spPr>
        <p:txBody>
          <a:bodyPr vert="horz" lIns="0" tIns="45717" rIns="91433" bIns="45717" rtlCol="0">
            <a:noAutofit/>
          </a:bodyPr>
          <a:lstStyle>
            <a:lvl1pPr marL="177800" indent="-92075">
              <a:defRPr lang="ko-KR" altLang="en-US" sz="1600" b="1" kern="120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204392"/>
                </a:solidFill>
                <a:latin typeface="+mn-ea"/>
                <a:ea typeface="+mn-ea"/>
                <a:cs typeface="+mn-cs"/>
              </a:defRPr>
            </a:lvl1pPr>
          </a:lstStyle>
          <a:p>
            <a:pPr marL="228631" lvl="0" indent="-143991" algn="l" defTabSz="914522" rtl="0" eaLnBrk="1" latinLnBrk="1" hangingPunct="1">
              <a:lnSpc>
                <a:spcPct val="110000"/>
              </a:lnSpc>
              <a:spcBef>
                <a:spcPts val="1000"/>
              </a:spcBef>
              <a:buClr>
                <a:srgbClr val="00AEEF"/>
              </a:buClr>
              <a:buSzPct val="100000"/>
              <a:buFont typeface="Arial" panose="020B0604020202020204" pitchFamily="34" charset="0"/>
              <a:buChar char="•"/>
            </a:pPr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2A75391-DF76-4B35-A5C2-6C2FB6FED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911" y="1614623"/>
            <a:ext cx="10184400" cy="2554287"/>
          </a:xfrm>
          <a:prstGeom prst="rect">
            <a:avLst/>
          </a:prstGeom>
        </p:spPr>
        <p:txBody>
          <a:bodyPr lIns="0"/>
          <a:lstStyle>
            <a:lvl1pPr marL="87313" indent="-87313">
              <a:lnSpc>
                <a:spcPct val="120000"/>
              </a:lnSpc>
              <a:buClr>
                <a:srgbClr val="D2D7E0"/>
              </a:buClr>
              <a:defRPr lang="ko-KR" altLang="en-US" sz="1400" b="0" kern="0" spc="-120" dirty="0" smtClean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5E5E5E"/>
                </a:solidFill>
                <a:latin typeface="+mn-ea"/>
                <a:ea typeface="+mn-ea"/>
                <a:cs typeface="+mn-cs"/>
              </a:defRPr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  <a:endParaRPr lang="en-US" altLang="ko-KR" dirty="0"/>
          </a:p>
          <a:p>
            <a:pPr lvl="0"/>
            <a:r>
              <a:rPr lang="ko-KR" altLang="en-US" dirty="0"/>
              <a:t>마스터페이지 텍스트입니다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9306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ubpag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모서리가 둥근 직사각형 14">
            <a:extLst>
              <a:ext uri="{FF2B5EF4-FFF2-40B4-BE49-F238E27FC236}">
                <a16:creationId xmlns:a16="http://schemas.microsoft.com/office/drawing/2014/main" xmlns="" id="{4DEB5F1C-894D-476F-AF03-9051BCE1FDCA}"/>
              </a:ext>
            </a:extLst>
          </p:cNvPr>
          <p:cNvSpPr/>
          <p:nvPr userDrawn="1"/>
        </p:nvSpPr>
        <p:spPr>
          <a:xfrm rot="5400000">
            <a:off x="495837" y="247742"/>
            <a:ext cx="88397" cy="407976"/>
          </a:xfrm>
          <a:prstGeom prst="roundRect">
            <a:avLst>
              <a:gd name="adj" fmla="val 1970"/>
            </a:avLst>
          </a:prstGeom>
          <a:solidFill>
            <a:srgbClr val="1FCDE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marL="0" marR="0" lvl="0" indent="0" algn="ctr" defTabSz="9578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B47D214-EBC1-476F-8CA3-57E30E60DCE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36047" y="554111"/>
            <a:ext cx="10515600" cy="407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kumimoji="0" lang="ko-KR" altLang="en-US" sz="2000" b="1" i="0" u="none" strike="noStrike" kern="1200" cap="none" spc="-70" normalizeH="0" baseline="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pPr marL="0" marR="0" lvl="0" indent="0" algn="l" defTabSz="914522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마스터 제목 스타일 편집</a:t>
            </a:r>
          </a:p>
        </p:txBody>
      </p:sp>
      <p:sp>
        <p:nvSpPr>
          <p:cNvPr id="32" name="모서리가 둥근 직사각형 14">
            <a:extLst>
              <a:ext uri="{FF2B5EF4-FFF2-40B4-BE49-F238E27FC236}">
                <a16:creationId xmlns:a16="http://schemas.microsoft.com/office/drawing/2014/main" xmlns="" id="{482A32CE-9EEE-427B-A9DA-7873B26E273B}"/>
              </a:ext>
            </a:extLst>
          </p:cNvPr>
          <p:cNvSpPr/>
          <p:nvPr userDrawn="1"/>
        </p:nvSpPr>
        <p:spPr>
          <a:xfrm>
            <a:off x="0" y="6822712"/>
            <a:ext cx="12192000" cy="45719"/>
          </a:xfrm>
          <a:prstGeom prst="roundRect">
            <a:avLst>
              <a:gd name="adj" fmla="val 1970"/>
            </a:avLst>
          </a:prstGeom>
          <a:solidFill>
            <a:srgbClr val="0095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marL="0" marR="0" lvl="0" indent="0" algn="ctr" defTabSz="9578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83032B20-DA8C-468C-9A8F-7D3E6E662D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77" y="6368470"/>
            <a:ext cx="1013923" cy="266400"/>
          </a:xfrm>
          <a:prstGeom prst="rect">
            <a:avLst/>
          </a:prstGeom>
        </p:spPr>
      </p:pic>
      <p:sp>
        <p:nvSpPr>
          <p:cNvPr id="10" name="텍스트 개체 틀 39">
            <a:extLst>
              <a:ext uri="{FF2B5EF4-FFF2-40B4-BE49-F238E27FC236}">
                <a16:creationId xmlns:a16="http://schemas.microsoft.com/office/drawing/2014/main" xmlns="" id="{CE0CD45A-A22C-4845-8824-038A29FE67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627" y="1540509"/>
            <a:ext cx="10390677" cy="419100"/>
          </a:xfrm>
          <a:prstGeom prst="rect">
            <a:avLst/>
          </a:prstGeom>
        </p:spPr>
        <p:txBody>
          <a:bodyPr vert="horz" lIns="0" tIns="45717" rIns="91433" bIns="45717" rtlCol="0">
            <a:noAutofit/>
          </a:bodyPr>
          <a:lstStyle>
            <a:lvl1pPr marL="177800" indent="-92075">
              <a:defRPr lang="ko-KR" altLang="en-US" sz="1600" b="1" kern="120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204392"/>
                </a:solidFill>
                <a:latin typeface="+mn-ea"/>
                <a:ea typeface="+mn-ea"/>
                <a:cs typeface="+mn-cs"/>
              </a:defRPr>
            </a:lvl1pPr>
          </a:lstStyle>
          <a:p>
            <a:pPr marL="228631" lvl="0" indent="-143991" algn="l" defTabSz="914522" rtl="0" eaLnBrk="1" latinLnBrk="1" hangingPunct="1">
              <a:lnSpc>
                <a:spcPct val="110000"/>
              </a:lnSpc>
              <a:spcBef>
                <a:spcPts val="1000"/>
              </a:spcBef>
              <a:buClr>
                <a:srgbClr val="00AEEF"/>
              </a:buClr>
              <a:buSzPct val="100000"/>
              <a:buFont typeface="Arial" panose="020B0604020202020204" pitchFamily="34" charset="0"/>
              <a:buChar char="•"/>
            </a:pPr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2A75391-DF76-4B35-A5C2-6C2FB6FED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911" y="2059123"/>
            <a:ext cx="10184400" cy="2554287"/>
          </a:xfrm>
          <a:prstGeom prst="rect">
            <a:avLst/>
          </a:prstGeom>
        </p:spPr>
        <p:txBody>
          <a:bodyPr lIns="0"/>
          <a:lstStyle>
            <a:lvl1pPr marL="87313" indent="-87313">
              <a:lnSpc>
                <a:spcPct val="120000"/>
              </a:lnSpc>
              <a:buClr>
                <a:srgbClr val="D2D7E0"/>
              </a:buClr>
              <a:defRPr lang="ko-KR" altLang="en-US" sz="1400" b="0" kern="0" spc="-120" dirty="0" smtClean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5E5E5E"/>
                </a:solidFill>
                <a:latin typeface="+mn-ea"/>
                <a:ea typeface="+mn-ea"/>
                <a:cs typeface="+mn-cs"/>
              </a:defRPr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  <a:endParaRPr lang="en-US" altLang="ko-KR" dirty="0"/>
          </a:p>
          <a:p>
            <a:pPr lvl="0"/>
            <a:r>
              <a:rPr lang="ko-KR" altLang="en-US" dirty="0"/>
              <a:t>마스터페이지 텍스트입니다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16A863A9-86DE-4506-8618-C8CA2B7A2D20}"/>
              </a:ext>
            </a:extLst>
          </p:cNvPr>
          <p:cNvGrpSpPr/>
          <p:nvPr userDrawn="1"/>
        </p:nvGrpSpPr>
        <p:grpSpPr>
          <a:xfrm>
            <a:off x="6096000" y="0"/>
            <a:ext cx="5734767" cy="437745"/>
            <a:chOff x="930123" y="2100765"/>
            <a:chExt cx="8719267" cy="437745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xmlns="" id="{EB744DFC-F70B-4547-9ED2-3E67114F763F}"/>
                </a:ext>
              </a:extLst>
            </p:cNvPr>
            <p:cNvGrpSpPr/>
            <p:nvPr/>
          </p:nvGrpSpPr>
          <p:grpSpPr>
            <a:xfrm>
              <a:off x="930123" y="2100765"/>
              <a:ext cx="1742735" cy="437745"/>
              <a:chOff x="342900" y="2437180"/>
              <a:chExt cx="3837215" cy="963841"/>
            </a:xfrm>
          </p:grpSpPr>
          <p:sp>
            <p:nvSpPr>
              <p:cNvPr id="23" name="제목 1">
                <a:extLst>
                  <a:ext uri="{FF2B5EF4-FFF2-40B4-BE49-F238E27FC236}">
                    <a16:creationId xmlns:a16="http://schemas.microsoft.com/office/drawing/2014/main" xmlns="" id="{55C420A2-F35E-48AC-A036-ED4099242B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900" y="2525251"/>
                <a:ext cx="3837215" cy="875770"/>
              </a:xfrm>
              <a:prstGeom prst="rect">
                <a:avLst/>
              </a:prstGeom>
            </p:spPr>
            <p:txBody>
              <a:bodyPr vert="horz" lIns="0" tIns="36000" rIns="0" bIns="0" rtlCol="0" anchor="t">
                <a:noAutofit/>
              </a:bodyPr>
              <a:lstStyle>
                <a:lvl1pPr algn="l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ko-KR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Navigation</a:t>
                </a:r>
                <a:endPara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xmlns="" id="{ACC53206-3F88-4DF4-926C-994F3257E8A5}"/>
                  </a:ext>
                </a:extLst>
              </p:cNvPr>
              <p:cNvSpPr/>
              <p:nvPr/>
            </p:nvSpPr>
            <p:spPr>
              <a:xfrm>
                <a:off x="342900" y="2437180"/>
                <a:ext cx="3837215" cy="9511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xmlns="" id="{3F6813D7-FB6E-4D31-A880-E54B9F09DF9D}"/>
                </a:ext>
              </a:extLst>
            </p:cNvPr>
            <p:cNvGrpSpPr/>
            <p:nvPr/>
          </p:nvGrpSpPr>
          <p:grpSpPr>
            <a:xfrm>
              <a:off x="2674256" y="2100765"/>
              <a:ext cx="1742735" cy="437745"/>
              <a:chOff x="342900" y="2437180"/>
              <a:chExt cx="3837215" cy="963841"/>
            </a:xfrm>
          </p:grpSpPr>
          <p:sp>
            <p:nvSpPr>
              <p:cNvPr id="21" name="제목 1">
                <a:extLst>
                  <a:ext uri="{FF2B5EF4-FFF2-40B4-BE49-F238E27FC236}">
                    <a16:creationId xmlns:a16="http://schemas.microsoft.com/office/drawing/2014/main" xmlns="" id="{1AD66A1D-1FC7-49C2-A67B-F862C4B774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900" y="2525251"/>
                <a:ext cx="3837215" cy="875770"/>
              </a:xfrm>
              <a:prstGeom prst="rect">
                <a:avLst/>
              </a:prstGeom>
            </p:spPr>
            <p:txBody>
              <a:bodyPr vert="horz" lIns="0" tIns="36000" rIns="0" bIns="0" rtlCol="0" anchor="t">
                <a:noAutofit/>
              </a:bodyPr>
              <a:lstStyle>
                <a:lvl1pPr algn="l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ko-KR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Navigation</a:t>
                </a:r>
                <a:endPara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xmlns="" id="{035C8E5A-37D2-488E-9508-66FE92FCA6ED}"/>
                  </a:ext>
                </a:extLst>
              </p:cNvPr>
              <p:cNvSpPr/>
              <p:nvPr/>
            </p:nvSpPr>
            <p:spPr>
              <a:xfrm>
                <a:off x="342900" y="2437180"/>
                <a:ext cx="3837215" cy="9511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xmlns="" id="{DF8AAA33-3129-403D-BDDB-C697C11CAEB8}"/>
                </a:ext>
              </a:extLst>
            </p:cNvPr>
            <p:cNvGrpSpPr/>
            <p:nvPr/>
          </p:nvGrpSpPr>
          <p:grpSpPr>
            <a:xfrm>
              <a:off x="4418389" y="2100765"/>
              <a:ext cx="1742735" cy="437745"/>
              <a:chOff x="342900" y="2437180"/>
              <a:chExt cx="3837215" cy="963841"/>
            </a:xfrm>
          </p:grpSpPr>
          <p:sp>
            <p:nvSpPr>
              <p:cNvPr id="19" name="제목 1">
                <a:extLst>
                  <a:ext uri="{FF2B5EF4-FFF2-40B4-BE49-F238E27FC236}">
                    <a16:creationId xmlns:a16="http://schemas.microsoft.com/office/drawing/2014/main" xmlns="" id="{BA282539-5439-4647-9CC5-5ED5D6329C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900" y="2525251"/>
                <a:ext cx="3837215" cy="875770"/>
              </a:xfrm>
              <a:prstGeom prst="rect">
                <a:avLst/>
              </a:prstGeom>
            </p:spPr>
            <p:txBody>
              <a:bodyPr vert="horz" lIns="0" tIns="36000" rIns="0" bIns="0" rtlCol="0" anchor="t">
                <a:noAutofit/>
              </a:bodyPr>
              <a:lstStyle>
                <a:lvl1pPr algn="l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ko-KR" sz="1200" dirty="0">
                    <a:solidFill>
                      <a:srgbClr val="333F50"/>
                    </a:solidFill>
                  </a:rPr>
                  <a:t>Navigation</a:t>
                </a:r>
              </a:p>
              <a:p>
                <a:pPr algn="ctr"/>
                <a:r>
                  <a:rPr lang="ko-KR" altLang="en-US" sz="1200" dirty="0">
                    <a:solidFill>
                      <a:srgbClr val="333F50"/>
                    </a:solidFill>
                  </a:rPr>
                  <a:t>▼</a:t>
                </a:r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xmlns="" id="{BDFE6F7D-4388-42B6-BFBB-B3E99D889407}"/>
                  </a:ext>
                </a:extLst>
              </p:cNvPr>
              <p:cNvSpPr/>
              <p:nvPr/>
            </p:nvSpPr>
            <p:spPr>
              <a:xfrm>
                <a:off x="342900" y="2437180"/>
                <a:ext cx="3837215" cy="9511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xmlns="" id="{C23D6872-521D-40AE-A3FE-5F99C010187D}"/>
                </a:ext>
              </a:extLst>
            </p:cNvPr>
            <p:cNvGrpSpPr/>
            <p:nvPr/>
          </p:nvGrpSpPr>
          <p:grpSpPr>
            <a:xfrm>
              <a:off x="6162522" y="2100765"/>
              <a:ext cx="1742735" cy="437745"/>
              <a:chOff x="342900" y="2437180"/>
              <a:chExt cx="3837215" cy="963841"/>
            </a:xfrm>
          </p:grpSpPr>
          <p:sp>
            <p:nvSpPr>
              <p:cNvPr id="17" name="제목 1">
                <a:extLst>
                  <a:ext uri="{FF2B5EF4-FFF2-40B4-BE49-F238E27FC236}">
                    <a16:creationId xmlns:a16="http://schemas.microsoft.com/office/drawing/2014/main" xmlns="" id="{95F1129C-4FB6-4DBE-B45A-531BF29835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900" y="2525251"/>
                <a:ext cx="3837215" cy="875770"/>
              </a:xfrm>
              <a:prstGeom prst="rect">
                <a:avLst/>
              </a:prstGeom>
            </p:spPr>
            <p:txBody>
              <a:bodyPr vert="horz" lIns="0" tIns="36000" rIns="0" bIns="0" rtlCol="0" anchor="t">
                <a:noAutofit/>
              </a:bodyPr>
              <a:lstStyle>
                <a:lvl1pPr algn="l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ko-KR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Navigation</a:t>
                </a:r>
                <a:endPara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xmlns="" id="{9F28F247-37D5-41A4-BCD1-3753FFCBC484}"/>
                  </a:ext>
                </a:extLst>
              </p:cNvPr>
              <p:cNvSpPr/>
              <p:nvPr/>
            </p:nvSpPr>
            <p:spPr>
              <a:xfrm>
                <a:off x="342900" y="2437180"/>
                <a:ext cx="3837215" cy="9511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xmlns="" id="{1937FF36-5BCC-432A-BCD9-EEAC1E06A000}"/>
                </a:ext>
              </a:extLst>
            </p:cNvPr>
            <p:cNvGrpSpPr/>
            <p:nvPr/>
          </p:nvGrpSpPr>
          <p:grpSpPr>
            <a:xfrm>
              <a:off x="7906655" y="2100765"/>
              <a:ext cx="1742735" cy="437745"/>
              <a:chOff x="342900" y="2437180"/>
              <a:chExt cx="3837215" cy="963841"/>
            </a:xfrm>
          </p:grpSpPr>
          <p:sp>
            <p:nvSpPr>
              <p:cNvPr id="15" name="제목 1">
                <a:extLst>
                  <a:ext uri="{FF2B5EF4-FFF2-40B4-BE49-F238E27FC236}">
                    <a16:creationId xmlns:a16="http://schemas.microsoft.com/office/drawing/2014/main" xmlns="" id="{2B4D3C22-5C70-49F1-AF75-50CB3ADC70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900" y="2525251"/>
                <a:ext cx="3837215" cy="875770"/>
              </a:xfrm>
              <a:prstGeom prst="rect">
                <a:avLst/>
              </a:prstGeom>
            </p:spPr>
            <p:txBody>
              <a:bodyPr vert="horz" lIns="0" tIns="36000" rIns="0" bIns="0" rtlCol="0" anchor="t">
                <a:noAutofit/>
              </a:bodyPr>
              <a:lstStyle>
                <a:lvl1pPr algn="l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ko-KR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Navigation</a:t>
                </a:r>
                <a:endPara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xmlns="" id="{BA0C5120-CE54-4D5F-AF9A-3D402A3F3D40}"/>
                  </a:ext>
                </a:extLst>
              </p:cNvPr>
              <p:cNvSpPr/>
              <p:nvPr/>
            </p:nvSpPr>
            <p:spPr>
              <a:xfrm>
                <a:off x="342900" y="2437180"/>
                <a:ext cx="3837215" cy="9511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0610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ubpag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모서리가 둥근 직사각형 14">
            <a:extLst>
              <a:ext uri="{FF2B5EF4-FFF2-40B4-BE49-F238E27FC236}">
                <a16:creationId xmlns:a16="http://schemas.microsoft.com/office/drawing/2014/main" xmlns="" id="{4DEB5F1C-894D-476F-AF03-9051BCE1FDCA}"/>
              </a:ext>
            </a:extLst>
          </p:cNvPr>
          <p:cNvSpPr/>
          <p:nvPr userDrawn="1"/>
        </p:nvSpPr>
        <p:spPr>
          <a:xfrm rot="5400000">
            <a:off x="495837" y="247742"/>
            <a:ext cx="88397" cy="407976"/>
          </a:xfrm>
          <a:prstGeom prst="roundRect">
            <a:avLst>
              <a:gd name="adj" fmla="val 1970"/>
            </a:avLst>
          </a:prstGeom>
          <a:solidFill>
            <a:srgbClr val="1FCDE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marL="0" marR="0" lvl="0" indent="0" algn="ctr" defTabSz="9578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B47D214-EBC1-476F-8CA3-57E30E60DCE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36047" y="554111"/>
            <a:ext cx="10515600" cy="407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kumimoji="0" lang="ko-KR" altLang="en-US" sz="2000" b="1" i="0" u="none" strike="noStrike" kern="1200" cap="none" spc="-70" normalizeH="0" baseline="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pPr marL="0" marR="0" lvl="0" indent="0" algn="l" defTabSz="914522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마스터 제목 스타일 편집</a:t>
            </a:r>
          </a:p>
        </p:txBody>
      </p:sp>
      <p:sp>
        <p:nvSpPr>
          <p:cNvPr id="32" name="모서리가 둥근 직사각형 14">
            <a:extLst>
              <a:ext uri="{FF2B5EF4-FFF2-40B4-BE49-F238E27FC236}">
                <a16:creationId xmlns:a16="http://schemas.microsoft.com/office/drawing/2014/main" xmlns="" id="{482A32CE-9EEE-427B-A9DA-7873B26E273B}"/>
              </a:ext>
            </a:extLst>
          </p:cNvPr>
          <p:cNvSpPr/>
          <p:nvPr userDrawn="1"/>
        </p:nvSpPr>
        <p:spPr>
          <a:xfrm>
            <a:off x="0" y="6822712"/>
            <a:ext cx="12192000" cy="45719"/>
          </a:xfrm>
          <a:prstGeom prst="roundRect">
            <a:avLst>
              <a:gd name="adj" fmla="val 1970"/>
            </a:avLst>
          </a:prstGeom>
          <a:solidFill>
            <a:srgbClr val="0095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marL="0" marR="0" lvl="0" indent="0" algn="ctr" defTabSz="9578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83032B20-DA8C-468C-9A8F-7D3E6E662D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77" y="6368470"/>
            <a:ext cx="1013923" cy="2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99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i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모서리가 둥근 직사각형 14">
            <a:extLst>
              <a:ext uri="{FF2B5EF4-FFF2-40B4-BE49-F238E27FC236}">
                <a16:creationId xmlns:a16="http://schemas.microsoft.com/office/drawing/2014/main" xmlns="" id="{4DEB5F1C-894D-476F-AF03-9051BCE1FDCA}"/>
              </a:ext>
            </a:extLst>
          </p:cNvPr>
          <p:cNvSpPr/>
          <p:nvPr userDrawn="1"/>
        </p:nvSpPr>
        <p:spPr>
          <a:xfrm rot="5400000">
            <a:off x="495837" y="247742"/>
            <a:ext cx="88397" cy="407976"/>
          </a:xfrm>
          <a:prstGeom prst="roundRect">
            <a:avLst>
              <a:gd name="adj" fmla="val 1970"/>
            </a:avLst>
          </a:prstGeom>
          <a:solidFill>
            <a:srgbClr val="1FCDE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marL="0" marR="0" lvl="0" indent="0" algn="ctr" defTabSz="9578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B47D214-EBC1-476F-8CA3-57E30E60DCE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36047" y="554111"/>
            <a:ext cx="10515600" cy="407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kumimoji="0" lang="ko-KR" altLang="en-US" sz="2000" b="1" i="0" u="none" strike="noStrike" kern="1200" cap="none" spc="-70" normalizeH="0" baseline="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pPr marL="0" marR="0" lvl="0" indent="0" algn="l" defTabSz="914522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마스터 제목 스타일 편집</a:t>
            </a: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83032B20-DA8C-468C-9A8F-7D3E6E662D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77" y="6368470"/>
            <a:ext cx="1013923" cy="266400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7ACDEDD7-1072-447B-9EA3-9680D62DD0A7}"/>
              </a:ext>
            </a:extLst>
          </p:cNvPr>
          <p:cNvGrpSpPr/>
          <p:nvPr userDrawn="1"/>
        </p:nvGrpSpPr>
        <p:grpSpPr>
          <a:xfrm>
            <a:off x="6096000" y="0"/>
            <a:ext cx="5734767" cy="437746"/>
            <a:chOff x="930123" y="2100765"/>
            <a:chExt cx="8719267" cy="437746"/>
          </a:xfrm>
        </p:grpSpPr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xmlns="" id="{8D9728C7-6AFF-4485-AE84-93A4AF83C75B}"/>
                </a:ext>
              </a:extLst>
            </p:cNvPr>
            <p:cNvGrpSpPr/>
            <p:nvPr/>
          </p:nvGrpSpPr>
          <p:grpSpPr>
            <a:xfrm>
              <a:off x="930123" y="2100765"/>
              <a:ext cx="1742735" cy="437745"/>
              <a:chOff x="342900" y="2437180"/>
              <a:chExt cx="3837215" cy="963841"/>
            </a:xfrm>
          </p:grpSpPr>
          <p:sp>
            <p:nvSpPr>
              <p:cNvPr id="39" name="제목 1">
                <a:extLst>
                  <a:ext uri="{FF2B5EF4-FFF2-40B4-BE49-F238E27FC236}">
                    <a16:creationId xmlns:a16="http://schemas.microsoft.com/office/drawing/2014/main" xmlns="" id="{B0CB5E96-2045-4C11-9B4A-31899722D8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900" y="2525251"/>
                <a:ext cx="3837215" cy="875770"/>
              </a:xfrm>
              <a:prstGeom prst="rect">
                <a:avLst/>
              </a:prstGeom>
            </p:spPr>
            <p:txBody>
              <a:bodyPr vert="horz" lIns="0" tIns="36000" rIns="0" bIns="0" rtlCol="0" anchor="t">
                <a:noAutofit/>
              </a:bodyPr>
              <a:lstStyle>
                <a:lvl1pPr algn="l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en-US" altLang="ko-KR" sz="1200" b="1" kern="1200" dirty="0">
                    <a:solidFill>
                      <a:srgbClr val="333F50"/>
                    </a:solidFill>
                    <a:latin typeface="+mj-lt"/>
                    <a:ea typeface="+mj-ea"/>
                    <a:cs typeface="+mj-cs"/>
                  </a:rPr>
                  <a:t>Overview</a:t>
                </a:r>
                <a:endParaRPr lang="ko-KR" altLang="en-US" sz="1200" b="1" kern="1200" dirty="0">
                  <a:solidFill>
                    <a:srgbClr val="333F50"/>
                  </a:solidFill>
                  <a:latin typeface="+mj-lt"/>
                  <a:ea typeface="+mj-ea"/>
                  <a:cs typeface="+mj-cs"/>
                </a:endParaRPr>
              </a:p>
            </p:txBody>
          </p:sp>
          <p:sp>
            <p:nvSpPr>
              <p:cNvPr id="40" name="직사각형 39">
                <a:extLst>
                  <a:ext uri="{FF2B5EF4-FFF2-40B4-BE49-F238E27FC236}">
                    <a16:creationId xmlns:a16="http://schemas.microsoft.com/office/drawing/2014/main" xmlns="" id="{1EF8A0A2-DFAE-4DF8-AF5C-24D4C63034D4}"/>
                  </a:ext>
                </a:extLst>
              </p:cNvPr>
              <p:cNvSpPr/>
              <p:nvPr/>
            </p:nvSpPr>
            <p:spPr>
              <a:xfrm>
                <a:off x="342900" y="2437180"/>
                <a:ext cx="3837215" cy="95119"/>
              </a:xfrm>
              <a:prstGeom prst="rect">
                <a:avLst/>
              </a:prstGeom>
              <a:solidFill>
                <a:srgbClr val="0052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ko-KR" altLang="en-US" sz="1400"/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xmlns="" id="{FFD942DA-BDFA-4CA3-8824-DE92E452EF46}"/>
                </a:ext>
              </a:extLst>
            </p:cNvPr>
            <p:cNvGrpSpPr/>
            <p:nvPr/>
          </p:nvGrpSpPr>
          <p:grpSpPr>
            <a:xfrm>
              <a:off x="2674256" y="2100765"/>
              <a:ext cx="1742735" cy="437745"/>
              <a:chOff x="342900" y="2437180"/>
              <a:chExt cx="3837215" cy="963841"/>
            </a:xfrm>
          </p:grpSpPr>
          <p:sp>
            <p:nvSpPr>
              <p:cNvPr id="37" name="제목 1">
                <a:extLst>
                  <a:ext uri="{FF2B5EF4-FFF2-40B4-BE49-F238E27FC236}">
                    <a16:creationId xmlns:a16="http://schemas.microsoft.com/office/drawing/2014/main" xmlns="" id="{B655D9C5-B681-4255-9314-31943A3390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900" y="2525251"/>
                <a:ext cx="3837215" cy="875770"/>
              </a:xfrm>
              <a:prstGeom prst="rect">
                <a:avLst/>
              </a:prstGeom>
            </p:spPr>
            <p:txBody>
              <a:bodyPr vert="horz" lIns="0" tIns="36000" rIns="0" bIns="0" rtlCol="0" anchor="t">
                <a:noAutofit/>
              </a:bodyPr>
              <a:lstStyle>
                <a:lvl1pPr algn="l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ko-KR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Products</a:t>
                </a:r>
                <a:endPara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" name="직사각형 37">
                <a:extLst>
                  <a:ext uri="{FF2B5EF4-FFF2-40B4-BE49-F238E27FC236}">
                    <a16:creationId xmlns:a16="http://schemas.microsoft.com/office/drawing/2014/main" xmlns="" id="{1D93C62B-1B2C-4EA9-8B4D-E5405BDA1CAD}"/>
                  </a:ext>
                </a:extLst>
              </p:cNvPr>
              <p:cNvSpPr/>
              <p:nvPr/>
            </p:nvSpPr>
            <p:spPr>
              <a:xfrm>
                <a:off x="342900" y="2437180"/>
                <a:ext cx="3837215" cy="9511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xmlns="" id="{1BAC3C3E-0782-4806-8A96-0864FD6593D9}"/>
                </a:ext>
              </a:extLst>
            </p:cNvPr>
            <p:cNvGrpSpPr/>
            <p:nvPr/>
          </p:nvGrpSpPr>
          <p:grpSpPr>
            <a:xfrm>
              <a:off x="4418389" y="2100766"/>
              <a:ext cx="3488265" cy="437745"/>
              <a:chOff x="342900" y="2437180"/>
              <a:chExt cx="7680586" cy="963840"/>
            </a:xfrm>
          </p:grpSpPr>
          <p:sp>
            <p:nvSpPr>
              <p:cNvPr id="34" name="제목 1">
                <a:extLst>
                  <a:ext uri="{FF2B5EF4-FFF2-40B4-BE49-F238E27FC236}">
                    <a16:creationId xmlns:a16="http://schemas.microsoft.com/office/drawing/2014/main" xmlns="" id="{4B76C69F-CB30-4194-80AC-F007153A63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900" y="2525251"/>
                <a:ext cx="7680583" cy="875769"/>
              </a:xfrm>
              <a:prstGeom prst="rect">
                <a:avLst/>
              </a:prstGeom>
            </p:spPr>
            <p:txBody>
              <a:bodyPr vert="horz" lIns="0" tIns="36000" rIns="0" bIns="0" rtlCol="0" anchor="t">
                <a:noAutofit/>
              </a:bodyPr>
              <a:lstStyle>
                <a:lvl1pPr algn="l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en-US" altLang="ko-KR" sz="120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j-ea"/>
                    <a:cs typeface="+mj-cs"/>
                  </a:rPr>
                  <a:t>Customer Value Proposition</a:t>
                </a:r>
              </a:p>
            </p:txBody>
          </p:sp>
          <p:sp>
            <p:nvSpPr>
              <p:cNvPr id="35" name="직사각형 34">
                <a:extLst>
                  <a:ext uri="{FF2B5EF4-FFF2-40B4-BE49-F238E27FC236}">
                    <a16:creationId xmlns:a16="http://schemas.microsoft.com/office/drawing/2014/main" xmlns="" id="{DC95D00A-8FA4-446F-B42F-306925AC793E}"/>
                  </a:ext>
                </a:extLst>
              </p:cNvPr>
              <p:cNvSpPr/>
              <p:nvPr/>
            </p:nvSpPr>
            <p:spPr>
              <a:xfrm>
                <a:off x="342900" y="2437180"/>
                <a:ext cx="7680586" cy="9511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ko-KR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xmlns="" id="{956ECDBC-C32F-4E64-986D-6E90469504C7}"/>
                </a:ext>
              </a:extLst>
            </p:cNvPr>
            <p:cNvGrpSpPr/>
            <p:nvPr/>
          </p:nvGrpSpPr>
          <p:grpSpPr>
            <a:xfrm>
              <a:off x="7906655" y="2100765"/>
              <a:ext cx="1742735" cy="437745"/>
              <a:chOff x="342900" y="2437180"/>
              <a:chExt cx="3837215" cy="963841"/>
            </a:xfrm>
          </p:grpSpPr>
          <p:sp>
            <p:nvSpPr>
              <p:cNvPr id="30" name="제목 1">
                <a:extLst>
                  <a:ext uri="{FF2B5EF4-FFF2-40B4-BE49-F238E27FC236}">
                    <a16:creationId xmlns:a16="http://schemas.microsoft.com/office/drawing/2014/main" xmlns="" id="{4807A064-D803-4D55-A7A0-23AA1F31A5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900" y="2525251"/>
                <a:ext cx="3837215" cy="875770"/>
              </a:xfrm>
              <a:prstGeom prst="rect">
                <a:avLst/>
              </a:prstGeom>
            </p:spPr>
            <p:txBody>
              <a:bodyPr vert="horz" lIns="0" tIns="36000" rIns="0" bIns="0" rtlCol="0" anchor="t">
                <a:noAutofit/>
              </a:bodyPr>
              <a:lstStyle>
                <a:lvl1pPr algn="l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ko-KR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Appendix</a:t>
                </a:r>
                <a:endPara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xmlns="" id="{FA9BD890-BF49-46B2-ABB7-E2859471378B}"/>
                  </a:ext>
                </a:extLst>
              </p:cNvPr>
              <p:cNvSpPr/>
              <p:nvPr/>
            </p:nvSpPr>
            <p:spPr>
              <a:xfrm>
                <a:off x="342900" y="2437180"/>
                <a:ext cx="3837215" cy="9511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xmlns="" id="{200F30B9-6D59-4DF0-AFA2-C79FE9525641}"/>
              </a:ext>
            </a:extLst>
          </p:cNvPr>
          <p:cNvGrpSpPr/>
          <p:nvPr userDrawn="1"/>
        </p:nvGrpSpPr>
        <p:grpSpPr>
          <a:xfrm>
            <a:off x="6590462" y="315173"/>
            <a:ext cx="4764376" cy="92512"/>
            <a:chOff x="6590462" y="315173"/>
            <a:chExt cx="4764376" cy="92512"/>
          </a:xfrm>
        </p:grpSpPr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xmlns="" id="{038562C3-2615-44A6-8B2F-268F41782FFF}"/>
                </a:ext>
              </a:extLst>
            </p:cNvPr>
            <p:cNvSpPr/>
            <p:nvPr userDrawn="1"/>
          </p:nvSpPr>
          <p:spPr>
            <a:xfrm>
              <a:off x="9523984" y="315173"/>
              <a:ext cx="117703" cy="92512"/>
            </a:xfrm>
            <a:custGeom>
              <a:avLst/>
              <a:gdLst/>
              <a:ahLst/>
              <a:cxnLst/>
              <a:rect l="l" t="t" r="r" b="b"/>
              <a:pathLst>
                <a:path w="184621" h="145108">
                  <a:moveTo>
                    <a:pt x="0" y="0"/>
                  </a:moveTo>
                  <a:lnTo>
                    <a:pt x="184621" y="0"/>
                  </a:lnTo>
                  <a:lnTo>
                    <a:pt x="92757" y="145108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+mn-ea"/>
              </a:endParaRPr>
            </a:p>
          </p:txBody>
        </p:sp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xmlns="" id="{E047BE3E-99BB-4BBF-A9BD-E83A64781858}"/>
                </a:ext>
              </a:extLst>
            </p:cNvPr>
            <p:cNvSpPr/>
            <p:nvPr userDrawn="1"/>
          </p:nvSpPr>
          <p:spPr>
            <a:xfrm>
              <a:off x="7743050" y="320244"/>
              <a:ext cx="117703" cy="87440"/>
            </a:xfrm>
            <a:custGeom>
              <a:avLst/>
              <a:gdLst/>
              <a:ahLst/>
              <a:cxnLst/>
              <a:rect l="l" t="t" r="r" b="b"/>
              <a:pathLst>
                <a:path w="184621" h="145108">
                  <a:moveTo>
                    <a:pt x="0" y="0"/>
                  </a:moveTo>
                  <a:lnTo>
                    <a:pt x="184621" y="0"/>
                  </a:lnTo>
                  <a:lnTo>
                    <a:pt x="92757" y="145108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33" tIns="45717" rIns="91433" bIns="457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+mn-ea"/>
              </a:endParaRPr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xmlns="" id="{A208FEAE-A03D-4047-BC7F-C12724904E3B}"/>
                </a:ext>
              </a:extLst>
            </p:cNvPr>
            <p:cNvSpPr/>
            <p:nvPr userDrawn="1"/>
          </p:nvSpPr>
          <p:spPr>
            <a:xfrm>
              <a:off x="6590462" y="320244"/>
              <a:ext cx="117703" cy="87440"/>
            </a:xfrm>
            <a:custGeom>
              <a:avLst/>
              <a:gdLst/>
              <a:ahLst/>
              <a:cxnLst/>
              <a:rect l="l" t="t" r="r" b="b"/>
              <a:pathLst>
                <a:path w="184621" h="145108">
                  <a:moveTo>
                    <a:pt x="0" y="0"/>
                  </a:moveTo>
                  <a:lnTo>
                    <a:pt x="184621" y="0"/>
                  </a:lnTo>
                  <a:lnTo>
                    <a:pt x="92757" y="145108"/>
                  </a:lnTo>
                  <a:close/>
                </a:path>
              </a:pathLst>
            </a:custGeom>
            <a:solidFill>
              <a:srgbClr val="0052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33" tIns="45717" rIns="91433" bIns="457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+mn-ea"/>
              </a:endParaRPr>
            </a:p>
          </p:txBody>
        </p:sp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xmlns="" id="{2EE4B5D5-621B-478B-96A0-003909ED4D28}"/>
                </a:ext>
              </a:extLst>
            </p:cNvPr>
            <p:cNvSpPr/>
            <p:nvPr userDrawn="1"/>
          </p:nvSpPr>
          <p:spPr>
            <a:xfrm>
              <a:off x="11237135" y="315173"/>
              <a:ext cx="117703" cy="92512"/>
            </a:xfrm>
            <a:custGeom>
              <a:avLst/>
              <a:gdLst/>
              <a:ahLst/>
              <a:cxnLst/>
              <a:rect l="l" t="t" r="r" b="b"/>
              <a:pathLst>
                <a:path w="184621" h="145108">
                  <a:moveTo>
                    <a:pt x="0" y="0"/>
                  </a:moveTo>
                  <a:lnTo>
                    <a:pt x="184621" y="0"/>
                  </a:lnTo>
                  <a:lnTo>
                    <a:pt x="92757" y="145108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1997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ubpag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모서리가 둥근 직사각형 14">
            <a:extLst>
              <a:ext uri="{FF2B5EF4-FFF2-40B4-BE49-F238E27FC236}">
                <a16:creationId xmlns:a16="http://schemas.microsoft.com/office/drawing/2014/main" xmlns="" id="{4DEB5F1C-894D-476F-AF03-9051BCE1FDCA}"/>
              </a:ext>
            </a:extLst>
          </p:cNvPr>
          <p:cNvSpPr/>
          <p:nvPr userDrawn="1"/>
        </p:nvSpPr>
        <p:spPr>
          <a:xfrm rot="5400000">
            <a:off x="495837" y="247742"/>
            <a:ext cx="88397" cy="407976"/>
          </a:xfrm>
          <a:prstGeom prst="roundRect">
            <a:avLst>
              <a:gd name="adj" fmla="val 1970"/>
            </a:avLst>
          </a:prstGeom>
          <a:solidFill>
            <a:srgbClr val="1FCDE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marL="0" marR="0" lvl="0" indent="0" algn="ctr" defTabSz="9578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B47D214-EBC1-476F-8CA3-57E30E60DCE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36047" y="554111"/>
            <a:ext cx="10515600" cy="407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kumimoji="0" lang="ko-KR" altLang="en-US" sz="2000" b="1" i="0" u="none" strike="noStrike" kern="1200" cap="none" spc="-70" normalizeH="0" baseline="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pPr marL="0" marR="0" lvl="0" indent="0" algn="l" defTabSz="914522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마스터 제목 스타일 편집</a:t>
            </a:r>
          </a:p>
        </p:txBody>
      </p:sp>
      <p:sp>
        <p:nvSpPr>
          <p:cNvPr id="32" name="모서리가 둥근 직사각형 14">
            <a:extLst>
              <a:ext uri="{FF2B5EF4-FFF2-40B4-BE49-F238E27FC236}">
                <a16:creationId xmlns:a16="http://schemas.microsoft.com/office/drawing/2014/main" xmlns="" id="{482A32CE-9EEE-427B-A9DA-7873B26E273B}"/>
              </a:ext>
            </a:extLst>
          </p:cNvPr>
          <p:cNvSpPr/>
          <p:nvPr userDrawn="1"/>
        </p:nvSpPr>
        <p:spPr>
          <a:xfrm>
            <a:off x="0" y="6822712"/>
            <a:ext cx="12192000" cy="45719"/>
          </a:xfrm>
          <a:prstGeom prst="roundRect">
            <a:avLst>
              <a:gd name="adj" fmla="val 1970"/>
            </a:avLst>
          </a:prstGeom>
          <a:solidFill>
            <a:srgbClr val="0095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marL="0" marR="0" lvl="0" indent="0" algn="ctr" defTabSz="9578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83032B20-DA8C-468C-9A8F-7D3E6E662D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77" y="6368470"/>
            <a:ext cx="1013923" cy="266400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16A863A9-86DE-4506-8618-C8CA2B7A2D20}"/>
              </a:ext>
            </a:extLst>
          </p:cNvPr>
          <p:cNvGrpSpPr/>
          <p:nvPr userDrawn="1"/>
        </p:nvGrpSpPr>
        <p:grpSpPr>
          <a:xfrm>
            <a:off x="6096000" y="0"/>
            <a:ext cx="5734767" cy="437746"/>
            <a:chOff x="930123" y="2100765"/>
            <a:chExt cx="8719267" cy="437746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xmlns="" id="{EB744DFC-F70B-4547-9ED2-3E67114F763F}"/>
                </a:ext>
              </a:extLst>
            </p:cNvPr>
            <p:cNvGrpSpPr/>
            <p:nvPr/>
          </p:nvGrpSpPr>
          <p:grpSpPr>
            <a:xfrm>
              <a:off x="930123" y="2100765"/>
              <a:ext cx="1742735" cy="437745"/>
              <a:chOff x="342900" y="2437180"/>
              <a:chExt cx="3837215" cy="963841"/>
            </a:xfrm>
          </p:grpSpPr>
          <p:sp>
            <p:nvSpPr>
              <p:cNvPr id="23" name="제목 1">
                <a:extLst>
                  <a:ext uri="{FF2B5EF4-FFF2-40B4-BE49-F238E27FC236}">
                    <a16:creationId xmlns:a16="http://schemas.microsoft.com/office/drawing/2014/main" xmlns="" id="{55C420A2-F35E-48AC-A036-ED4099242B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900" y="2525251"/>
                <a:ext cx="3837215" cy="875770"/>
              </a:xfrm>
              <a:prstGeom prst="rect">
                <a:avLst/>
              </a:prstGeom>
            </p:spPr>
            <p:txBody>
              <a:bodyPr vert="horz" lIns="0" tIns="36000" rIns="0" bIns="0" rtlCol="0" anchor="t">
                <a:noAutofit/>
              </a:bodyPr>
              <a:lstStyle>
                <a:lvl1pPr algn="l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ko-KR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Overview</a:t>
                </a:r>
                <a:endPara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xmlns="" id="{ACC53206-3F88-4DF4-926C-994F3257E8A5}"/>
                  </a:ext>
                </a:extLst>
              </p:cNvPr>
              <p:cNvSpPr/>
              <p:nvPr/>
            </p:nvSpPr>
            <p:spPr>
              <a:xfrm>
                <a:off x="342900" y="2437180"/>
                <a:ext cx="3837215" cy="9511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xmlns="" id="{3F6813D7-FB6E-4D31-A880-E54B9F09DF9D}"/>
                </a:ext>
              </a:extLst>
            </p:cNvPr>
            <p:cNvGrpSpPr/>
            <p:nvPr/>
          </p:nvGrpSpPr>
          <p:grpSpPr>
            <a:xfrm>
              <a:off x="2674256" y="2100765"/>
              <a:ext cx="1742735" cy="437745"/>
              <a:chOff x="342900" y="2437180"/>
              <a:chExt cx="3837215" cy="963841"/>
            </a:xfrm>
          </p:grpSpPr>
          <p:sp>
            <p:nvSpPr>
              <p:cNvPr id="21" name="제목 1">
                <a:extLst>
                  <a:ext uri="{FF2B5EF4-FFF2-40B4-BE49-F238E27FC236}">
                    <a16:creationId xmlns:a16="http://schemas.microsoft.com/office/drawing/2014/main" xmlns="" id="{1AD66A1D-1FC7-49C2-A67B-F862C4B774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900" y="2525251"/>
                <a:ext cx="3837215" cy="875770"/>
              </a:xfrm>
              <a:prstGeom prst="rect">
                <a:avLst/>
              </a:prstGeom>
            </p:spPr>
            <p:txBody>
              <a:bodyPr vert="horz" lIns="0" tIns="36000" rIns="0" bIns="0" rtlCol="0" anchor="t">
                <a:noAutofit/>
              </a:bodyPr>
              <a:lstStyle>
                <a:lvl1pPr algn="l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ko-KR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Products</a:t>
                </a:r>
                <a:endPara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xmlns="" id="{035C8E5A-37D2-488E-9508-66FE92FCA6ED}"/>
                  </a:ext>
                </a:extLst>
              </p:cNvPr>
              <p:cNvSpPr/>
              <p:nvPr/>
            </p:nvSpPr>
            <p:spPr>
              <a:xfrm>
                <a:off x="342900" y="2437180"/>
                <a:ext cx="3837215" cy="9511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xmlns="" id="{DF8AAA33-3129-403D-BDDB-C697C11CAEB8}"/>
                </a:ext>
              </a:extLst>
            </p:cNvPr>
            <p:cNvGrpSpPr/>
            <p:nvPr/>
          </p:nvGrpSpPr>
          <p:grpSpPr>
            <a:xfrm>
              <a:off x="4418389" y="2100766"/>
              <a:ext cx="3488265" cy="437745"/>
              <a:chOff x="342900" y="2437180"/>
              <a:chExt cx="7680586" cy="963840"/>
            </a:xfrm>
          </p:grpSpPr>
          <p:sp>
            <p:nvSpPr>
              <p:cNvPr id="19" name="제목 1">
                <a:extLst>
                  <a:ext uri="{FF2B5EF4-FFF2-40B4-BE49-F238E27FC236}">
                    <a16:creationId xmlns:a16="http://schemas.microsoft.com/office/drawing/2014/main" xmlns="" id="{BA282539-5439-4647-9CC5-5ED5D6329C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900" y="2525251"/>
                <a:ext cx="7680583" cy="875769"/>
              </a:xfrm>
              <a:prstGeom prst="rect">
                <a:avLst/>
              </a:prstGeom>
            </p:spPr>
            <p:txBody>
              <a:bodyPr vert="horz" lIns="0" tIns="36000" rIns="0" bIns="0" rtlCol="0" anchor="t">
                <a:noAutofit/>
              </a:bodyPr>
              <a:lstStyle>
                <a:lvl1pPr algn="l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ko-KR" sz="1200" b="1" dirty="0">
                    <a:solidFill>
                      <a:srgbClr val="333F50"/>
                    </a:solidFill>
                  </a:rPr>
                  <a:t>Customer Value Proposition</a:t>
                </a:r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xmlns="" id="{BDFE6F7D-4388-42B6-BFBB-B3E99D889407}"/>
                  </a:ext>
                </a:extLst>
              </p:cNvPr>
              <p:cNvSpPr/>
              <p:nvPr/>
            </p:nvSpPr>
            <p:spPr>
              <a:xfrm>
                <a:off x="342900" y="2437180"/>
                <a:ext cx="7680586" cy="95119"/>
              </a:xfrm>
              <a:prstGeom prst="rect">
                <a:avLst/>
              </a:prstGeom>
              <a:solidFill>
                <a:srgbClr val="0052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xmlns="" id="{1937FF36-5BCC-432A-BCD9-EEAC1E06A000}"/>
                </a:ext>
              </a:extLst>
            </p:cNvPr>
            <p:cNvGrpSpPr/>
            <p:nvPr/>
          </p:nvGrpSpPr>
          <p:grpSpPr>
            <a:xfrm>
              <a:off x="7906655" y="2100765"/>
              <a:ext cx="1742735" cy="437745"/>
              <a:chOff x="342900" y="2437180"/>
              <a:chExt cx="3837215" cy="963841"/>
            </a:xfrm>
          </p:grpSpPr>
          <p:sp>
            <p:nvSpPr>
              <p:cNvPr id="15" name="제목 1">
                <a:extLst>
                  <a:ext uri="{FF2B5EF4-FFF2-40B4-BE49-F238E27FC236}">
                    <a16:creationId xmlns:a16="http://schemas.microsoft.com/office/drawing/2014/main" xmlns="" id="{2B4D3C22-5C70-49F1-AF75-50CB3ADC70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900" y="2525251"/>
                <a:ext cx="3837215" cy="875770"/>
              </a:xfrm>
              <a:prstGeom prst="rect">
                <a:avLst/>
              </a:prstGeom>
            </p:spPr>
            <p:txBody>
              <a:bodyPr vert="horz" lIns="0" tIns="36000" rIns="0" bIns="0" rtlCol="0" anchor="t">
                <a:noAutofit/>
              </a:bodyPr>
              <a:lstStyle>
                <a:lvl1pPr algn="l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ko-KR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Appendix</a:t>
                </a:r>
                <a:endPara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xmlns="" id="{BA0C5120-CE54-4D5F-AF9A-3D402A3F3D40}"/>
                  </a:ext>
                </a:extLst>
              </p:cNvPr>
              <p:cNvSpPr/>
              <p:nvPr/>
            </p:nvSpPr>
            <p:spPr>
              <a:xfrm>
                <a:off x="342900" y="2437180"/>
                <a:ext cx="3837215" cy="9511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6A3F166D-81E0-40CF-80F3-06E2436A535E}"/>
              </a:ext>
            </a:extLst>
          </p:cNvPr>
          <p:cNvGrpSpPr/>
          <p:nvPr userDrawn="1"/>
        </p:nvGrpSpPr>
        <p:grpSpPr>
          <a:xfrm>
            <a:off x="6590462" y="315173"/>
            <a:ext cx="4764376" cy="92512"/>
            <a:chOff x="6590462" y="315173"/>
            <a:chExt cx="4764376" cy="92512"/>
          </a:xfrm>
        </p:grpSpPr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xmlns="" id="{4414BE42-8AFF-4FC8-B662-9A53F3B5C6D9}"/>
                </a:ext>
              </a:extLst>
            </p:cNvPr>
            <p:cNvSpPr/>
            <p:nvPr userDrawn="1"/>
          </p:nvSpPr>
          <p:spPr>
            <a:xfrm>
              <a:off x="9523984" y="315173"/>
              <a:ext cx="117703" cy="92512"/>
            </a:xfrm>
            <a:custGeom>
              <a:avLst/>
              <a:gdLst/>
              <a:ahLst/>
              <a:cxnLst/>
              <a:rect l="l" t="t" r="r" b="b"/>
              <a:pathLst>
                <a:path w="184621" h="145108">
                  <a:moveTo>
                    <a:pt x="0" y="0"/>
                  </a:moveTo>
                  <a:lnTo>
                    <a:pt x="184621" y="0"/>
                  </a:lnTo>
                  <a:lnTo>
                    <a:pt x="92757" y="145108"/>
                  </a:lnTo>
                  <a:close/>
                </a:path>
              </a:pathLst>
            </a:custGeom>
            <a:solidFill>
              <a:srgbClr val="0052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+mn-ea"/>
              </a:endParaRPr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xmlns="" id="{562CAECE-117A-4A25-BB5D-EEA67AA90D3F}"/>
                </a:ext>
              </a:extLst>
            </p:cNvPr>
            <p:cNvSpPr/>
            <p:nvPr userDrawn="1"/>
          </p:nvSpPr>
          <p:spPr>
            <a:xfrm>
              <a:off x="7743050" y="320244"/>
              <a:ext cx="117703" cy="87440"/>
            </a:xfrm>
            <a:custGeom>
              <a:avLst/>
              <a:gdLst/>
              <a:ahLst/>
              <a:cxnLst/>
              <a:rect l="l" t="t" r="r" b="b"/>
              <a:pathLst>
                <a:path w="184621" h="145108">
                  <a:moveTo>
                    <a:pt x="0" y="0"/>
                  </a:moveTo>
                  <a:lnTo>
                    <a:pt x="184621" y="0"/>
                  </a:lnTo>
                  <a:lnTo>
                    <a:pt x="92757" y="145108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+mn-ea"/>
              </a:endParaRPr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xmlns="" id="{CB0EDB2E-B2B6-4091-AA65-E913147FA071}"/>
                </a:ext>
              </a:extLst>
            </p:cNvPr>
            <p:cNvSpPr/>
            <p:nvPr userDrawn="1"/>
          </p:nvSpPr>
          <p:spPr>
            <a:xfrm>
              <a:off x="6590462" y="320244"/>
              <a:ext cx="117703" cy="87440"/>
            </a:xfrm>
            <a:custGeom>
              <a:avLst/>
              <a:gdLst/>
              <a:ahLst/>
              <a:cxnLst/>
              <a:rect l="l" t="t" r="r" b="b"/>
              <a:pathLst>
                <a:path w="184621" h="145108">
                  <a:moveTo>
                    <a:pt x="0" y="0"/>
                  </a:moveTo>
                  <a:lnTo>
                    <a:pt x="184621" y="0"/>
                  </a:lnTo>
                  <a:lnTo>
                    <a:pt x="92757" y="145108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+mn-ea"/>
              </a:endParaRPr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xmlns="" id="{33F6B3E5-3CC6-469E-B863-D71604C76870}"/>
                </a:ext>
              </a:extLst>
            </p:cNvPr>
            <p:cNvSpPr/>
            <p:nvPr userDrawn="1"/>
          </p:nvSpPr>
          <p:spPr>
            <a:xfrm>
              <a:off x="11237135" y="315173"/>
              <a:ext cx="117703" cy="92512"/>
            </a:xfrm>
            <a:custGeom>
              <a:avLst/>
              <a:gdLst/>
              <a:ahLst/>
              <a:cxnLst/>
              <a:rect l="l" t="t" r="r" b="b"/>
              <a:pathLst>
                <a:path w="184621" h="145108">
                  <a:moveTo>
                    <a:pt x="0" y="0"/>
                  </a:moveTo>
                  <a:lnTo>
                    <a:pt x="184621" y="0"/>
                  </a:lnTo>
                  <a:lnTo>
                    <a:pt x="92757" y="145108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768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71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7" r:id="rId2"/>
    <p:sldLayoutId id="2147483660" r:id="rId3"/>
    <p:sldLayoutId id="2147483666" r:id="rId4"/>
    <p:sldLayoutId id="2147483669" r:id="rId5"/>
    <p:sldLayoutId id="2147483672" r:id="rId6"/>
    <p:sldLayoutId id="2147483673" r:id="rId7"/>
    <p:sldLayoutId id="2147483676" r:id="rId8"/>
    <p:sldLayoutId id="2147483674" r:id="rId9"/>
    <p:sldLayoutId id="2147483675" r:id="rId10"/>
    <p:sldLayoutId id="2147483656" r:id="rId11"/>
    <p:sldLayoutId id="2147483671" r:id="rId12"/>
    <p:sldLayoutId id="2147483670" r:id="rId13"/>
    <p:sldLayoutId id="2147483665" r:id="rId14"/>
    <p:sldLayoutId id="2147483655" r:id="rId15"/>
    <p:sldLayoutId id="2147483677" r:id="rId16"/>
    <p:sldLayoutId id="2147483679" r:id="rId17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74.jpeg"/><Relationship Id="rId26" Type="http://schemas.openxmlformats.org/officeDocument/2006/relationships/image" Target="../media/image82.png"/><Relationship Id="rId39" Type="http://schemas.openxmlformats.org/officeDocument/2006/relationships/image" Target="../media/image95.jpeg"/><Relationship Id="rId21" Type="http://schemas.openxmlformats.org/officeDocument/2006/relationships/image" Target="../media/image77.gif"/><Relationship Id="rId34" Type="http://schemas.openxmlformats.org/officeDocument/2006/relationships/image" Target="../media/image90.png"/><Relationship Id="rId42" Type="http://schemas.openxmlformats.org/officeDocument/2006/relationships/image" Target="../media/image98.jpeg"/><Relationship Id="rId47" Type="http://schemas.openxmlformats.org/officeDocument/2006/relationships/image" Target="../media/image103.png"/><Relationship Id="rId50" Type="http://schemas.openxmlformats.org/officeDocument/2006/relationships/image" Target="../media/image105.png"/><Relationship Id="rId55" Type="http://schemas.openxmlformats.org/officeDocument/2006/relationships/image" Target="../media/image110.png"/><Relationship Id="rId7" Type="http://schemas.openxmlformats.org/officeDocument/2006/relationships/image" Target="../media/image63.gif"/><Relationship Id="rId2" Type="http://schemas.openxmlformats.org/officeDocument/2006/relationships/image" Target="../media/image31.png"/><Relationship Id="rId16" Type="http://schemas.openxmlformats.org/officeDocument/2006/relationships/image" Target="../media/image72.jpeg"/><Relationship Id="rId29" Type="http://schemas.openxmlformats.org/officeDocument/2006/relationships/image" Target="../media/image85.jpeg"/><Relationship Id="rId11" Type="http://schemas.openxmlformats.org/officeDocument/2006/relationships/image" Target="../media/image67.gif"/><Relationship Id="rId24" Type="http://schemas.openxmlformats.org/officeDocument/2006/relationships/image" Target="../media/image80.jpeg"/><Relationship Id="rId32" Type="http://schemas.openxmlformats.org/officeDocument/2006/relationships/image" Target="../media/image88.gif"/><Relationship Id="rId37" Type="http://schemas.openxmlformats.org/officeDocument/2006/relationships/image" Target="../media/image93.jpeg"/><Relationship Id="rId40" Type="http://schemas.openxmlformats.org/officeDocument/2006/relationships/image" Target="../media/image96.jpeg"/><Relationship Id="rId45" Type="http://schemas.openxmlformats.org/officeDocument/2006/relationships/image" Target="../media/image101.png"/><Relationship Id="rId53" Type="http://schemas.openxmlformats.org/officeDocument/2006/relationships/image" Target="../media/image108.pn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19" Type="http://schemas.openxmlformats.org/officeDocument/2006/relationships/image" Target="../media/image75.jpeg"/><Relationship Id="rId31" Type="http://schemas.openxmlformats.org/officeDocument/2006/relationships/image" Target="../media/image87.jpeg"/><Relationship Id="rId44" Type="http://schemas.openxmlformats.org/officeDocument/2006/relationships/image" Target="../media/image100.png"/><Relationship Id="rId52" Type="http://schemas.openxmlformats.org/officeDocument/2006/relationships/image" Target="../media/image107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jpeg"/><Relationship Id="rId27" Type="http://schemas.openxmlformats.org/officeDocument/2006/relationships/image" Target="../media/image83.png"/><Relationship Id="rId30" Type="http://schemas.openxmlformats.org/officeDocument/2006/relationships/image" Target="../media/image86.jpeg"/><Relationship Id="rId35" Type="http://schemas.openxmlformats.org/officeDocument/2006/relationships/image" Target="../media/image91.gif"/><Relationship Id="rId43" Type="http://schemas.openxmlformats.org/officeDocument/2006/relationships/image" Target="../media/image99.jpeg"/><Relationship Id="rId48" Type="http://schemas.openxmlformats.org/officeDocument/2006/relationships/image" Target="../media/image104.png"/><Relationship Id="rId8" Type="http://schemas.openxmlformats.org/officeDocument/2006/relationships/image" Target="../media/image64.jpeg"/><Relationship Id="rId51" Type="http://schemas.openxmlformats.org/officeDocument/2006/relationships/image" Target="../media/image106.png"/><Relationship Id="rId3" Type="http://schemas.openxmlformats.org/officeDocument/2006/relationships/image" Target="../media/image59.png"/><Relationship Id="rId12" Type="http://schemas.openxmlformats.org/officeDocument/2006/relationships/image" Target="../media/image68.png"/><Relationship Id="rId17" Type="http://schemas.openxmlformats.org/officeDocument/2006/relationships/image" Target="../media/image73.jpeg"/><Relationship Id="rId25" Type="http://schemas.openxmlformats.org/officeDocument/2006/relationships/image" Target="../media/image81.jpeg"/><Relationship Id="rId33" Type="http://schemas.openxmlformats.org/officeDocument/2006/relationships/image" Target="../media/image89.png"/><Relationship Id="rId38" Type="http://schemas.openxmlformats.org/officeDocument/2006/relationships/image" Target="../media/image94.png"/><Relationship Id="rId46" Type="http://schemas.openxmlformats.org/officeDocument/2006/relationships/image" Target="../media/image102.png"/><Relationship Id="rId20" Type="http://schemas.openxmlformats.org/officeDocument/2006/relationships/image" Target="../media/image76.jpeg"/><Relationship Id="rId41" Type="http://schemas.openxmlformats.org/officeDocument/2006/relationships/image" Target="../media/image97.jpeg"/><Relationship Id="rId54" Type="http://schemas.openxmlformats.org/officeDocument/2006/relationships/image" Target="../media/image10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jpeg"/><Relationship Id="rId15" Type="http://schemas.openxmlformats.org/officeDocument/2006/relationships/image" Target="../media/image71.jpeg"/><Relationship Id="rId23" Type="http://schemas.openxmlformats.org/officeDocument/2006/relationships/image" Target="../media/image79.jpeg"/><Relationship Id="rId28" Type="http://schemas.openxmlformats.org/officeDocument/2006/relationships/image" Target="../media/image84.png"/><Relationship Id="rId36" Type="http://schemas.openxmlformats.org/officeDocument/2006/relationships/image" Target="../media/image92.jpeg"/><Relationship Id="rId49" Type="http://schemas.openxmlformats.org/officeDocument/2006/relationships/hyperlink" Target="http://www.hanatour.com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3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jpeg"/><Relationship Id="rId12" Type="http://schemas.microsoft.com/office/2007/relationships/diagramDrawing" Target="../diagrams/drawing1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1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30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29.png"/><Relationship Id="rId9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7.tiff"/><Relationship Id="rId5" Type="http://schemas.openxmlformats.org/officeDocument/2006/relationships/image" Target="../media/image136.tiff"/><Relationship Id="rId4" Type="http://schemas.openxmlformats.org/officeDocument/2006/relationships/image" Target="../media/image135.tiff"/><Relationship Id="rId9" Type="http://schemas.openxmlformats.org/officeDocument/2006/relationships/image" Target="../media/image1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4.png"/><Relationship Id="rId7" Type="http://schemas.openxmlformats.org/officeDocument/2006/relationships/image" Target="../media/image141.tif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Relationship Id="rId9" Type="http://schemas.openxmlformats.org/officeDocument/2006/relationships/image" Target="../media/image1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dhat.com/ko/global/south-korea" TargetMode="External"/><Relationship Id="rId13" Type="http://schemas.openxmlformats.org/officeDocument/2006/relationships/image" Target="../media/image16.png"/><Relationship Id="rId18" Type="http://schemas.openxmlformats.org/officeDocument/2006/relationships/hyperlink" Target="https://www.nbp-corp.com/" TargetMode="External"/><Relationship Id="rId26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openxmlformats.org/officeDocument/2006/relationships/hyperlink" Target="https://ko.atlassian.com/" TargetMode="External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g2g3.com/" TargetMode="External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hpe.com/us/en/home.html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hyperlink" Target="https://www.elastic.co/kr/products/elasticsearch" TargetMode="External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hyperlink" Target="https://aws.amazon.com/ko/?nc2=h_lg" TargetMode="External"/><Relationship Id="rId9" Type="http://schemas.openxmlformats.org/officeDocument/2006/relationships/image" Target="../media/image14.png"/><Relationship Id="rId14" Type="http://schemas.openxmlformats.org/officeDocument/2006/relationships/hyperlink" Target="https://www.oracle.com/kr/linux/" TargetMode="External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svg"/><Relationship Id="rId3" Type="http://schemas.openxmlformats.org/officeDocument/2006/relationships/image" Target="../media/image156.png"/><Relationship Id="rId7" Type="http://schemas.openxmlformats.org/officeDocument/2006/relationships/image" Target="../media/image159.png"/><Relationship Id="rId12" Type="http://schemas.openxmlformats.org/officeDocument/2006/relationships/image" Target="../media/image16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8.png"/><Relationship Id="rId11" Type="http://schemas.openxmlformats.org/officeDocument/2006/relationships/image" Target="../media/image163.svg"/><Relationship Id="rId5" Type="http://schemas.openxmlformats.org/officeDocument/2006/relationships/image" Target="../media/image157.png"/><Relationship Id="rId10" Type="http://schemas.openxmlformats.org/officeDocument/2006/relationships/image" Target="../media/image162.png"/><Relationship Id="rId4" Type="http://schemas.openxmlformats.org/officeDocument/2006/relationships/image" Target="../media/image157.svg"/><Relationship Id="rId9" Type="http://schemas.openxmlformats.org/officeDocument/2006/relationships/image" Target="../media/image1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gi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7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12" Type="http://schemas.openxmlformats.org/officeDocument/2006/relationships/image" Target="../media/image18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5.png"/><Relationship Id="rId11" Type="http://schemas.openxmlformats.org/officeDocument/2006/relationships/image" Target="../media/image179.png"/><Relationship Id="rId5" Type="http://schemas.openxmlformats.org/officeDocument/2006/relationships/image" Target="../media/image174.png"/><Relationship Id="rId10" Type="http://schemas.openxmlformats.org/officeDocument/2006/relationships/image" Target="../media/image178.png"/><Relationship Id="rId4" Type="http://schemas.openxmlformats.org/officeDocument/2006/relationships/image" Target="../media/image173.png"/><Relationship Id="rId9" Type="http://schemas.openxmlformats.org/officeDocument/2006/relationships/image" Target="../media/image1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7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3" Type="http://schemas.microsoft.com/office/2007/relationships/hdphoto" Target="../media/hdphoto5.wdp"/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12" Type="http://schemas.openxmlformats.org/officeDocument/2006/relationships/image" Target="../media/image207.png"/><Relationship Id="rId17" Type="http://schemas.openxmlformats.org/officeDocument/2006/relationships/image" Target="../media/image210.png"/><Relationship Id="rId2" Type="http://schemas.openxmlformats.org/officeDocument/2006/relationships/image" Target="../media/image198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2.png"/><Relationship Id="rId11" Type="http://schemas.microsoft.com/office/2007/relationships/hdphoto" Target="../media/hdphoto4.wdp"/><Relationship Id="rId5" Type="http://schemas.openxmlformats.org/officeDocument/2006/relationships/image" Target="../media/image201.png"/><Relationship Id="rId15" Type="http://schemas.openxmlformats.org/officeDocument/2006/relationships/image" Target="../media/image209.png"/><Relationship Id="rId10" Type="http://schemas.openxmlformats.org/officeDocument/2006/relationships/image" Target="../media/image206.png"/><Relationship Id="rId4" Type="http://schemas.openxmlformats.org/officeDocument/2006/relationships/image" Target="../media/image200.png"/><Relationship Id="rId9" Type="http://schemas.openxmlformats.org/officeDocument/2006/relationships/image" Target="../media/image205.png"/><Relationship Id="rId14" Type="http://schemas.openxmlformats.org/officeDocument/2006/relationships/image" Target="../media/image20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hdphoto" Target="../media/hdphoto1.wdp"/><Relationship Id="rId7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1">
            <a:extLst>
              <a:ext uri="{FF2B5EF4-FFF2-40B4-BE49-F238E27FC236}">
                <a16:creationId xmlns:a16="http://schemas.microsoft.com/office/drawing/2014/main" xmlns="" id="{D183BD8D-6EC2-4B97-88D1-141F094D380D}"/>
              </a:ext>
            </a:extLst>
          </p:cNvPr>
          <p:cNvSpPr txBox="1">
            <a:spLocks/>
          </p:cNvSpPr>
          <p:nvPr/>
        </p:nvSpPr>
        <p:spPr>
          <a:xfrm>
            <a:off x="698644" y="4166122"/>
            <a:ext cx="1344817" cy="33930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818EA6"/>
                </a:solidFill>
                <a:latin typeface="+mj-ea"/>
              </a:rPr>
              <a:t>2021.03</a:t>
            </a:r>
            <a:endParaRPr lang="ko-KR" altLang="en-US" sz="14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818EA6"/>
              </a:solidFill>
              <a:latin typeface="+mj-ea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0FE6AB3C-A92A-40E5-BF64-C7F5E09530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99" y="6012491"/>
            <a:ext cx="1451363" cy="381334"/>
          </a:xfrm>
          <a:prstGeom prst="rect">
            <a:avLst/>
          </a:prstGeom>
        </p:spPr>
      </p:pic>
      <p:sp>
        <p:nvSpPr>
          <p:cNvPr id="19" name="제목 1">
            <a:extLst>
              <a:ext uri="{FF2B5EF4-FFF2-40B4-BE49-F238E27FC236}">
                <a16:creationId xmlns:a16="http://schemas.microsoft.com/office/drawing/2014/main" xmlns="" id="{1C1E33DD-3B28-412C-A14D-6EB5CE085906}"/>
              </a:ext>
            </a:extLst>
          </p:cNvPr>
          <p:cNvSpPr txBox="1">
            <a:spLocks/>
          </p:cNvSpPr>
          <p:nvPr/>
        </p:nvSpPr>
        <p:spPr>
          <a:xfrm>
            <a:off x="689401" y="2002772"/>
            <a:ext cx="8443571" cy="18859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altLang="ko-KR" sz="4400" b="1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Atlassian JIRA CI/CD</a:t>
            </a:r>
            <a:r>
              <a:rPr lang="ko-KR" altLang="en-US" sz="4400" b="1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 제안서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E10D121D-44FA-4497-A26D-6D75E59480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764" y="729104"/>
            <a:ext cx="2338216" cy="30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64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4CC2D613-6F9A-4108-9ED3-0E4BF4F2F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pc="-80" dirty="0"/>
              <a:t>History</a:t>
            </a:r>
            <a:endParaRPr lang="ko-KR" altLang="en-US" spc="-80" dirty="0"/>
          </a:p>
        </p:txBody>
      </p:sp>
      <p:grpSp>
        <p:nvGrpSpPr>
          <p:cNvPr id="73" name="그룹 72">
            <a:extLst>
              <a:ext uri="{FF2B5EF4-FFF2-40B4-BE49-F238E27FC236}">
                <a16:creationId xmlns:a16="http://schemas.microsoft.com/office/drawing/2014/main" xmlns="" id="{FB49EA6F-DCF8-4173-BD80-498AE32CD579}"/>
              </a:ext>
            </a:extLst>
          </p:cNvPr>
          <p:cNvGrpSpPr/>
          <p:nvPr/>
        </p:nvGrpSpPr>
        <p:grpSpPr>
          <a:xfrm>
            <a:off x="0" y="1963586"/>
            <a:ext cx="12058650" cy="2281155"/>
            <a:chOff x="3651128" y="1963586"/>
            <a:chExt cx="7698518" cy="1797213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xmlns="" id="{C3C00F86-4FDD-4089-874D-24AA23F6A7A9}"/>
                </a:ext>
              </a:extLst>
            </p:cNvPr>
            <p:cNvGrpSpPr/>
            <p:nvPr/>
          </p:nvGrpSpPr>
          <p:grpSpPr>
            <a:xfrm>
              <a:off x="3651128" y="1963586"/>
              <a:ext cx="7698518" cy="1797213"/>
              <a:chOff x="4036138" y="1963586"/>
              <a:chExt cx="7698518" cy="1797213"/>
            </a:xfrm>
          </p:grpSpPr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xmlns="" id="{7FBC324D-051F-4470-B78C-724F6EAFED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36138" y="1963586"/>
                <a:ext cx="6666229" cy="0"/>
              </a:xfrm>
              <a:prstGeom prst="line">
                <a:avLst/>
              </a:prstGeom>
              <a:noFill/>
              <a:ln w="28575" cap="flat">
                <a:solidFill>
                  <a:srgbClr val="00ADEE"/>
                </a:solidFill>
                <a:prstDash val="solid"/>
                <a:miter/>
              </a:ln>
            </p:spPr>
          </p:cxnSp>
          <p:sp>
            <p:nvSpPr>
              <p:cNvPr id="17" name="그래픽 65">
                <a:extLst>
                  <a:ext uri="{FF2B5EF4-FFF2-40B4-BE49-F238E27FC236}">
                    <a16:creationId xmlns:a16="http://schemas.microsoft.com/office/drawing/2014/main" xmlns="" id="{30EF90FE-ECF0-4CB9-A032-51A96D6995D5}"/>
                  </a:ext>
                </a:extLst>
              </p:cNvPr>
              <p:cNvSpPr/>
              <p:nvPr/>
            </p:nvSpPr>
            <p:spPr>
              <a:xfrm>
                <a:off x="10559496" y="1963586"/>
                <a:ext cx="1175160" cy="1797213"/>
              </a:xfrm>
              <a:custGeom>
                <a:avLst/>
                <a:gdLst>
                  <a:gd name="connsiteX0" fmla="*/ 0 w 1175160"/>
                  <a:gd name="connsiteY0" fmla="*/ 0 h 1797213"/>
                  <a:gd name="connsiteX1" fmla="*/ 276554 w 1175160"/>
                  <a:gd name="connsiteY1" fmla="*/ 0 h 1797213"/>
                  <a:gd name="connsiteX2" fmla="*/ 1175161 w 1175160"/>
                  <a:gd name="connsiteY2" fmla="*/ 898607 h 1797213"/>
                  <a:gd name="connsiteX3" fmla="*/ 1175161 w 1175160"/>
                  <a:gd name="connsiteY3" fmla="*/ 898607 h 1797213"/>
                  <a:gd name="connsiteX4" fmla="*/ 276554 w 1175160"/>
                  <a:gd name="connsiteY4" fmla="*/ 1797213 h 1797213"/>
                  <a:gd name="connsiteX5" fmla="*/ 8553 w 1175160"/>
                  <a:gd name="connsiteY5" fmla="*/ 1797213 h 179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5160" h="1797213">
                    <a:moveTo>
                      <a:pt x="0" y="0"/>
                    </a:moveTo>
                    <a:lnTo>
                      <a:pt x="276554" y="0"/>
                    </a:lnTo>
                    <a:cubicBezTo>
                      <a:pt x="772900" y="0"/>
                      <a:pt x="1175161" y="402261"/>
                      <a:pt x="1175161" y="898607"/>
                    </a:cubicBezTo>
                    <a:lnTo>
                      <a:pt x="1175161" y="898607"/>
                    </a:lnTo>
                    <a:cubicBezTo>
                      <a:pt x="1175161" y="1394953"/>
                      <a:pt x="772900" y="1797213"/>
                      <a:pt x="276554" y="1797213"/>
                    </a:cubicBezTo>
                    <a:lnTo>
                      <a:pt x="8553" y="1797213"/>
                    </a:lnTo>
                  </a:path>
                </a:pathLst>
              </a:custGeom>
              <a:noFill/>
              <a:ln w="28575" cap="flat">
                <a:solidFill>
                  <a:srgbClr val="00ADE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cxnSp>
          <p:nvCxnSpPr>
            <p:cNvPr id="68" name="직선 연결선 67">
              <a:extLst>
                <a:ext uri="{FF2B5EF4-FFF2-40B4-BE49-F238E27FC236}">
                  <a16:creationId xmlns:a16="http://schemas.microsoft.com/office/drawing/2014/main" xmlns="" id="{E81626E6-9002-4B72-AD10-147E2ADE8F01}"/>
                </a:ext>
              </a:extLst>
            </p:cNvPr>
            <p:cNvCxnSpPr>
              <a:cxnSpLocks/>
              <a:endCxn id="17" idx="5"/>
            </p:cNvCxnSpPr>
            <p:nvPr/>
          </p:nvCxnSpPr>
          <p:spPr>
            <a:xfrm>
              <a:off x="3651128" y="3760799"/>
              <a:ext cx="6531911" cy="0"/>
            </a:xfrm>
            <a:prstGeom prst="line">
              <a:avLst/>
            </a:prstGeom>
            <a:noFill/>
            <a:ln w="28575" cap="flat">
              <a:solidFill>
                <a:srgbClr val="00ADEE"/>
              </a:solidFill>
              <a:prstDash val="solid"/>
              <a:miter/>
            </a:ln>
          </p:spPr>
        </p:cxn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67FA410A-B757-4493-B495-16C2E7F8F615}"/>
              </a:ext>
            </a:extLst>
          </p:cNvPr>
          <p:cNvGrpSpPr/>
          <p:nvPr/>
        </p:nvGrpSpPr>
        <p:grpSpPr>
          <a:xfrm>
            <a:off x="412247" y="4098645"/>
            <a:ext cx="7026778" cy="1785237"/>
            <a:chOff x="660241" y="4098645"/>
            <a:chExt cx="7026778" cy="1785237"/>
          </a:xfrm>
        </p:grpSpPr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xmlns="" id="{8BF06DB0-B10A-433A-A21A-FD4D7EC77CFC}"/>
                </a:ext>
              </a:extLst>
            </p:cNvPr>
            <p:cNvGrpSpPr/>
            <p:nvPr/>
          </p:nvGrpSpPr>
          <p:grpSpPr>
            <a:xfrm>
              <a:off x="660241" y="4098645"/>
              <a:ext cx="3238055" cy="1785237"/>
              <a:chOff x="341227" y="4329812"/>
              <a:chExt cx="3238055" cy="1785237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E3A3836E-8E1B-4673-89CA-395334E91482}"/>
                  </a:ext>
                </a:extLst>
              </p:cNvPr>
              <p:cNvSpPr txBox="1"/>
              <p:nvPr/>
            </p:nvSpPr>
            <p:spPr>
              <a:xfrm>
                <a:off x="359170" y="4329812"/>
                <a:ext cx="646248" cy="307777"/>
              </a:xfrm>
              <a:prstGeom prst="rect">
                <a:avLst/>
              </a:prstGeom>
              <a:solidFill>
                <a:srgbClr val="00AEEF"/>
              </a:solidFill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19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0" cap="none" spc="-73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Noto Sans CJK KR" panose="020B0500000000000000" pitchFamily="34" charset="-128"/>
                  </a:rPr>
                  <a:t>2012</a:t>
                </a:r>
                <a:endParaRPr kumimoji="0" lang="ko-KR" altLang="en-US" sz="1400" b="1" i="0" u="none" strike="noStrike" kern="0" cap="none" spc="-7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Noto Sans CJK KR" panose="020B0500000000000000" pitchFamily="34" charset="-128"/>
                </a:endParaRPr>
              </a:p>
            </p:txBody>
          </p:sp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xmlns="" id="{073C54BC-ECDD-4DA4-8473-EB9243BF2BB7}"/>
                  </a:ext>
                </a:extLst>
              </p:cNvPr>
              <p:cNvSpPr/>
              <p:nvPr/>
            </p:nvSpPr>
            <p:spPr>
              <a:xfrm>
                <a:off x="341227" y="4783454"/>
                <a:ext cx="3238055" cy="1331595"/>
              </a:xfrm>
              <a:prstGeom prst="rect">
                <a:avLst/>
              </a:prstGeom>
            </p:spPr>
            <p:txBody>
              <a:bodyPr wrap="square" tIns="0" rIns="0" bIns="0">
                <a:noAutofit/>
              </a:bodyPr>
              <a:lstStyle/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㈜</a:t>
                </a:r>
                <a:r>
                  <a:rPr lang="ko-KR" altLang="en-US" sz="900" kern="0" spc="-120" dirty="0" err="1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오픈소스컨설팅</a:t>
                </a: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 설립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삼성전자 오픈소스 비즈니스 파트너십 체결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삼성전자 프로젝트 기술지원</a:t>
                </a:r>
                <a:r>
                  <a:rPr lang="en-US" altLang="ko-KR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(Technical Architect) </a:t>
                </a:r>
                <a:br>
                  <a:rPr lang="en-US" altLang="ko-KR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</a:b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사업자 선정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동부정보기술 비즈니스 파트너십 체결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한국 </a:t>
                </a:r>
                <a:r>
                  <a:rPr lang="ko-KR" altLang="en-US" sz="900" kern="0" spc="-120" dirty="0" err="1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레드햇</a:t>
                </a: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 파트너십 체결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900" kern="0" spc="-120" dirty="0" err="1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코오롱베니트</a:t>
                </a: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 오픈소스 비즈니스 파트너십 체결</a:t>
                </a:r>
              </a:p>
            </p:txBody>
          </p:sp>
        </p:grpSp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xmlns="" id="{BD87B4C3-4A5E-4734-9102-62119202FF1D}"/>
                </a:ext>
              </a:extLst>
            </p:cNvPr>
            <p:cNvGrpSpPr/>
            <p:nvPr/>
          </p:nvGrpSpPr>
          <p:grpSpPr>
            <a:xfrm>
              <a:off x="3177555" y="4098645"/>
              <a:ext cx="3238055" cy="1785237"/>
              <a:chOff x="4514" y="4329812"/>
              <a:chExt cx="3238055" cy="178523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44F058F1-145E-4DDD-B766-28B0A6348D64}"/>
                  </a:ext>
                </a:extLst>
              </p:cNvPr>
              <p:cNvSpPr txBox="1"/>
              <p:nvPr/>
            </p:nvSpPr>
            <p:spPr>
              <a:xfrm>
                <a:off x="22457" y="4329812"/>
                <a:ext cx="646248" cy="307777"/>
              </a:xfrm>
              <a:prstGeom prst="rect">
                <a:avLst/>
              </a:prstGeom>
              <a:solidFill>
                <a:srgbClr val="00AEEF"/>
              </a:solidFill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19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0" cap="none" spc="-73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Noto Sans CJK KR" panose="020B0500000000000000" pitchFamily="34" charset="-128"/>
                  </a:rPr>
                  <a:t>2013</a:t>
                </a:r>
                <a:endParaRPr kumimoji="0" lang="ko-KR" altLang="en-US" sz="1400" b="1" i="0" u="none" strike="noStrike" kern="0" cap="none" spc="-7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Noto Sans CJK KR" panose="020B0500000000000000" pitchFamily="34" charset="-128"/>
                </a:endParaRPr>
              </a:p>
            </p:txBody>
          </p:sp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xmlns="" id="{A6552EF1-309F-4546-88D5-BC1A8BBAFBA5}"/>
                  </a:ext>
                </a:extLst>
              </p:cNvPr>
              <p:cNvSpPr/>
              <p:nvPr/>
            </p:nvSpPr>
            <p:spPr>
              <a:xfrm>
                <a:off x="4514" y="4783454"/>
                <a:ext cx="3238055" cy="1331595"/>
              </a:xfrm>
              <a:prstGeom prst="rect">
                <a:avLst/>
              </a:prstGeom>
            </p:spPr>
            <p:txBody>
              <a:bodyPr wrap="square" tIns="0" rIns="0" bIns="0">
                <a:noAutofit/>
              </a:bodyPr>
              <a:lstStyle/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한국 </a:t>
                </a:r>
                <a:r>
                  <a:rPr lang="ko-KR" altLang="en-US" sz="900" kern="0" spc="-120" dirty="0" err="1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레드햇</a:t>
                </a: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 가상화</a:t>
                </a:r>
                <a:r>
                  <a:rPr lang="en-US" altLang="ko-KR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(</a:t>
                </a: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클라우드</a:t>
                </a:r>
                <a:r>
                  <a:rPr lang="en-US" altLang="ko-KR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) </a:t>
                </a: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파트너십 체결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9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Zabbix </a:t>
                </a: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한국 파트너십 체결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AWS</a:t>
                </a: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 공식 컨설팅 파트너십 체결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한국 </a:t>
                </a:r>
                <a:r>
                  <a:rPr lang="en-US" altLang="ko-KR" sz="9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HP</a:t>
                </a:r>
                <a:r>
                  <a:rPr lang="en-US" altLang="ko-KR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 </a:t>
                </a: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공식 파트너십 체결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한국 </a:t>
                </a:r>
                <a:r>
                  <a:rPr lang="en-US" altLang="ko-KR" sz="9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IBM T2 </a:t>
                </a: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파트너십 체결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자사 기업 부설 연구소 설립</a:t>
                </a:r>
              </a:p>
            </p:txBody>
          </p:sp>
        </p:grpSp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xmlns="" id="{415EB762-A7C0-4B15-9D94-6BCB982D8B4B}"/>
                </a:ext>
              </a:extLst>
            </p:cNvPr>
            <p:cNvGrpSpPr/>
            <p:nvPr/>
          </p:nvGrpSpPr>
          <p:grpSpPr>
            <a:xfrm>
              <a:off x="5505862" y="4098645"/>
              <a:ext cx="2181157" cy="1785237"/>
              <a:chOff x="-144548" y="4329812"/>
              <a:chExt cx="2181157" cy="1785237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1AE3A8A5-5E92-4273-90EC-0D43647909F5}"/>
                  </a:ext>
                </a:extLst>
              </p:cNvPr>
              <p:cNvSpPr txBox="1"/>
              <p:nvPr/>
            </p:nvSpPr>
            <p:spPr>
              <a:xfrm>
                <a:off x="-126605" y="4329812"/>
                <a:ext cx="646248" cy="307777"/>
              </a:xfrm>
              <a:prstGeom prst="rect">
                <a:avLst/>
              </a:prstGeom>
              <a:solidFill>
                <a:srgbClr val="00AEEF"/>
              </a:solidFill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19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0" cap="none" spc="-73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Noto Sans CJK KR" panose="020B0500000000000000" pitchFamily="34" charset="-128"/>
                  </a:rPr>
                  <a:t>2014</a:t>
                </a:r>
                <a:endParaRPr kumimoji="0" lang="ko-KR" altLang="en-US" sz="1400" b="1" i="0" u="none" strike="noStrike" kern="0" cap="none" spc="-7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Noto Sans CJK KR" panose="020B0500000000000000" pitchFamily="34" charset="-128"/>
                </a:endParaRPr>
              </a:p>
            </p:txBody>
          </p:sp>
          <p:sp>
            <p:nvSpPr>
              <p:cNvPr id="56" name="직사각형 55">
                <a:extLst>
                  <a:ext uri="{FF2B5EF4-FFF2-40B4-BE49-F238E27FC236}">
                    <a16:creationId xmlns:a16="http://schemas.microsoft.com/office/drawing/2014/main" xmlns="" id="{6FE8E318-C2C8-4DB5-A21B-A783050373C8}"/>
                  </a:ext>
                </a:extLst>
              </p:cNvPr>
              <p:cNvSpPr/>
              <p:nvPr/>
            </p:nvSpPr>
            <p:spPr>
              <a:xfrm>
                <a:off x="-144548" y="4783454"/>
                <a:ext cx="2181157" cy="1331595"/>
              </a:xfrm>
              <a:prstGeom prst="rect">
                <a:avLst/>
              </a:prstGeom>
            </p:spPr>
            <p:txBody>
              <a:bodyPr wrap="square" tIns="0" rIns="0" bIns="0">
                <a:noAutofit/>
              </a:bodyPr>
              <a:lstStyle/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9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IBM </a:t>
                </a: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클라우드</a:t>
                </a:r>
                <a:r>
                  <a:rPr lang="en-US" altLang="ko-KR" sz="9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(SoftLayer) </a:t>
                </a: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파트너십 체결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900" kern="0" spc="-120" dirty="0" err="1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미래부</a:t>
                </a: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 개방형 </a:t>
                </a:r>
                <a:r>
                  <a:rPr lang="en-US" altLang="ko-KR" sz="9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OS </a:t>
                </a: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개발 도입 전략 </a:t>
                </a:r>
                <a:r>
                  <a:rPr lang="en-US" altLang="ko-KR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TF </a:t>
                </a: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멤버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행정안전부 클라우드 개발형 플랫폼 도입 </a:t>
                </a:r>
                <a:r>
                  <a:rPr lang="en-US" altLang="ko-KR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TF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삼성전자 표준 플랫폼 구축 파트너십 체결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9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현대중공업 비즈니스 파트너십 체결</a:t>
                </a:r>
              </a:p>
            </p:txBody>
          </p:sp>
        </p:grp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xmlns="" id="{00A46359-0DB9-4BF9-8C91-91B0F2559611}"/>
              </a:ext>
            </a:extLst>
          </p:cNvPr>
          <p:cNvGrpSpPr/>
          <p:nvPr/>
        </p:nvGrpSpPr>
        <p:grpSpPr>
          <a:xfrm>
            <a:off x="7541724" y="4098645"/>
            <a:ext cx="3238055" cy="1785237"/>
            <a:chOff x="131677" y="4329812"/>
            <a:chExt cx="3238055" cy="1785237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8CEFF6A6-8BAB-468F-9BF7-307C3FDD772B}"/>
                </a:ext>
              </a:extLst>
            </p:cNvPr>
            <p:cNvSpPr txBox="1"/>
            <p:nvPr/>
          </p:nvSpPr>
          <p:spPr>
            <a:xfrm>
              <a:off x="149620" y="4329812"/>
              <a:ext cx="646248" cy="307777"/>
            </a:xfrm>
            <a:prstGeom prst="rect">
              <a:avLst/>
            </a:prstGeom>
            <a:solidFill>
              <a:srgbClr val="00AEEF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9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-7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Noto Sans CJK KR" panose="020B0500000000000000" pitchFamily="34" charset="-128"/>
                </a:rPr>
                <a:t>2015</a:t>
              </a:r>
              <a:endParaRPr kumimoji="0" lang="ko-KR" altLang="en-US" sz="1400" b="1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Noto Sans CJK KR" panose="020B0500000000000000" pitchFamily="34" charset="-128"/>
              </a:endParaRP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xmlns="" id="{EBCB802C-75FD-4FD9-8C65-695F919DEE15}"/>
                </a:ext>
              </a:extLst>
            </p:cNvPr>
            <p:cNvSpPr/>
            <p:nvPr/>
          </p:nvSpPr>
          <p:spPr>
            <a:xfrm>
              <a:off x="131677" y="4783454"/>
              <a:ext cx="3238055" cy="1331595"/>
            </a:xfrm>
            <a:prstGeom prst="rect">
              <a:avLst/>
            </a:prstGeom>
          </p:spPr>
          <p:txBody>
            <a:bodyPr wrap="square" tIns="0" rIns="0" bIns="0">
              <a:noAutofit/>
            </a:bodyPr>
            <a:lstStyle/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Atlassian 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한국 공식 파트너 협약</a:t>
              </a:r>
            </a:p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사법부 클라우드 구축을 위한 연구용역 계약</a:t>
              </a:r>
            </a:p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현대중공업 </a:t>
              </a:r>
              <a:r>
                <a:rPr lang="en-US" altLang="ko-KR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Smart Ship(IoT) 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솔루션 구축 계약</a:t>
              </a: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6F3D5735-CD4E-4777-A5AB-4A887337B3A4}"/>
              </a:ext>
            </a:extLst>
          </p:cNvPr>
          <p:cNvGrpSpPr/>
          <p:nvPr/>
        </p:nvGrpSpPr>
        <p:grpSpPr>
          <a:xfrm>
            <a:off x="4378665" y="1850942"/>
            <a:ext cx="3238055" cy="1785237"/>
            <a:chOff x="131677" y="4329812"/>
            <a:chExt cx="3238055" cy="178523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A9E146F-6DFB-4EC4-AED1-15FD41176C29}"/>
                </a:ext>
              </a:extLst>
            </p:cNvPr>
            <p:cNvSpPr txBox="1"/>
            <p:nvPr/>
          </p:nvSpPr>
          <p:spPr>
            <a:xfrm>
              <a:off x="149620" y="4329812"/>
              <a:ext cx="646248" cy="307777"/>
            </a:xfrm>
            <a:prstGeom prst="rect">
              <a:avLst/>
            </a:prstGeom>
            <a:solidFill>
              <a:srgbClr val="00AEEF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9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-7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Noto Sans CJK KR" panose="020B0500000000000000" pitchFamily="34" charset="-128"/>
                </a:rPr>
                <a:t>2019</a:t>
              </a:r>
              <a:endParaRPr kumimoji="0" lang="ko-KR" altLang="en-US" sz="1400" b="1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Noto Sans CJK KR" panose="020B0500000000000000" pitchFamily="34" charset="-128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xmlns="" id="{7168FE32-86E1-4927-8333-D24310CD263B}"/>
                </a:ext>
              </a:extLst>
            </p:cNvPr>
            <p:cNvSpPr/>
            <p:nvPr/>
          </p:nvSpPr>
          <p:spPr>
            <a:xfrm>
              <a:off x="131677" y="4783454"/>
              <a:ext cx="3238055" cy="1331595"/>
            </a:xfrm>
            <a:prstGeom prst="rect">
              <a:avLst/>
            </a:prstGeom>
          </p:spPr>
          <p:txBody>
            <a:bodyPr wrap="square" tIns="0" rIns="0" bIns="0">
              <a:noAutofit/>
            </a:bodyPr>
            <a:lstStyle/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Atlassian Partner of the Year </a:t>
              </a:r>
              <a:b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</a:b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: Marketing Innovator 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수상</a:t>
              </a:r>
              <a:endParaRPr lang="en-US" altLang="ko-KR" sz="900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endParaRPr>
            </a:p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en-US" altLang="ko-KR" sz="900" kern="0" dirty="0" err="1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Playce</a:t>
              </a: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en-US" altLang="ko-KR" sz="900" kern="0" dirty="0" err="1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WAS</a:t>
              </a:r>
              <a:r>
                <a:rPr lang="en-US" altLang="ko-KR" sz="900" kern="0" baseline="20000" dirty="0" err="1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up</a:t>
              </a: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en-US" altLang="ko-KR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GS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인증 획득</a:t>
              </a:r>
            </a:p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ko-KR" altLang="en-US" sz="900" kern="0" spc="-120" dirty="0" err="1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현대일렉트릭</a:t>
              </a:r>
              <a:r>
                <a:rPr lang="en-US" altLang="ko-KR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하이브리드 클라우드 구축</a:t>
              </a:r>
            </a:p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Atlassian Marketplace App 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론칭</a:t>
              </a:r>
            </a:p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ko-KR" altLang="en-US" sz="900" kern="0" spc="-120" dirty="0" err="1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열린기술공방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개소</a:t>
              </a:r>
            </a:p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중랑구 스마트시티 플랫폼 구축 사업자 선정</a:t>
              </a:r>
            </a:p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endParaRPr lang="ko-KR" altLang="en-US" sz="900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xmlns="" id="{D0BEC24B-7E2E-4CC5-B337-7D6FF494CC66}"/>
              </a:ext>
            </a:extLst>
          </p:cNvPr>
          <p:cNvGrpSpPr/>
          <p:nvPr/>
        </p:nvGrpSpPr>
        <p:grpSpPr>
          <a:xfrm>
            <a:off x="6793832" y="1850942"/>
            <a:ext cx="3238055" cy="1785237"/>
            <a:chOff x="-273976" y="4329812"/>
            <a:chExt cx="3238055" cy="178523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BA12B231-78EF-4068-942E-9950A0BBCF37}"/>
                </a:ext>
              </a:extLst>
            </p:cNvPr>
            <p:cNvSpPr txBox="1"/>
            <p:nvPr/>
          </p:nvSpPr>
          <p:spPr>
            <a:xfrm>
              <a:off x="-256033" y="4329812"/>
              <a:ext cx="646248" cy="307777"/>
            </a:xfrm>
            <a:prstGeom prst="rect">
              <a:avLst/>
            </a:prstGeom>
            <a:solidFill>
              <a:srgbClr val="00AEEF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9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-7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Noto Sans CJK KR" panose="020B0500000000000000" pitchFamily="34" charset="-128"/>
                </a:rPr>
                <a:t>2018</a:t>
              </a:r>
              <a:endParaRPr kumimoji="0" lang="ko-KR" altLang="en-US" sz="1400" b="1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Noto Sans CJK KR" panose="020B0500000000000000" pitchFamily="34" charset="-128"/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xmlns="" id="{6EBD03A2-9628-4FAF-AA68-363E679CA380}"/>
                </a:ext>
              </a:extLst>
            </p:cNvPr>
            <p:cNvSpPr/>
            <p:nvPr/>
          </p:nvSpPr>
          <p:spPr>
            <a:xfrm>
              <a:off x="-273976" y="4783454"/>
              <a:ext cx="3238055" cy="1331595"/>
            </a:xfrm>
            <a:prstGeom prst="rect">
              <a:avLst/>
            </a:prstGeom>
          </p:spPr>
          <p:txBody>
            <a:bodyPr wrap="square" tIns="0" rIns="0" bIns="0">
              <a:noAutofit/>
            </a:bodyPr>
            <a:lstStyle/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신한</a:t>
              </a: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DS</a:t>
              </a:r>
              <a:r>
                <a:rPr lang="en-US" altLang="ko-KR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오픈소스</a:t>
              </a:r>
              <a:r>
                <a:rPr lang="en-US" altLang="ko-KR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/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클라우드 전략 파트너십 체결</a:t>
              </a:r>
            </a:p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Elastic(ELK) 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비즈니스 파트너십 체결</a:t>
              </a:r>
            </a:p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OSBC 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전략적 파트너십 체결</a:t>
              </a:r>
            </a:p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SK</a:t>
              </a:r>
              <a:r>
                <a:rPr lang="en-US" altLang="ko-KR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텔레콤 </a:t>
              </a: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IoT</a:t>
              </a:r>
              <a:r>
                <a:rPr lang="en-US" altLang="ko-KR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플랫폼 사업자</a:t>
              </a: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xmlns="" id="{4C903033-2010-4557-AD76-22A7440636E3}"/>
              </a:ext>
            </a:extLst>
          </p:cNvPr>
          <p:cNvGrpSpPr/>
          <p:nvPr/>
        </p:nvGrpSpPr>
        <p:grpSpPr>
          <a:xfrm>
            <a:off x="9419421" y="1850942"/>
            <a:ext cx="3238055" cy="1785237"/>
            <a:chOff x="131677" y="4329812"/>
            <a:chExt cx="3238055" cy="1785237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EBB9CB6B-7A04-4C6D-A0F6-0F11239269AA}"/>
                </a:ext>
              </a:extLst>
            </p:cNvPr>
            <p:cNvSpPr txBox="1"/>
            <p:nvPr/>
          </p:nvSpPr>
          <p:spPr>
            <a:xfrm>
              <a:off x="149620" y="4329812"/>
              <a:ext cx="646248" cy="307777"/>
            </a:xfrm>
            <a:prstGeom prst="rect">
              <a:avLst/>
            </a:prstGeom>
            <a:solidFill>
              <a:srgbClr val="00AEEF"/>
            </a:solidFill>
          </p:spPr>
          <p:txBody>
            <a:bodyPr wrap="square" rtlCol="0" anchor="ctr">
              <a:spAutoFit/>
            </a:bodyPr>
            <a:lstStyle/>
            <a:p>
              <a:pPr lvl="0" algn="ctr" defTabSz="914192" latinLnBrk="0">
                <a:defRPr/>
              </a:pPr>
              <a:r>
                <a:rPr lang="en-US" altLang="ko-KR" sz="1400" b="1" kern="0" spc="-73" dirty="0">
                  <a:solidFill>
                    <a:srgbClr val="FFFFFF"/>
                  </a:solidFill>
                  <a:ea typeface="Noto Sans CJK KR" panose="020B0500000000000000" pitchFamily="34" charset="-128"/>
                </a:rPr>
                <a:t>2017</a:t>
              </a:r>
              <a:endParaRPr lang="ko-KR" altLang="en-US" sz="1400" b="1" kern="0" spc="-73" dirty="0">
                <a:solidFill>
                  <a:srgbClr val="FFFFFF"/>
                </a:solidFill>
                <a:ea typeface="Noto Sans CJK KR" panose="020B0500000000000000" pitchFamily="34" charset="-128"/>
              </a:endParaRP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xmlns="" id="{CE94F12E-35AE-4C8C-A187-671A3146A455}"/>
                </a:ext>
              </a:extLst>
            </p:cNvPr>
            <p:cNvSpPr/>
            <p:nvPr/>
          </p:nvSpPr>
          <p:spPr>
            <a:xfrm>
              <a:off x="131677" y="4783454"/>
              <a:ext cx="3238055" cy="1331595"/>
            </a:xfrm>
            <a:prstGeom prst="rect">
              <a:avLst/>
            </a:prstGeom>
          </p:spPr>
          <p:txBody>
            <a:bodyPr wrap="square" tIns="0" rIns="0" bIns="0">
              <a:noAutofit/>
            </a:bodyPr>
            <a:lstStyle/>
            <a:p>
              <a:pPr marL="85725" indent="-85725"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삼성카드 </a:t>
              </a: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U2L 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마이그레이션</a:t>
              </a:r>
            </a:p>
            <a:p>
              <a:pPr marL="85725" indent="-85725"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ko-KR" altLang="en-US" sz="900" kern="0" spc="-120" dirty="0" err="1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아식스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코리아 </a:t>
              </a: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AS400 to AWS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마이그레이션</a:t>
              </a:r>
            </a:p>
            <a:p>
              <a:pPr marL="85725" indent="-85725"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en-US" altLang="ko-KR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AWS </a:t>
              </a: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Reseller 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파트너십 체결</a:t>
              </a: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xmlns="" id="{C3879F43-FC88-47CC-A4C2-3C4BEEAE1087}"/>
              </a:ext>
            </a:extLst>
          </p:cNvPr>
          <p:cNvGrpSpPr/>
          <p:nvPr/>
        </p:nvGrpSpPr>
        <p:grpSpPr>
          <a:xfrm>
            <a:off x="9757798" y="4098645"/>
            <a:ext cx="3238055" cy="1785236"/>
            <a:chOff x="93738" y="3860676"/>
            <a:chExt cx="3238055" cy="178523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108C0F4-BA5E-44ED-9E11-7F426DE20274}"/>
                </a:ext>
              </a:extLst>
            </p:cNvPr>
            <p:cNvSpPr txBox="1"/>
            <p:nvPr/>
          </p:nvSpPr>
          <p:spPr>
            <a:xfrm>
              <a:off x="93738" y="3860676"/>
              <a:ext cx="646248" cy="307777"/>
            </a:xfrm>
            <a:prstGeom prst="rect">
              <a:avLst/>
            </a:prstGeom>
            <a:solidFill>
              <a:srgbClr val="00AEEF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9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-7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Noto Sans CJK KR" panose="020B0500000000000000" pitchFamily="34" charset="-128"/>
                </a:rPr>
                <a:t>2016</a:t>
              </a:r>
              <a:endParaRPr kumimoji="0" lang="ko-KR" altLang="en-US" sz="1400" b="1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Noto Sans CJK KR" panose="020B0500000000000000" pitchFamily="34" charset="-128"/>
              </a:endParaRPr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xmlns="" id="{DB1182A9-18AF-442D-BABE-3C13C193AEF3}"/>
                </a:ext>
              </a:extLst>
            </p:cNvPr>
            <p:cNvSpPr/>
            <p:nvPr/>
          </p:nvSpPr>
          <p:spPr>
            <a:xfrm>
              <a:off x="93738" y="4314317"/>
              <a:ext cx="3238055" cy="1331595"/>
            </a:xfrm>
            <a:prstGeom prst="rect">
              <a:avLst/>
            </a:prstGeom>
          </p:spPr>
          <p:txBody>
            <a:bodyPr wrap="square" tIns="0" rIns="0" bIns="0">
              <a:noAutofit/>
            </a:bodyPr>
            <a:lstStyle/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Atlassian</a:t>
              </a:r>
              <a:r>
                <a:rPr lang="en-US" altLang="ko-KR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한국 교육프로그램 </a:t>
              </a: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(AATPP)</a:t>
              </a:r>
              <a:b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</a:b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파트너 체결</a:t>
              </a:r>
            </a:p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en-US" altLang="ko-KR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LH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공사 </a:t>
              </a:r>
              <a:r>
                <a:rPr lang="ko-KR" altLang="en-US" sz="900" kern="0" spc="-120" dirty="0" err="1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오픈스택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900" kern="0" spc="-120" dirty="0" err="1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프라이빗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클라우드 구축</a:t>
              </a:r>
            </a:p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ko-KR" altLang="en-US" sz="900" kern="0" spc="-120" dirty="0" err="1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르노삼성자동차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AWS</a:t>
              </a:r>
              <a:r>
                <a:rPr lang="en-US" altLang="ko-KR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기반 클라우드 이관 구축</a:t>
              </a:r>
            </a:p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서울시 기업용 </a:t>
              </a: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APM</a:t>
              </a:r>
              <a:r>
                <a:rPr lang="en-US" altLang="ko-KR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솔루션 </a:t>
              </a:r>
              <a:r>
                <a:rPr lang="ko-KR" altLang="en-US" sz="900" kern="0" spc="-120" dirty="0" err="1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스카우터엑스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공급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xmlns="" id="{7402DB16-B68E-4EF6-88AD-FC0FF6FC9783}"/>
              </a:ext>
            </a:extLst>
          </p:cNvPr>
          <p:cNvGrpSpPr/>
          <p:nvPr/>
        </p:nvGrpSpPr>
        <p:grpSpPr>
          <a:xfrm>
            <a:off x="744147" y="1850942"/>
            <a:ext cx="225286" cy="225286"/>
            <a:chOff x="674074" y="1780869"/>
            <a:chExt cx="365432" cy="365432"/>
          </a:xfrm>
        </p:grpSpPr>
        <p:sp>
          <p:nvSpPr>
            <p:cNvPr id="85" name="타원 84">
              <a:extLst>
                <a:ext uri="{FF2B5EF4-FFF2-40B4-BE49-F238E27FC236}">
                  <a16:creationId xmlns:a16="http://schemas.microsoft.com/office/drawing/2014/main" xmlns="" id="{7FB0019A-F0E8-4846-95E4-8D6B932ACF8B}"/>
                </a:ext>
              </a:extLst>
            </p:cNvPr>
            <p:cNvSpPr/>
            <p:nvPr/>
          </p:nvSpPr>
          <p:spPr>
            <a:xfrm>
              <a:off x="674074" y="1780869"/>
              <a:ext cx="365432" cy="365432"/>
            </a:xfrm>
            <a:prstGeom prst="ellipse">
              <a:avLst/>
            </a:prstGeom>
            <a:solidFill>
              <a:srgbClr val="1FCDE7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+mn-ea"/>
              </a:endParaRPr>
            </a:p>
          </p:txBody>
        </p:sp>
        <p:sp>
          <p:nvSpPr>
            <p:cNvPr id="84" name="타원 83">
              <a:extLst>
                <a:ext uri="{FF2B5EF4-FFF2-40B4-BE49-F238E27FC236}">
                  <a16:creationId xmlns:a16="http://schemas.microsoft.com/office/drawing/2014/main" xmlns="" id="{8EC02265-C581-483C-8199-212CA0FFDF9B}"/>
                </a:ext>
              </a:extLst>
            </p:cNvPr>
            <p:cNvSpPr/>
            <p:nvPr/>
          </p:nvSpPr>
          <p:spPr>
            <a:xfrm>
              <a:off x="768624" y="1875419"/>
              <a:ext cx="176331" cy="176331"/>
            </a:xfrm>
            <a:prstGeom prst="ellipse">
              <a:avLst/>
            </a:prstGeom>
            <a:solidFill>
              <a:srgbClr val="1FCDE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+mn-ea"/>
              </a:endParaRPr>
            </a:p>
          </p:txBody>
        </p:sp>
      </p:grpSp>
      <p:sp>
        <p:nvSpPr>
          <p:cNvPr id="88" name="직사각형 87">
            <a:extLst>
              <a:ext uri="{FF2B5EF4-FFF2-40B4-BE49-F238E27FC236}">
                <a16:creationId xmlns:a16="http://schemas.microsoft.com/office/drawing/2014/main" xmlns="" id="{84E6A5CF-1227-4953-9725-C787F4703E23}"/>
              </a:ext>
            </a:extLst>
          </p:cNvPr>
          <p:cNvSpPr/>
          <p:nvPr/>
        </p:nvSpPr>
        <p:spPr>
          <a:xfrm>
            <a:off x="421482" y="2163086"/>
            <a:ext cx="943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192" latinLnBrk="0">
              <a:defRPr/>
            </a:pPr>
            <a:r>
              <a:rPr lang="en-US" altLang="ko-KR" b="1" kern="0" spc="-73" dirty="0">
                <a:solidFill>
                  <a:srgbClr val="FFFFFF"/>
                </a:solidFill>
                <a:ea typeface="Noto Sans CJK KR" panose="020B0500000000000000" pitchFamily="34" charset="-128"/>
              </a:rPr>
              <a:t>Present</a:t>
            </a:r>
            <a:endParaRPr lang="ko-KR" altLang="en-US" b="1" kern="0" spc="-73" dirty="0">
              <a:solidFill>
                <a:srgbClr val="FFFFFF"/>
              </a:solidFill>
              <a:ea typeface="Noto Sans CJK KR" panose="020B0500000000000000" pitchFamily="34" charset="-128"/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xmlns="" id="{7820194B-3F70-4E98-B9BC-7877C6F59E55}"/>
              </a:ext>
            </a:extLst>
          </p:cNvPr>
          <p:cNvGrpSpPr/>
          <p:nvPr/>
        </p:nvGrpSpPr>
        <p:grpSpPr>
          <a:xfrm>
            <a:off x="1776733" y="1850942"/>
            <a:ext cx="3238377" cy="1822970"/>
            <a:chOff x="149620" y="4329812"/>
            <a:chExt cx="3238377" cy="182297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3F7C6D0D-F5F3-48EB-A43F-B609B17F1D14}"/>
                </a:ext>
              </a:extLst>
            </p:cNvPr>
            <p:cNvSpPr txBox="1"/>
            <p:nvPr/>
          </p:nvSpPr>
          <p:spPr>
            <a:xfrm>
              <a:off x="149620" y="4329812"/>
              <a:ext cx="646248" cy="307777"/>
            </a:xfrm>
            <a:prstGeom prst="rect">
              <a:avLst/>
            </a:prstGeom>
            <a:solidFill>
              <a:srgbClr val="00AEEF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9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-7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Noto Sans CJK KR" panose="020B0500000000000000" pitchFamily="34" charset="-128"/>
                </a:rPr>
                <a:t>2020</a:t>
              </a:r>
              <a:endParaRPr kumimoji="0" lang="ko-KR" altLang="en-US" sz="1400" b="1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Noto Sans CJK KR" panose="020B0500000000000000" pitchFamily="34" charset="-128"/>
              </a:endParaRPr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xmlns="" id="{C9452D54-8C97-4D6C-8192-627747355212}"/>
                </a:ext>
              </a:extLst>
            </p:cNvPr>
            <p:cNvSpPr/>
            <p:nvPr/>
          </p:nvSpPr>
          <p:spPr>
            <a:xfrm>
              <a:off x="149942" y="4821187"/>
              <a:ext cx="3238055" cy="1331595"/>
            </a:xfrm>
            <a:prstGeom prst="rect">
              <a:avLst/>
            </a:prstGeom>
          </p:spPr>
          <p:txBody>
            <a:bodyPr wrap="square" tIns="0" rIns="0" bIns="0">
              <a:noAutofit/>
            </a:bodyPr>
            <a:lstStyle/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한화생명 </a:t>
              </a: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U2L 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전환 사업 수행</a:t>
              </a:r>
              <a:endParaRPr lang="en-US" altLang="ko-KR" sz="900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endParaRPr>
            </a:p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기상청 </a:t>
              </a:r>
              <a:r>
                <a:rPr lang="ko-KR" altLang="en-US" sz="900" kern="0" spc="-120" dirty="0" err="1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프라이빗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클라우드 구축 </a:t>
              </a:r>
              <a:r>
                <a:rPr lang="en-US" altLang="ko-KR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(COMIS-5) </a:t>
              </a:r>
            </a:p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Scaled Agile Inc</a:t>
              </a:r>
              <a:r>
                <a:rPr lang="en-US" altLang="ko-KR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.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한국 공식 파트너십 체결</a:t>
              </a:r>
              <a:endParaRPr lang="en-US" altLang="ko-KR" sz="900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endParaRPr>
            </a:p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en-US" altLang="ko-KR" sz="900" kern="0" spc="-120" dirty="0" err="1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iObeya</a:t>
              </a:r>
              <a:r>
                <a:rPr lang="en-US" altLang="ko-KR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한국 공식 파트너십 체결</a:t>
              </a:r>
              <a:endParaRPr lang="en-US" altLang="ko-KR" sz="900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endParaRPr>
            </a:p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en-US" altLang="ko-KR" sz="900" kern="0" spc="-7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CNCF(Cloud Native Computing Foundation) </a:t>
              </a: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/>
              </a:r>
              <a:b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</a:b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Silver 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회원사 가입</a:t>
              </a:r>
              <a:endParaRPr lang="en-US" altLang="ko-KR" sz="900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endParaRPr>
            </a:p>
            <a:p>
              <a:pPr marL="85725" indent="-85725">
                <a:lnSpc>
                  <a:spcPct val="130000"/>
                </a:lnSpc>
                <a:buClr>
                  <a:srgbClr val="E4E7EC"/>
                </a:buClr>
                <a:buFont typeface="Arial" panose="020B0604020202020204" pitchFamily="34" charset="0"/>
                <a:buChar char="•"/>
              </a:pPr>
              <a:r>
                <a:rPr lang="ko-KR" altLang="en-US" sz="900" kern="0" spc="-120" dirty="0" err="1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미래에셋생명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en-US" altLang="ko-KR" sz="9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ITSM</a:t>
              </a:r>
              <a:r>
                <a:rPr lang="en-US" altLang="ko-KR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9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시스템 구축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6473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4CC2D613-6F9A-4108-9ED3-0E4BF4F2F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pc="-80" dirty="0"/>
              <a:t>Customers</a:t>
            </a:r>
            <a:endParaRPr lang="ko-KR" altLang="en-US" spc="-80" dirty="0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xmlns="" id="{34ABA55F-4F55-45ED-BBC3-5854937C2125}"/>
              </a:ext>
            </a:extLst>
          </p:cNvPr>
          <p:cNvSpPr/>
          <p:nvPr/>
        </p:nvSpPr>
        <p:spPr>
          <a:xfrm>
            <a:off x="375893" y="1278411"/>
            <a:ext cx="3933805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 lvl="0" indent="-109538">
              <a:lnSpc>
                <a:spcPct val="120000"/>
              </a:lnSpc>
              <a:buBlip>
                <a:blip r:embed="rId2"/>
              </a:buBlip>
            </a:pPr>
            <a:r>
              <a:rPr lang="en-US" altLang="ko-KR" b="1" dirty="0">
                <a:solidFill>
                  <a:prstClr val="white"/>
                </a:solidFill>
              </a:rPr>
              <a:t>Enterprise</a:t>
            </a: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xmlns="" id="{8514C06F-2DDD-4C35-929D-50E3A6A8B872}"/>
              </a:ext>
            </a:extLst>
          </p:cNvPr>
          <p:cNvSpPr/>
          <p:nvPr/>
        </p:nvSpPr>
        <p:spPr>
          <a:xfrm>
            <a:off x="375893" y="2921378"/>
            <a:ext cx="3933805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 lvl="0" indent="-109538">
              <a:lnSpc>
                <a:spcPct val="120000"/>
              </a:lnSpc>
              <a:buBlip>
                <a:blip r:embed="rId2"/>
              </a:buBlip>
            </a:pPr>
            <a:r>
              <a:rPr lang="en-US" altLang="ko-KR" b="1" dirty="0">
                <a:solidFill>
                  <a:prstClr val="white"/>
                </a:solidFill>
              </a:rPr>
              <a:t>Finance</a:t>
            </a: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xmlns="" id="{56802A34-E719-4BFA-B3EE-54F41100830E}"/>
              </a:ext>
            </a:extLst>
          </p:cNvPr>
          <p:cNvSpPr/>
          <p:nvPr/>
        </p:nvSpPr>
        <p:spPr>
          <a:xfrm>
            <a:off x="375893" y="4525445"/>
            <a:ext cx="3933805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 lvl="0" indent="-109538">
              <a:lnSpc>
                <a:spcPct val="120000"/>
              </a:lnSpc>
              <a:buBlip>
                <a:blip r:embed="rId2"/>
              </a:buBlip>
            </a:pPr>
            <a:r>
              <a:rPr lang="en-US" altLang="ko-KR" b="1" dirty="0">
                <a:solidFill>
                  <a:prstClr val="white"/>
                </a:solidFill>
              </a:rPr>
              <a:t>Governance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8E17EFA5-7CBB-4282-9177-931B628FF6F4}"/>
              </a:ext>
            </a:extLst>
          </p:cNvPr>
          <p:cNvGrpSpPr/>
          <p:nvPr/>
        </p:nvGrpSpPr>
        <p:grpSpPr>
          <a:xfrm>
            <a:off x="491496" y="3291531"/>
            <a:ext cx="11520000" cy="1188000"/>
            <a:chOff x="491496" y="3291531"/>
            <a:chExt cx="11520000" cy="1188000"/>
          </a:xfrm>
        </p:grpSpPr>
        <p:sp>
          <p:nvSpPr>
            <p:cNvPr id="13" name="모서리가 둥근 직사각형 105">
              <a:extLst>
                <a:ext uri="{FF2B5EF4-FFF2-40B4-BE49-F238E27FC236}">
                  <a16:creationId xmlns:a16="http://schemas.microsoft.com/office/drawing/2014/main" xmlns="" id="{9B10DDB7-6B1B-4D00-8C20-34CBF237FC82}"/>
                </a:ext>
              </a:extLst>
            </p:cNvPr>
            <p:cNvSpPr/>
            <p:nvPr/>
          </p:nvSpPr>
          <p:spPr>
            <a:xfrm>
              <a:off x="491496" y="3291531"/>
              <a:ext cx="11520000" cy="118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7" rIns="91433" bIns="45717" rtlCol="0" anchor="ctr"/>
            <a:lstStyle/>
            <a:p>
              <a:pPr>
                <a:lnSpc>
                  <a:spcPct val="120000"/>
                </a:lnSpc>
              </a:pPr>
              <a:endPara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3A474D"/>
                </a:solidFill>
                <a:latin typeface="+mj-ea"/>
                <a:ea typeface="+mj-ea"/>
              </a:endParaRPr>
            </a:p>
          </p:txBody>
        </p:sp>
        <p:pic>
          <p:nvPicPr>
            <p:cNvPr id="22" name="Picture 19">
              <a:extLst>
                <a:ext uri="{FF2B5EF4-FFF2-40B4-BE49-F238E27FC236}">
                  <a16:creationId xmlns:a16="http://schemas.microsoft.com/office/drawing/2014/main" xmlns="" id="{E166D627-546F-4F85-9567-6441954987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6912" y="3967377"/>
              <a:ext cx="716847" cy="347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1" descr="http://mylogo.incruit.com/2010/02/logo1_201024141117.jpg">
              <a:extLst>
                <a:ext uri="{FF2B5EF4-FFF2-40B4-BE49-F238E27FC236}">
                  <a16:creationId xmlns:a16="http://schemas.microsoft.com/office/drawing/2014/main" xmlns="" id="{FCF27667-20B9-425A-AF9F-EBC122428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1716" y="3508929"/>
              <a:ext cx="1006653" cy="26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2" descr="http://www.kofia.or.kr/files/logo/51.gif">
              <a:extLst>
                <a:ext uri="{FF2B5EF4-FFF2-40B4-BE49-F238E27FC236}">
                  <a16:creationId xmlns:a16="http://schemas.microsoft.com/office/drawing/2014/main" xmlns="" id="{79D28C94-30D4-4419-871D-1869DDD8A0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7789" y="3465522"/>
              <a:ext cx="1170480" cy="359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http://www.kmug.co.kr/board/data/logo/koscom.jpg">
              <a:extLst>
                <a:ext uri="{FF2B5EF4-FFF2-40B4-BE49-F238E27FC236}">
                  <a16:creationId xmlns:a16="http://schemas.microsoft.com/office/drawing/2014/main" xmlns="" id="{67CCA173-1357-473B-B576-8E8EEB0FDD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3450" y="3554622"/>
              <a:ext cx="818051" cy="159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NH농협증권 로고">
              <a:extLst>
                <a:ext uri="{FF2B5EF4-FFF2-40B4-BE49-F238E27FC236}">
                  <a16:creationId xmlns:a16="http://schemas.microsoft.com/office/drawing/2014/main" xmlns="" id="{B82E2D90-4705-4913-B585-C599AFA6A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6337" y="3583361"/>
              <a:ext cx="1037518" cy="149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 descr="http://cphoto.asiae.co.kr/listimglink/6/2011052410062072508_2.jpg">
              <a:extLst>
                <a:ext uri="{FF2B5EF4-FFF2-40B4-BE49-F238E27FC236}">
                  <a16:creationId xmlns:a16="http://schemas.microsoft.com/office/drawing/2014/main" xmlns="" id="{912568AF-E081-4E4F-BDBA-C2209284ED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5061" y="4090179"/>
              <a:ext cx="603488" cy="235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8" descr="메트라이프생명에 대한 이미지 검색결과">
              <a:extLst>
                <a:ext uri="{FF2B5EF4-FFF2-40B4-BE49-F238E27FC236}">
                  <a16:creationId xmlns:a16="http://schemas.microsoft.com/office/drawing/2014/main" xmlns="" id="{CB8A6CCF-A6F7-404D-BD85-795C7682A3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8596" y="3550799"/>
              <a:ext cx="803745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6" descr="미래에셋생명에 대한 이미지 검색결과">
              <a:extLst>
                <a:ext uri="{FF2B5EF4-FFF2-40B4-BE49-F238E27FC236}">
                  <a16:creationId xmlns:a16="http://schemas.microsoft.com/office/drawing/2014/main" xmlns="" id="{D3C1D77C-2537-42CE-964C-AD998EB4B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216" y="3978317"/>
              <a:ext cx="961294" cy="333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8" descr="동부생명에 대한 이미지 검색결과">
              <a:extLst>
                <a:ext uri="{FF2B5EF4-FFF2-40B4-BE49-F238E27FC236}">
                  <a16:creationId xmlns:a16="http://schemas.microsoft.com/office/drawing/2014/main" xmlns="" id="{7F39BA52-DAD8-4923-891F-B1DF819728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6413" y="3548230"/>
              <a:ext cx="856384" cy="197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xmlns="" id="{E4D802AC-3C82-4583-814A-612DFEF85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3811" y="4040345"/>
              <a:ext cx="792976" cy="289869"/>
            </a:xfrm>
            <a:prstGeom prst="rect">
              <a:avLst/>
            </a:prstGeom>
          </p:spPr>
        </p:pic>
        <p:pic>
          <p:nvPicPr>
            <p:cNvPr id="9" name="Picture 2" descr="구)외환펀드서비스] 사명 변경 안내 상세보기|회원사동정 | 금융투자협회">
              <a:extLst>
                <a:ext uri="{FF2B5EF4-FFF2-40B4-BE49-F238E27FC236}">
                  <a16:creationId xmlns:a16="http://schemas.microsoft.com/office/drawing/2014/main" xmlns="" id="{57AD2E93-A20E-459A-996A-83F9CFE7E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088" y="4022943"/>
              <a:ext cx="1327991" cy="28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xmlns="" id="{12CF1DDD-902D-4722-8DC3-AEF77A500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07380" y="3947505"/>
              <a:ext cx="1258712" cy="483610"/>
            </a:xfrm>
            <a:prstGeom prst="rect">
              <a:avLst/>
            </a:prstGeom>
          </p:spPr>
        </p:pic>
        <p:pic>
          <p:nvPicPr>
            <p:cNvPr id="14" name="Picture 4" descr="신한은행 로고">
              <a:extLst>
                <a:ext uri="{FF2B5EF4-FFF2-40B4-BE49-F238E27FC236}">
                  <a16:creationId xmlns:a16="http://schemas.microsoft.com/office/drawing/2014/main" xmlns="" id="{0BF13E67-F5F9-4410-A30F-7423F7AD45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4577" y="3488259"/>
              <a:ext cx="822303" cy="300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메리츠종금증권 '종금' 떼고 초대형IB로 성큼 - 팍스경제TV">
              <a:extLst>
                <a:ext uri="{FF2B5EF4-FFF2-40B4-BE49-F238E27FC236}">
                  <a16:creationId xmlns:a16="http://schemas.microsoft.com/office/drawing/2014/main" xmlns="" id="{B6BA45E4-9BA4-47DB-AA86-A178C58EFF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2785" y="3950738"/>
              <a:ext cx="692826" cy="487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언택트 선도기업 ⑩메리츠화재] 언택트 TM 서비스로 성장세 가속도 낸다 - 1코노미뉴스">
              <a:extLst>
                <a:ext uri="{FF2B5EF4-FFF2-40B4-BE49-F238E27FC236}">
                  <a16:creationId xmlns:a16="http://schemas.microsoft.com/office/drawing/2014/main" xmlns="" id="{66699914-6A06-4F2F-9164-75D0ECE02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538" y="3951833"/>
              <a:ext cx="644091" cy="465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금융특집]KB증권, 고객 중심의 차세대 디지털 금융 리더 - 전자신문">
              <a:extLst>
                <a:ext uri="{FF2B5EF4-FFF2-40B4-BE49-F238E27FC236}">
                  <a16:creationId xmlns:a16="http://schemas.microsoft.com/office/drawing/2014/main" xmlns="" id="{815ECE21-FE92-40DA-A696-36E10E2AC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942" y="3518165"/>
              <a:ext cx="977582" cy="268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한화생명 로고">
              <a:extLst>
                <a:ext uri="{FF2B5EF4-FFF2-40B4-BE49-F238E27FC236}">
                  <a16:creationId xmlns:a16="http://schemas.microsoft.com/office/drawing/2014/main" xmlns="" id="{CD91545D-805A-4B4C-8518-48C880C63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3105" y="3491668"/>
              <a:ext cx="765509" cy="303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D2C09030-0445-406E-B094-990545B67518}"/>
              </a:ext>
            </a:extLst>
          </p:cNvPr>
          <p:cNvGrpSpPr/>
          <p:nvPr/>
        </p:nvGrpSpPr>
        <p:grpSpPr>
          <a:xfrm>
            <a:off x="491496" y="4902478"/>
            <a:ext cx="11520000" cy="1188000"/>
            <a:chOff x="491496" y="4902478"/>
            <a:chExt cx="11520000" cy="1188000"/>
          </a:xfrm>
        </p:grpSpPr>
        <p:sp>
          <p:nvSpPr>
            <p:cNvPr id="15" name="모서리가 둥근 직사각형 110">
              <a:extLst>
                <a:ext uri="{FF2B5EF4-FFF2-40B4-BE49-F238E27FC236}">
                  <a16:creationId xmlns:a16="http://schemas.microsoft.com/office/drawing/2014/main" xmlns="" id="{7FE714A8-2376-43A3-9C5E-2AC8FE071E9C}"/>
                </a:ext>
              </a:extLst>
            </p:cNvPr>
            <p:cNvSpPr/>
            <p:nvPr/>
          </p:nvSpPr>
          <p:spPr>
            <a:xfrm>
              <a:off x="491496" y="4902478"/>
              <a:ext cx="11520000" cy="118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7" rIns="91433" bIns="45717" rtlCol="0" anchor="ctr"/>
            <a:lstStyle/>
            <a:p>
              <a:pPr>
                <a:lnSpc>
                  <a:spcPct val="120000"/>
                </a:lnSpc>
              </a:pPr>
              <a:endPara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3A474D"/>
                </a:solidFill>
                <a:latin typeface="+mj-ea"/>
                <a:ea typeface="+mj-ea"/>
              </a:endParaRPr>
            </a:p>
          </p:txBody>
        </p:sp>
        <p:pic>
          <p:nvPicPr>
            <p:cNvPr id="25" name="Picture 25" descr="https://kmug.co.kr/board/data/logo/%C0%FC%C0%DA%BA%CE%C7%B0%BF%AC%B1%B8%BF%F8.jpg">
              <a:extLst>
                <a:ext uri="{FF2B5EF4-FFF2-40B4-BE49-F238E27FC236}">
                  <a16:creationId xmlns:a16="http://schemas.microsoft.com/office/drawing/2014/main" xmlns="" id="{151F97D9-1D1B-4544-98F1-AC4E127516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8059" y="5666461"/>
              <a:ext cx="1201349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4" descr="http://m.kitt.co.kr/images/common/logo.gif">
              <a:extLst>
                <a:ext uri="{FF2B5EF4-FFF2-40B4-BE49-F238E27FC236}">
                  <a16:creationId xmlns:a16="http://schemas.microsoft.com/office/drawing/2014/main" xmlns="" id="{4A4E149D-64C2-483A-8013-24BD0E858E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3724" y="5674461"/>
              <a:ext cx="1077457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http://cfile3.uf.tistory.com/image/133B02404ECB43CA2D9074">
              <a:extLst>
                <a:ext uri="{FF2B5EF4-FFF2-40B4-BE49-F238E27FC236}">
                  <a16:creationId xmlns:a16="http://schemas.microsoft.com/office/drawing/2014/main" xmlns="" id="{B75B25F0-A8CD-4655-94FE-E8AF089A8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8400" y="5168445"/>
              <a:ext cx="103404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://www.boannews.com/media/upFiles/1003ncia.jpg">
              <a:extLst>
                <a:ext uri="{FF2B5EF4-FFF2-40B4-BE49-F238E27FC236}">
                  <a16:creationId xmlns:a16="http://schemas.microsoft.com/office/drawing/2014/main" xmlns="" id="{33189AD5-6F70-40BC-90EB-5349BBDEB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297" y="5078445"/>
              <a:ext cx="61883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http://kmug.co.kr/board/data/logo/%B4%EB%B9%FD%BF%F8.jpg">
              <a:extLst>
                <a:ext uri="{FF2B5EF4-FFF2-40B4-BE49-F238E27FC236}">
                  <a16:creationId xmlns:a16="http://schemas.microsoft.com/office/drawing/2014/main" xmlns="" id="{1FC4647C-D5B0-4E2D-9952-489355C9F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335" y="5162408"/>
              <a:ext cx="780656" cy="264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http://www.workdaily.co.kr/news/photo/201502/2207_1145_428.jpg">
              <a:extLst>
                <a:ext uri="{FF2B5EF4-FFF2-40B4-BE49-F238E27FC236}">
                  <a16:creationId xmlns:a16="http://schemas.microsoft.com/office/drawing/2014/main" xmlns="" id="{5E3EA984-644D-4453-B97C-3512509FB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1619" y="5067889"/>
              <a:ext cx="525591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lh공사에 대한 이미지 검색결과">
              <a:extLst>
                <a:ext uri="{FF2B5EF4-FFF2-40B4-BE49-F238E27FC236}">
                  <a16:creationId xmlns:a16="http://schemas.microsoft.com/office/drawing/2014/main" xmlns="" id="{85614DFF-ABDA-4F33-BB16-78D634E1DE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668" y="5078445"/>
              <a:ext cx="952362" cy="368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xmlns="" id="{5737CD28-B78F-4B1C-ADB5-C0B2DB8D5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7511" y="5650070"/>
              <a:ext cx="982522" cy="288000"/>
            </a:xfrm>
            <a:prstGeom prst="rect">
              <a:avLst/>
            </a:prstGeom>
          </p:spPr>
        </p:pic>
        <p:pic>
          <p:nvPicPr>
            <p:cNvPr id="47" name="Picture 14" descr="ETRI에 대한 이미지 검색결과">
              <a:extLst>
                <a:ext uri="{FF2B5EF4-FFF2-40B4-BE49-F238E27FC236}">
                  <a16:creationId xmlns:a16="http://schemas.microsoft.com/office/drawing/2014/main" xmlns="" id="{BF2F02C7-51FA-48BB-8A37-352D78919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5128" y="5201256"/>
              <a:ext cx="641219" cy="239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기상청 logo png">
              <a:extLst>
                <a:ext uri="{FF2B5EF4-FFF2-40B4-BE49-F238E27FC236}">
                  <a16:creationId xmlns:a16="http://schemas.microsoft.com/office/drawing/2014/main" xmlns="" id="{38C0FCEC-B45D-4F32-89E9-0A3560E38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8702" y="5155127"/>
              <a:ext cx="822818" cy="408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강화군청 로고">
              <a:extLst>
                <a:ext uri="{FF2B5EF4-FFF2-40B4-BE49-F238E27FC236}">
                  <a16:creationId xmlns:a16="http://schemas.microsoft.com/office/drawing/2014/main" xmlns="" id="{F879DC78-77A1-4681-AE34-183AE8EB4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8241" y="5601272"/>
              <a:ext cx="679365" cy="398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인천광역시청 로고">
              <a:extLst>
                <a:ext uri="{FF2B5EF4-FFF2-40B4-BE49-F238E27FC236}">
                  <a16:creationId xmlns:a16="http://schemas.microsoft.com/office/drawing/2014/main" xmlns="" id="{6A41907C-CA15-4F42-906D-FEB2F7B05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579" y="5686241"/>
              <a:ext cx="108168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상징물·CI - 국립생태원">
              <a:extLst>
                <a:ext uri="{FF2B5EF4-FFF2-40B4-BE49-F238E27FC236}">
                  <a16:creationId xmlns:a16="http://schemas.microsoft.com/office/drawing/2014/main" xmlns="" id="{009FA709-D4C3-46A5-877B-39B984F6A9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3012" y="5108888"/>
              <a:ext cx="870553" cy="371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서울특별시 로고 ai">
              <a:extLst>
                <a:ext uri="{FF2B5EF4-FFF2-40B4-BE49-F238E27FC236}">
                  <a16:creationId xmlns:a16="http://schemas.microsoft.com/office/drawing/2014/main" xmlns="" id="{924662FC-8B94-4EDE-8892-D82B765713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796" y="5640834"/>
              <a:ext cx="1007985" cy="320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NIPA 온라인 인공지능/데이터분석 믹스앤매치 아카데미">
              <a:extLst>
                <a:ext uri="{FF2B5EF4-FFF2-40B4-BE49-F238E27FC236}">
                  <a16:creationId xmlns:a16="http://schemas.microsoft.com/office/drawing/2014/main" xmlns="" id="{4A0050FB-50F6-4CC3-AAC7-CEEBB0617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594" y="5724362"/>
              <a:ext cx="1428035" cy="200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871A1A29-3177-4AAE-B95D-674CAB462043}"/>
              </a:ext>
            </a:extLst>
          </p:cNvPr>
          <p:cNvGrpSpPr/>
          <p:nvPr/>
        </p:nvGrpSpPr>
        <p:grpSpPr>
          <a:xfrm>
            <a:off x="491496" y="1688850"/>
            <a:ext cx="11520000" cy="1188000"/>
            <a:chOff x="491496" y="1688850"/>
            <a:chExt cx="11520000" cy="1188000"/>
          </a:xfrm>
        </p:grpSpPr>
        <p:sp>
          <p:nvSpPr>
            <p:cNvPr id="11" name="모서리가 둥근 직사각형 103">
              <a:extLst>
                <a:ext uri="{FF2B5EF4-FFF2-40B4-BE49-F238E27FC236}">
                  <a16:creationId xmlns:a16="http://schemas.microsoft.com/office/drawing/2014/main" xmlns="" id="{7695876C-0FB2-4C6F-800A-586DBED29018}"/>
                </a:ext>
              </a:extLst>
            </p:cNvPr>
            <p:cNvSpPr/>
            <p:nvPr/>
          </p:nvSpPr>
          <p:spPr>
            <a:xfrm>
              <a:off x="491496" y="1688850"/>
              <a:ext cx="11520000" cy="118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7" rIns="91433" bIns="45717" rtlCol="0" anchor="ctr"/>
            <a:lstStyle/>
            <a:p>
              <a:pPr>
                <a:lnSpc>
                  <a:spcPct val="120000"/>
                </a:lnSpc>
              </a:pPr>
              <a:endPara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3A474D"/>
                </a:solidFill>
                <a:latin typeface="+mj-ea"/>
                <a:ea typeface="+mj-ea"/>
              </a:endParaRPr>
            </a:p>
          </p:txBody>
        </p:sp>
        <p:pic>
          <p:nvPicPr>
            <p:cNvPr id="16" name="Picture 4" descr="http://webpds.saramin.co.kr/pds/united_company/logo/1_logo.gif">
              <a:extLst>
                <a:ext uri="{FF2B5EF4-FFF2-40B4-BE49-F238E27FC236}">
                  <a16:creationId xmlns:a16="http://schemas.microsoft.com/office/drawing/2014/main" xmlns="" id="{FEE701C7-DE40-4BB6-B83D-84E390446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488" y="2393406"/>
              <a:ext cx="788923" cy="270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http://doohopat.co.kr/xe/files/attach/images/306/307/%EC%82%BC%EC%84%B1SDS%20%EB%A1%9C%EA%B3%A0.jpg">
              <a:extLst>
                <a:ext uri="{FF2B5EF4-FFF2-40B4-BE49-F238E27FC236}">
                  <a16:creationId xmlns:a16="http://schemas.microsoft.com/office/drawing/2014/main" xmlns="" id="{F92F9AC7-9707-4512-8690-56EE19885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695" y="2303517"/>
              <a:ext cx="979829" cy="447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http://mylogo.incruit.com/2011/02/%EC%82%BC%EC%84%B1%EC%83%9D%EB%AA%85%20%EA%B8%B0%EC%97%85%EC%9D%B4%EB%AF%B8%EC%A7%80.JPG">
              <a:extLst>
                <a:ext uri="{FF2B5EF4-FFF2-40B4-BE49-F238E27FC236}">
                  <a16:creationId xmlns:a16="http://schemas.microsoft.com/office/drawing/2014/main" xmlns="" id="{5BF1B8B9-BE9D-47AD-A070-2F9AC28A08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128" y="1843400"/>
              <a:ext cx="892874" cy="356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8" descr="http://cfs12.blog.daum.net/image/12/blog/2008/08/09/20/10/489d7b1a37a7e&amp;filename=%EB%A1%9C%EA%B3%A0.png">
              <a:extLst>
                <a:ext uri="{FF2B5EF4-FFF2-40B4-BE49-F238E27FC236}">
                  <a16:creationId xmlns:a16="http://schemas.microsoft.com/office/drawing/2014/main" xmlns="" id="{35869259-1FD8-44B8-8C86-08B9DF914A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923" y="1886860"/>
              <a:ext cx="825927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http://cfs4.tistory.com/upload_control/download.blog?fhandle=YmxvZzEzMDA4OEBmczQudGlzdG9yeS5jb206L2F0dGFjaC8wLzAuanBn">
              <a:extLst>
                <a:ext uri="{FF2B5EF4-FFF2-40B4-BE49-F238E27FC236}">
                  <a16:creationId xmlns:a16="http://schemas.microsoft.com/office/drawing/2014/main" xmlns="" id="{09AC8461-A45C-4F12-8D24-A13142E22C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8520" y="1991138"/>
              <a:ext cx="778979" cy="195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http://mylogo.incruit.com/2008/01/%ED%98%84%EB%8C%80%EC%A4%91%EA%B3%B5%EC%97%85.jpg">
              <a:extLst>
                <a:ext uri="{FF2B5EF4-FFF2-40B4-BE49-F238E27FC236}">
                  <a16:creationId xmlns:a16="http://schemas.microsoft.com/office/drawing/2014/main" xmlns="" id="{ACE2719D-F886-46B2-AF04-7446ECC51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315" y="2422583"/>
              <a:ext cx="941353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http://mylogo.incruit.com/2009/03/%ED%9A%8C%EC%82%AC%EB%A1%9C%EA%B3%A0_200931795041.JPG">
              <a:extLst>
                <a:ext uri="{FF2B5EF4-FFF2-40B4-BE49-F238E27FC236}">
                  <a16:creationId xmlns:a16="http://schemas.microsoft.com/office/drawing/2014/main" xmlns="" id="{654A81C3-0C29-4F73-945E-6A93A323D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6329" y="1941407"/>
              <a:ext cx="913105" cy="239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http://www.sdwoori.com/img/samsung.jpg">
              <a:extLst>
                <a:ext uri="{FF2B5EF4-FFF2-40B4-BE49-F238E27FC236}">
                  <a16:creationId xmlns:a16="http://schemas.microsoft.com/office/drawing/2014/main" xmlns="" id="{B7FB8DB8-A8EE-4D56-9D9B-35BEC9494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177" y="1918113"/>
              <a:ext cx="845624" cy="313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" descr="삼성카드에 대한 이미지 검색결과">
              <a:extLst>
                <a:ext uri="{FF2B5EF4-FFF2-40B4-BE49-F238E27FC236}">
                  <a16:creationId xmlns:a16="http://schemas.microsoft.com/office/drawing/2014/main" xmlns="" id="{72293516-54DD-4995-9810-F77DF940A6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847" y="2392353"/>
              <a:ext cx="79717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0" descr="한화에 대한 이미지 검색결과">
              <a:extLst>
                <a:ext uri="{FF2B5EF4-FFF2-40B4-BE49-F238E27FC236}">
                  <a16:creationId xmlns:a16="http://schemas.microsoft.com/office/drawing/2014/main" xmlns="" id="{89A2613E-63D0-4358-8FA2-1819C0050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1689" y="2423153"/>
              <a:ext cx="932243" cy="245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xmlns="" id="{F97A98BD-16EE-4036-ACFD-3B1225F1F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9908" y="2006925"/>
              <a:ext cx="618138" cy="175185"/>
            </a:xfrm>
            <a:prstGeom prst="rect">
              <a:avLst/>
            </a:prstGeom>
          </p:spPr>
        </p:pic>
        <p:pic>
          <p:nvPicPr>
            <p:cNvPr id="55" name="그림 54">
              <a:extLst>
                <a:ext uri="{FF2B5EF4-FFF2-40B4-BE49-F238E27FC236}">
                  <a16:creationId xmlns:a16="http://schemas.microsoft.com/office/drawing/2014/main" xmlns="" id="{04E33F1B-918D-4DD9-8565-9E66234C8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4312" y="2449569"/>
              <a:ext cx="566567" cy="192482"/>
            </a:xfrm>
            <a:prstGeom prst="rect">
              <a:avLst/>
            </a:prstGeom>
          </p:spPr>
        </p:pic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xmlns="" id="{8F85B8F6-552B-4329-A319-C291D1B69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98044" y="1890995"/>
              <a:ext cx="941802" cy="288000"/>
            </a:xfrm>
            <a:prstGeom prst="rect">
              <a:avLst/>
            </a:prstGeom>
          </p:spPr>
        </p:pic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xmlns="" id="{15EC9349-9EEF-4AC7-B534-89B8DE521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7973" y="1928339"/>
              <a:ext cx="659597" cy="216000"/>
            </a:xfrm>
            <a:prstGeom prst="rect">
              <a:avLst/>
            </a:prstGeom>
          </p:spPr>
        </p:pic>
        <p:pic>
          <p:nvPicPr>
            <p:cNvPr id="2050" name="Picture 2" descr="하나투어">
              <a:hlinkClick r:id="rId49"/>
              <a:extLst>
                <a:ext uri="{FF2B5EF4-FFF2-40B4-BE49-F238E27FC236}">
                  <a16:creationId xmlns:a16="http://schemas.microsoft.com/office/drawing/2014/main" xmlns="" id="{F1F9FC66-7CCE-4C28-8989-88CFE8EEF6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43799" y="2357399"/>
              <a:ext cx="1266361" cy="41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비트교육센터">
              <a:extLst>
                <a:ext uri="{FF2B5EF4-FFF2-40B4-BE49-F238E27FC236}">
                  <a16:creationId xmlns:a16="http://schemas.microsoft.com/office/drawing/2014/main" xmlns="" id="{05CD4F9A-08C5-414A-A268-05956603CA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320" y="1942291"/>
              <a:ext cx="601658" cy="25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하나금융투자] 서진시스템 : 실적으로도 모멘텀으로도 돋보인다. - 한우리경제">
              <a:extLst>
                <a:ext uri="{FF2B5EF4-FFF2-40B4-BE49-F238E27FC236}">
                  <a16:creationId xmlns:a16="http://schemas.microsoft.com/office/drawing/2014/main" xmlns="" id="{7BEA0727-5634-450C-816B-87354F2C3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6588" y="2405535"/>
              <a:ext cx="884445" cy="278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그림 59">
              <a:extLst>
                <a:ext uri="{FF2B5EF4-FFF2-40B4-BE49-F238E27FC236}">
                  <a16:creationId xmlns:a16="http://schemas.microsoft.com/office/drawing/2014/main" xmlns="" id="{126BC317-D855-4261-8447-1D45AEAB2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62452" y="1941407"/>
              <a:ext cx="919634" cy="252000"/>
            </a:xfrm>
            <a:prstGeom prst="rect">
              <a:avLst/>
            </a:prstGeom>
          </p:spPr>
        </p:pic>
        <p:pic>
          <p:nvPicPr>
            <p:cNvPr id="1052" name="Picture 28" descr="현대일렉트릭앤에너지시스템, 기술자료 요구 절차 어겨 제재 - 프레스맨">
              <a:extLst>
                <a:ext uri="{FF2B5EF4-FFF2-40B4-BE49-F238E27FC236}">
                  <a16:creationId xmlns:a16="http://schemas.microsoft.com/office/drawing/2014/main" xmlns="" id="{4C6F530D-8D8D-4537-A5F9-C1AED4043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0632" y="2375816"/>
              <a:ext cx="1080000" cy="362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Image result for 우아한형제들 logo png">
              <a:extLst>
                <a:ext uri="{FF2B5EF4-FFF2-40B4-BE49-F238E27FC236}">
                  <a16:creationId xmlns:a16="http://schemas.microsoft.com/office/drawing/2014/main" xmlns="" id="{7EE6C437-9FEF-4F7D-ADCF-36EBDE384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0160" y="2449423"/>
              <a:ext cx="827128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6057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xmlns="" id="{95D91569-709D-435C-BAE3-6240202A254B}"/>
              </a:ext>
            </a:extLst>
          </p:cNvPr>
          <p:cNvSpPr txBox="1">
            <a:spLocks/>
          </p:cNvSpPr>
          <p:nvPr/>
        </p:nvSpPr>
        <p:spPr>
          <a:xfrm>
            <a:off x="580571" y="2314582"/>
            <a:ext cx="6469933" cy="8341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altLang="ko-KR" sz="4000" b="1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2. </a:t>
            </a:r>
            <a:r>
              <a:rPr lang="ko-KR" altLang="en-US" sz="4000" b="1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서비스 구축 사례</a:t>
            </a:r>
          </a:p>
        </p:txBody>
      </p:sp>
    </p:spTree>
    <p:extLst>
      <p:ext uri="{BB962C8B-B14F-4D97-AF65-F5344CB8AC3E}">
        <p14:creationId xmlns:p14="http://schemas.microsoft.com/office/powerpoint/2010/main" val="360387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34">
            <a:extLst>
              <a:ext uri="{FF2B5EF4-FFF2-40B4-BE49-F238E27FC236}">
                <a16:creationId xmlns:a16="http://schemas.microsoft.com/office/drawing/2014/main" xmlns="" id="{D9958442-2E5A-6F4A-9592-6BD8518A2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016" y="1824359"/>
            <a:ext cx="5037858" cy="4449220"/>
          </a:xfrm>
          <a:prstGeom prst="roundRect">
            <a:avLst>
              <a:gd name="adj" fmla="val 5231"/>
            </a:avLst>
          </a:prstGeom>
          <a:solidFill>
            <a:srgbClr val="FFFFFF"/>
          </a:solidFill>
          <a:ln w="19050" algn="ctr">
            <a:solidFill>
              <a:srgbClr val="C0C0C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2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" name="Rectangle 26">
            <a:extLst>
              <a:ext uri="{FF2B5EF4-FFF2-40B4-BE49-F238E27FC236}">
                <a16:creationId xmlns:a16="http://schemas.microsoft.com/office/drawing/2014/main" xmlns="" id="{D8EBE219-1045-4F48-979B-4200BF214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686" y="2974219"/>
            <a:ext cx="4858517" cy="312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36000" rIns="0" bIns="36000" numCol="1" anchor="t" anchorCtr="0" compatLnSpc="1">
            <a:prstTxWarp prst="textNoShape">
              <a:avLst/>
            </a:prstTxWarp>
          </a:bodyPr>
          <a:lstStyle/>
          <a:p>
            <a:pPr marL="179388" indent="-179388" algn="l" defTabSz="839788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일부조직에서 사용하던 </a:t>
            </a:r>
            <a:r>
              <a:rPr lang="en-US" altLang="ko-KR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Jira, Confluence</a:t>
            </a:r>
            <a:r>
              <a:rPr lang="ko-KR" altLang="en-US" sz="1400" dirty="0" err="1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를</a:t>
            </a: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전사 조직으로 확대 운영 지원 </a:t>
            </a:r>
            <a:r>
              <a:rPr lang="en-US" altLang="ko-KR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효과적인 사용 예시 및 </a:t>
            </a:r>
            <a:r>
              <a:rPr lang="en-US" altLang="ko-KR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Add-on </a:t>
            </a: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제안 </a:t>
            </a:r>
            <a:r>
              <a:rPr lang="en-US" altLang="ko-KR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도입</a:t>
            </a:r>
            <a:endParaRPr lang="en-US" altLang="ko-KR" sz="1400" dirty="0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9388" indent="-179388" algn="l" defTabSz="839788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Upgrade </a:t>
            </a: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및 </a:t>
            </a:r>
            <a:r>
              <a:rPr lang="en-US" altLang="ko-KR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Migration </a:t>
            </a: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지원</a:t>
            </a:r>
            <a:endParaRPr lang="en-US" altLang="ko-KR" sz="1400" dirty="0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9388" indent="-179388" algn="l" defTabSz="839788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처리 속도 향상 등을 위한 </a:t>
            </a:r>
            <a:r>
              <a:rPr lang="en-US" altLang="ko-KR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Health Check</a:t>
            </a: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및 대응방안 제시</a:t>
            </a:r>
            <a:endParaRPr lang="en-US" altLang="ko-KR" sz="1400" dirty="0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9388" indent="-179388" algn="l" defTabSz="839788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유용한 </a:t>
            </a:r>
            <a:r>
              <a:rPr lang="en-US" altLang="ko-KR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Add-ons</a:t>
            </a: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에 대한 제안 및 담당자 교육</a:t>
            </a:r>
            <a:endParaRPr lang="en-US" altLang="ko-KR" sz="1400" dirty="0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9388" indent="-179388" algn="l" defTabSz="839788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ko-KR" sz="1400" dirty="0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6" name="AutoShape 34">
            <a:extLst>
              <a:ext uri="{FF2B5EF4-FFF2-40B4-BE49-F238E27FC236}">
                <a16:creationId xmlns:a16="http://schemas.microsoft.com/office/drawing/2014/main" xmlns="" id="{9B15094B-3D65-8441-8094-DE949089C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128" y="1824358"/>
            <a:ext cx="5037858" cy="4449221"/>
          </a:xfrm>
          <a:prstGeom prst="roundRect">
            <a:avLst>
              <a:gd name="adj" fmla="val 5231"/>
            </a:avLst>
          </a:prstGeom>
          <a:solidFill>
            <a:srgbClr val="FFFFFF"/>
          </a:solidFill>
          <a:ln w="19050" algn="ctr">
            <a:solidFill>
              <a:srgbClr val="C0C0C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2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제목 3">
            <a:extLst>
              <a:ext uri="{FF2B5EF4-FFF2-40B4-BE49-F238E27FC236}">
                <a16:creationId xmlns:a16="http://schemas.microsoft.com/office/drawing/2014/main" xmlns="" id="{8ABBBCFC-4475-45F3-BE84-E762D042C296}"/>
              </a:ext>
            </a:extLst>
          </p:cNvPr>
          <p:cNvSpPr txBox="1">
            <a:spLocks/>
          </p:cNvSpPr>
          <p:nvPr/>
        </p:nvSpPr>
        <p:spPr>
          <a:xfrm>
            <a:off x="498074" y="141165"/>
            <a:ext cx="8694694" cy="490904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Atlassian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구축 사례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(1/2)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4855" y="878118"/>
            <a:ext cx="11212349" cy="37119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268288" indent="-268288" fontAlgn="auto" latinLnBrk="0">
              <a:lnSpc>
                <a:spcPct val="110000"/>
              </a:lnSpc>
              <a:spcBef>
                <a:spcPct val="300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0" sz="1600" b="0" spc="-9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1pPr>
            <a:lvl2pPr marL="457171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2pPr>
            <a:lvl3pPr marL="914342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3pPr>
            <a:lvl4pPr marL="1371513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4pPr>
            <a:lvl5pPr marL="1828684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5pPr>
            <a:lvl6pPr marL="2285855" defTabSz="914342">
              <a:defRPr sz="1200">
                <a:latin typeface="다음_SemiBold" pitchFamily="2" charset="-127"/>
                <a:ea typeface="다음_SemiBold" pitchFamily="2" charset="-127"/>
              </a:defRPr>
            </a:lvl6pPr>
            <a:lvl7pPr marL="2743026" defTabSz="914342">
              <a:defRPr sz="1200">
                <a:latin typeface="다음_SemiBold" pitchFamily="2" charset="-127"/>
                <a:ea typeface="다음_SemiBold" pitchFamily="2" charset="-127"/>
              </a:defRPr>
            </a:lvl7pPr>
            <a:lvl8pPr marL="3200198" defTabSz="914342">
              <a:defRPr sz="1200">
                <a:latin typeface="다음_SemiBold" pitchFamily="2" charset="-127"/>
                <a:ea typeface="다음_SemiBold" pitchFamily="2" charset="-127"/>
              </a:defRPr>
            </a:lvl8pPr>
            <a:lvl9pPr marL="3657369" defTabSz="914342">
              <a:defRPr sz="1200">
                <a:latin typeface="다음_SemiBold" pitchFamily="2" charset="-127"/>
                <a:ea typeface="다음_SemiBold" pitchFamily="2" charset="-127"/>
              </a:defRPr>
            </a:lvl9pPr>
          </a:lstStyle>
          <a:p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우아한형제들</a:t>
            </a: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 </a:t>
            </a:r>
            <a:r>
              <a:rPr lang="en-US" altLang="ko-KR" sz="18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Coupang</a:t>
            </a:r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등 국내 </a:t>
            </a: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e-commerce </a:t>
            </a:r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분야에서 다양한 경험을 보유하고 있습니다</a:t>
            </a: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sz="1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7935F510-6BA2-D343-B34D-06C709D3EA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758" y="2190213"/>
            <a:ext cx="1468947" cy="44366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9EB5EEA0-9153-5441-9A41-01FBF2B952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345" y="2111961"/>
            <a:ext cx="696617" cy="687329"/>
          </a:xfrm>
          <a:prstGeom prst="rect">
            <a:avLst/>
          </a:prstGeom>
        </p:spPr>
      </p:pic>
      <p:sp>
        <p:nvSpPr>
          <p:cNvPr id="35" name="Rectangle 26">
            <a:extLst>
              <a:ext uri="{FF2B5EF4-FFF2-40B4-BE49-F238E27FC236}">
                <a16:creationId xmlns:a16="http://schemas.microsoft.com/office/drawing/2014/main" xmlns="" id="{5DDB358C-20D3-ED41-8DFB-4E8534A1D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4758" y="2974219"/>
            <a:ext cx="4858517" cy="318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36000" rIns="0" bIns="36000" numCol="1" anchor="t" anchorCtr="0" compatLnSpc="1">
            <a:prstTxWarp prst="textNoShape">
              <a:avLst/>
            </a:prstTxWarp>
          </a:bodyPr>
          <a:lstStyle/>
          <a:p>
            <a:pPr marL="179388" indent="-179388" algn="l" defTabSz="839788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다양한 조직에서 전체적으로 </a:t>
            </a:r>
            <a:r>
              <a:rPr lang="en-US" altLang="ko-KR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Jira, Confluence</a:t>
            </a: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활용</a:t>
            </a:r>
            <a:endParaRPr lang="en-US" altLang="ko-KR" sz="1400" dirty="0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9388" indent="-179388" algn="l" defTabSz="839788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전사 활용 중 나타났던 문제 해결</a:t>
            </a:r>
            <a:r>
              <a:rPr lang="en-US" altLang="ko-KR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희망</a:t>
            </a:r>
            <a:endParaRPr lang="en-US" altLang="ko-KR" sz="1400" dirty="0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9388" indent="-179388" algn="l" defTabSz="839788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효과적인 운영을 위한 가이드 제시 및 불필요한 부분 </a:t>
            </a:r>
            <a:r>
              <a:rPr lang="en-US" altLang="ko-KR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Cleaning</a:t>
            </a:r>
          </a:p>
          <a:p>
            <a:pPr marL="179388" indent="-179388" algn="l" defTabSz="839788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업무에 지장 없는 적기 </a:t>
            </a:r>
            <a:r>
              <a:rPr lang="en-US" altLang="ko-KR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Upgrade</a:t>
            </a: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lang="en-US" altLang="ko-KR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Migration </a:t>
            </a: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지원</a:t>
            </a:r>
            <a:endParaRPr lang="en-US" altLang="ko-KR" sz="1400" dirty="0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9388" indent="-179388" algn="l" defTabSz="839788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전사적 이해도 향상을 위한 </a:t>
            </a:r>
            <a:r>
              <a:rPr lang="en-US" altLang="ko-KR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Jira/Confluence </a:t>
            </a: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교육</a:t>
            </a:r>
            <a:endParaRPr lang="en-US" altLang="ko-KR" sz="1400" dirty="0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9388" indent="-179388" algn="l" defTabSz="839788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고객지원 프로세스 향상을 위한 </a:t>
            </a:r>
            <a:r>
              <a:rPr lang="en-US" altLang="ko-KR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Service Desk</a:t>
            </a:r>
            <a:r>
              <a:rPr lang="ko-KR" altLang="en-US" sz="14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도입 검토 </a:t>
            </a:r>
            <a:endParaRPr lang="en-US" altLang="ko-KR" sz="1400" dirty="0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9388" indent="-179388" algn="l" defTabSz="839788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ko-KR" sz="1400" dirty="0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1608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오각형[P] 16">
            <a:extLst>
              <a:ext uri="{FF2B5EF4-FFF2-40B4-BE49-F238E27FC236}">
                <a16:creationId xmlns:a16="http://schemas.microsoft.com/office/drawing/2014/main" xmlns="" id="{AEADA899-6D24-3642-BAC7-D629C81A4546}"/>
              </a:ext>
            </a:extLst>
          </p:cNvPr>
          <p:cNvSpPr/>
          <p:nvPr/>
        </p:nvSpPr>
        <p:spPr>
          <a:xfrm>
            <a:off x="371062" y="3013544"/>
            <a:ext cx="972710" cy="238539"/>
          </a:xfrm>
          <a:prstGeom prst="homePlat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8" name="제목 3">
            <a:extLst>
              <a:ext uri="{FF2B5EF4-FFF2-40B4-BE49-F238E27FC236}">
                <a16:creationId xmlns:a16="http://schemas.microsoft.com/office/drawing/2014/main" xmlns="" id="{8ABBBCFC-4475-45F3-BE84-E762D042C296}"/>
              </a:ext>
            </a:extLst>
          </p:cNvPr>
          <p:cNvSpPr txBox="1">
            <a:spLocks/>
          </p:cNvSpPr>
          <p:nvPr/>
        </p:nvSpPr>
        <p:spPr>
          <a:xfrm>
            <a:off x="498074" y="141165"/>
            <a:ext cx="8694694" cy="490904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Atlassian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구축 사례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(2/2)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4855" y="878118"/>
            <a:ext cx="11212349" cy="37119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268288" indent="-268288" fontAlgn="auto" latinLnBrk="0">
              <a:lnSpc>
                <a:spcPct val="110000"/>
              </a:lnSpc>
              <a:spcBef>
                <a:spcPct val="300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0" sz="1600" b="0" spc="-9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1pPr>
            <a:lvl2pPr marL="457171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2pPr>
            <a:lvl3pPr marL="914342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3pPr>
            <a:lvl4pPr marL="1371513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4pPr>
            <a:lvl5pPr marL="1828684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5pPr>
            <a:lvl6pPr marL="2285855" defTabSz="914342">
              <a:defRPr sz="1200">
                <a:latin typeface="다음_SemiBold" pitchFamily="2" charset="-127"/>
                <a:ea typeface="다음_SemiBold" pitchFamily="2" charset="-127"/>
              </a:defRPr>
            </a:lvl6pPr>
            <a:lvl7pPr marL="2743026" defTabSz="914342">
              <a:defRPr sz="1200">
                <a:latin typeface="다음_SemiBold" pitchFamily="2" charset="-127"/>
                <a:ea typeface="다음_SemiBold" pitchFamily="2" charset="-127"/>
              </a:defRPr>
            </a:lvl7pPr>
            <a:lvl8pPr marL="3200198" defTabSz="914342">
              <a:defRPr sz="1200">
                <a:latin typeface="다음_SemiBold" pitchFamily="2" charset="-127"/>
                <a:ea typeface="다음_SemiBold" pitchFamily="2" charset="-127"/>
              </a:defRPr>
            </a:lvl8pPr>
            <a:lvl9pPr marL="3657369" defTabSz="914342">
              <a:defRPr sz="1200">
                <a:latin typeface="다음_SemiBold" pitchFamily="2" charset="-127"/>
                <a:ea typeface="다음_SemiBold" pitchFamily="2" charset="-127"/>
              </a:defRPr>
            </a:lvl9pPr>
          </a:lstStyle>
          <a:p>
            <a:r>
              <a:rPr lang="ko-KR" altLang="en-US" sz="18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오픈소스컨설팅은</a:t>
            </a:r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삼성전자 사례와 같이 안정적이고 지속적인 컨설팅 및 기술지원을 진행 하고 있습니다</a:t>
            </a: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sz="1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오각형[P] 1">
            <a:extLst>
              <a:ext uri="{FF2B5EF4-FFF2-40B4-BE49-F238E27FC236}">
                <a16:creationId xmlns:a16="http://schemas.microsoft.com/office/drawing/2014/main" xmlns="" id="{7C7C6666-C290-5048-A194-5700CF89D0B0}"/>
              </a:ext>
            </a:extLst>
          </p:cNvPr>
          <p:cNvSpPr/>
          <p:nvPr/>
        </p:nvSpPr>
        <p:spPr>
          <a:xfrm>
            <a:off x="1220526" y="3013544"/>
            <a:ext cx="3546281" cy="238539"/>
          </a:xfrm>
          <a:prstGeom prst="homePlat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xmlns="" id="{E9E94318-BA9F-414A-A283-C2B76138807D}"/>
              </a:ext>
            </a:extLst>
          </p:cNvPr>
          <p:cNvGraphicFramePr>
            <a:graphicFrameLocks noGrp="1"/>
          </p:cNvGraphicFramePr>
          <p:nvPr/>
        </p:nvGraphicFramePr>
        <p:xfrm>
          <a:off x="1220526" y="1795643"/>
          <a:ext cx="1061499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38330">
                  <a:extLst>
                    <a:ext uri="{9D8B030D-6E8A-4147-A177-3AD203B41FA5}">
                      <a16:colId xmlns:a16="http://schemas.microsoft.com/office/drawing/2014/main" xmlns="" val="2159276583"/>
                    </a:ext>
                  </a:extLst>
                </a:gridCol>
                <a:gridCol w="3538330">
                  <a:extLst>
                    <a:ext uri="{9D8B030D-6E8A-4147-A177-3AD203B41FA5}">
                      <a16:colId xmlns:a16="http://schemas.microsoft.com/office/drawing/2014/main" xmlns="" val="1566584445"/>
                    </a:ext>
                  </a:extLst>
                </a:gridCol>
                <a:gridCol w="3538330">
                  <a:extLst>
                    <a:ext uri="{9D8B030D-6E8A-4147-A177-3AD203B41FA5}">
                      <a16:colId xmlns:a16="http://schemas.microsoft.com/office/drawing/2014/main" xmlns="" val="3925142119"/>
                    </a:ext>
                  </a:extLst>
                </a:gridCol>
              </a:tblGrid>
              <a:tr h="27829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도입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정착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심화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1300615"/>
                  </a:ext>
                </a:extLst>
              </a:tr>
            </a:tbl>
          </a:graphicData>
        </a:graphic>
      </p:graphicFrame>
      <p:sp>
        <p:nvSpPr>
          <p:cNvPr id="12" name="오각형[P] 11">
            <a:extLst>
              <a:ext uri="{FF2B5EF4-FFF2-40B4-BE49-F238E27FC236}">
                <a16:creationId xmlns:a16="http://schemas.microsoft.com/office/drawing/2014/main" xmlns="" id="{AF2FEFCC-CFAC-6A4A-B244-587949A8A7F5}"/>
              </a:ext>
            </a:extLst>
          </p:cNvPr>
          <p:cNvSpPr/>
          <p:nvPr/>
        </p:nvSpPr>
        <p:spPr>
          <a:xfrm>
            <a:off x="4755891" y="3018887"/>
            <a:ext cx="3557513" cy="238539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오각형[P] 12">
            <a:extLst>
              <a:ext uri="{FF2B5EF4-FFF2-40B4-BE49-F238E27FC236}">
                <a16:creationId xmlns:a16="http://schemas.microsoft.com/office/drawing/2014/main" xmlns="" id="{20C97D45-E812-9E46-BEE8-9EDAA416DC81}"/>
              </a:ext>
            </a:extLst>
          </p:cNvPr>
          <p:cNvSpPr/>
          <p:nvPr/>
        </p:nvSpPr>
        <p:spPr>
          <a:xfrm>
            <a:off x="8333276" y="3031491"/>
            <a:ext cx="3522112" cy="238539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5" name="직선 연결선[R] 4">
            <a:extLst>
              <a:ext uri="{FF2B5EF4-FFF2-40B4-BE49-F238E27FC236}">
                <a16:creationId xmlns:a16="http://schemas.microsoft.com/office/drawing/2014/main" xmlns="" id="{D8161816-3BF2-4647-8B2F-B963DEBE777E}"/>
              </a:ext>
            </a:extLst>
          </p:cNvPr>
          <p:cNvCxnSpPr>
            <a:cxnSpLocks/>
            <a:stCxn id="6" idx="1"/>
          </p:cNvCxnSpPr>
          <p:nvPr/>
        </p:nvCxnSpPr>
        <p:spPr>
          <a:xfrm>
            <a:off x="363109" y="2411213"/>
            <a:ext cx="0" cy="84087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xmlns="" id="{802E73E0-1EEB-E64E-A2D1-4E9CDEF82C29}"/>
              </a:ext>
            </a:extLst>
          </p:cNvPr>
          <p:cNvSpPr/>
          <p:nvPr/>
        </p:nvSpPr>
        <p:spPr>
          <a:xfrm>
            <a:off x="363109" y="2311821"/>
            <a:ext cx="1036320" cy="198783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900" dirty="0">
                <a:solidFill>
                  <a:schemeClr val="tx1"/>
                </a:solidFill>
              </a:rPr>
              <a:t>Pain-point</a:t>
            </a:r>
            <a:r>
              <a:rPr kumimoji="1" lang="ko-KR" altLang="en-US" sz="900" dirty="0">
                <a:solidFill>
                  <a:schemeClr val="tx1"/>
                </a:solidFill>
              </a:rPr>
              <a:t> 도출</a:t>
            </a:r>
          </a:p>
        </p:txBody>
      </p:sp>
      <p:cxnSp>
        <p:nvCxnSpPr>
          <p:cNvPr id="18" name="직선 연결선[R] 17">
            <a:extLst>
              <a:ext uri="{FF2B5EF4-FFF2-40B4-BE49-F238E27FC236}">
                <a16:creationId xmlns:a16="http://schemas.microsoft.com/office/drawing/2014/main" xmlns="" id="{ABD86A16-542A-EF43-B16C-9D0527AFFAE8}"/>
              </a:ext>
            </a:extLst>
          </p:cNvPr>
          <p:cNvCxnSpPr>
            <a:cxnSpLocks/>
          </p:cNvCxnSpPr>
          <p:nvPr/>
        </p:nvCxnSpPr>
        <p:spPr>
          <a:xfrm flipH="1">
            <a:off x="1224827" y="3270030"/>
            <a:ext cx="3977" cy="44891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모서리가 둥근 직사각형 18">
            <a:extLst>
              <a:ext uri="{FF2B5EF4-FFF2-40B4-BE49-F238E27FC236}">
                <a16:creationId xmlns:a16="http://schemas.microsoft.com/office/drawing/2014/main" xmlns="" id="{948FB0CE-1C4B-D44C-9E75-03EBF6E557AE}"/>
              </a:ext>
            </a:extLst>
          </p:cNvPr>
          <p:cNvSpPr/>
          <p:nvPr/>
        </p:nvSpPr>
        <p:spPr>
          <a:xfrm>
            <a:off x="1227151" y="3705117"/>
            <a:ext cx="759350" cy="198783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900" dirty="0" err="1">
                <a:solidFill>
                  <a:schemeClr val="tx1"/>
                </a:solidFill>
              </a:rPr>
              <a:t>사용자교육</a:t>
            </a:r>
            <a:endParaRPr kumimoji="1" lang="ko-KR" altLang="en-US" sz="900" dirty="0">
              <a:solidFill>
                <a:schemeClr val="tx1"/>
              </a:solidFill>
            </a:endParaRPr>
          </a:p>
        </p:txBody>
      </p:sp>
      <p:cxnSp>
        <p:nvCxnSpPr>
          <p:cNvPr id="21" name="직선 연결선[R] 20">
            <a:extLst>
              <a:ext uri="{FF2B5EF4-FFF2-40B4-BE49-F238E27FC236}">
                <a16:creationId xmlns:a16="http://schemas.microsoft.com/office/drawing/2014/main" xmlns="" id="{A84D7D4F-FEC5-ED43-9F50-1772476DB6F7}"/>
              </a:ext>
            </a:extLst>
          </p:cNvPr>
          <p:cNvCxnSpPr>
            <a:cxnSpLocks/>
          </p:cNvCxnSpPr>
          <p:nvPr/>
        </p:nvCxnSpPr>
        <p:spPr>
          <a:xfrm flipH="1">
            <a:off x="1209922" y="2746838"/>
            <a:ext cx="10604" cy="483764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모서리가 둥근 직사각형 21">
            <a:extLst>
              <a:ext uri="{FF2B5EF4-FFF2-40B4-BE49-F238E27FC236}">
                <a16:creationId xmlns:a16="http://schemas.microsoft.com/office/drawing/2014/main" xmlns="" id="{5851C3F1-9831-524A-A68F-4D870D044A54}"/>
              </a:ext>
            </a:extLst>
          </p:cNvPr>
          <p:cNvSpPr/>
          <p:nvPr/>
        </p:nvSpPr>
        <p:spPr>
          <a:xfrm>
            <a:off x="1209923" y="2604390"/>
            <a:ext cx="777905" cy="198783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900" dirty="0" err="1">
                <a:solidFill>
                  <a:schemeClr val="tx1"/>
                </a:solidFill>
              </a:rPr>
              <a:t>관리자교육</a:t>
            </a:r>
            <a:endParaRPr kumimoji="1" lang="ko-KR" altLang="en-US" sz="900" dirty="0">
              <a:solidFill>
                <a:schemeClr val="tx1"/>
              </a:solidFill>
            </a:endParaRPr>
          </a:p>
        </p:txBody>
      </p:sp>
      <p:cxnSp>
        <p:nvCxnSpPr>
          <p:cNvPr id="25" name="직선 연결선[R] 24">
            <a:extLst>
              <a:ext uri="{FF2B5EF4-FFF2-40B4-BE49-F238E27FC236}">
                <a16:creationId xmlns:a16="http://schemas.microsoft.com/office/drawing/2014/main" xmlns="" id="{138531C0-38A1-AF4C-AB3B-28AC1E99C007}"/>
              </a:ext>
            </a:extLst>
          </p:cNvPr>
          <p:cNvCxnSpPr>
            <a:cxnSpLocks/>
          </p:cNvCxnSpPr>
          <p:nvPr/>
        </p:nvCxnSpPr>
        <p:spPr>
          <a:xfrm>
            <a:off x="2793888" y="2470225"/>
            <a:ext cx="0" cy="770239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xmlns="" id="{3746B5B3-1178-FE4A-89AE-7D15325DE66B}"/>
              </a:ext>
            </a:extLst>
          </p:cNvPr>
          <p:cNvSpPr/>
          <p:nvPr/>
        </p:nvSpPr>
        <p:spPr>
          <a:xfrm>
            <a:off x="2793888" y="2238638"/>
            <a:ext cx="777905" cy="238539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900" dirty="0">
                <a:solidFill>
                  <a:schemeClr val="tx1"/>
                </a:solidFill>
              </a:rPr>
              <a:t>업그레이드</a:t>
            </a:r>
          </a:p>
        </p:txBody>
      </p:sp>
      <p:cxnSp>
        <p:nvCxnSpPr>
          <p:cNvPr id="34" name="직선 연결선[R] 33">
            <a:extLst>
              <a:ext uri="{FF2B5EF4-FFF2-40B4-BE49-F238E27FC236}">
                <a16:creationId xmlns:a16="http://schemas.microsoft.com/office/drawing/2014/main" xmlns="" id="{FABC38C0-1FA0-BE4A-BDC0-1581EB4CCB68}"/>
              </a:ext>
            </a:extLst>
          </p:cNvPr>
          <p:cNvCxnSpPr>
            <a:cxnSpLocks/>
          </p:cNvCxnSpPr>
          <p:nvPr/>
        </p:nvCxnSpPr>
        <p:spPr>
          <a:xfrm>
            <a:off x="8351516" y="2508154"/>
            <a:ext cx="1" cy="776507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모서리가 둥근 직사각형 36">
            <a:extLst>
              <a:ext uri="{FF2B5EF4-FFF2-40B4-BE49-F238E27FC236}">
                <a16:creationId xmlns:a16="http://schemas.microsoft.com/office/drawing/2014/main" xmlns="" id="{B4472FE4-EFDF-6A49-88A4-21AC7D453CDB}"/>
              </a:ext>
            </a:extLst>
          </p:cNvPr>
          <p:cNvSpPr/>
          <p:nvPr/>
        </p:nvSpPr>
        <p:spPr>
          <a:xfrm>
            <a:off x="8349178" y="2240815"/>
            <a:ext cx="1421954" cy="238539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900" dirty="0">
                <a:solidFill>
                  <a:schemeClr val="tx1"/>
                </a:solidFill>
              </a:rPr>
              <a:t>Data Center </a:t>
            </a:r>
            <a:r>
              <a:rPr kumimoji="1" lang="ko-KR" altLang="en-US" sz="900" dirty="0">
                <a:solidFill>
                  <a:schemeClr val="tx1"/>
                </a:solidFill>
              </a:rPr>
              <a:t>업그레이드</a:t>
            </a:r>
          </a:p>
        </p:txBody>
      </p:sp>
      <p:cxnSp>
        <p:nvCxnSpPr>
          <p:cNvPr id="39" name="직선 연결선[R] 38">
            <a:extLst>
              <a:ext uri="{FF2B5EF4-FFF2-40B4-BE49-F238E27FC236}">
                <a16:creationId xmlns:a16="http://schemas.microsoft.com/office/drawing/2014/main" xmlns="" id="{C76A29D5-1B74-6E47-8AD4-E9EDBAD6CC91}"/>
              </a:ext>
            </a:extLst>
          </p:cNvPr>
          <p:cNvCxnSpPr>
            <a:cxnSpLocks/>
          </p:cNvCxnSpPr>
          <p:nvPr/>
        </p:nvCxnSpPr>
        <p:spPr>
          <a:xfrm>
            <a:off x="10097487" y="2510604"/>
            <a:ext cx="0" cy="759426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[R] 43">
            <a:extLst>
              <a:ext uri="{FF2B5EF4-FFF2-40B4-BE49-F238E27FC236}">
                <a16:creationId xmlns:a16="http://schemas.microsoft.com/office/drawing/2014/main" xmlns="" id="{442B21A6-DE6C-774B-B46C-6304483B87BB}"/>
              </a:ext>
            </a:extLst>
          </p:cNvPr>
          <p:cNvCxnSpPr>
            <a:cxnSpLocks/>
          </p:cNvCxnSpPr>
          <p:nvPr/>
        </p:nvCxnSpPr>
        <p:spPr>
          <a:xfrm flipH="1">
            <a:off x="2405709" y="3005518"/>
            <a:ext cx="3977" cy="44891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모서리가 둥근 직사각형 44">
            <a:extLst>
              <a:ext uri="{FF2B5EF4-FFF2-40B4-BE49-F238E27FC236}">
                <a16:creationId xmlns:a16="http://schemas.microsoft.com/office/drawing/2014/main" xmlns="" id="{95E3E30F-C289-5B41-9D6D-C98C76DF2FE1}"/>
              </a:ext>
            </a:extLst>
          </p:cNvPr>
          <p:cNvSpPr/>
          <p:nvPr/>
        </p:nvSpPr>
        <p:spPr>
          <a:xfrm>
            <a:off x="2395631" y="3428455"/>
            <a:ext cx="759350" cy="198783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900" dirty="0" err="1">
                <a:solidFill>
                  <a:schemeClr val="tx1"/>
                </a:solidFill>
              </a:rPr>
              <a:t>사용자교육</a:t>
            </a:r>
            <a:endParaRPr kumimoji="1" lang="ko-KR" altLang="en-US" sz="900" dirty="0">
              <a:solidFill>
                <a:schemeClr val="tx1"/>
              </a:solidFill>
            </a:endParaRPr>
          </a:p>
        </p:txBody>
      </p: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xmlns="" id="{5BBD5908-F8C7-AE43-A552-73B007C2FDE0}"/>
              </a:ext>
            </a:extLst>
          </p:cNvPr>
          <p:cNvCxnSpPr>
            <a:cxnSpLocks/>
          </p:cNvCxnSpPr>
          <p:nvPr/>
        </p:nvCxnSpPr>
        <p:spPr>
          <a:xfrm flipH="1">
            <a:off x="2166726" y="2746838"/>
            <a:ext cx="10604" cy="499322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모서리가 둥근 직사각형 50">
            <a:extLst>
              <a:ext uri="{FF2B5EF4-FFF2-40B4-BE49-F238E27FC236}">
                <a16:creationId xmlns:a16="http://schemas.microsoft.com/office/drawing/2014/main" xmlns="" id="{E02B506C-F08B-A642-88B4-8E91224F3001}"/>
              </a:ext>
            </a:extLst>
          </p:cNvPr>
          <p:cNvSpPr/>
          <p:nvPr/>
        </p:nvSpPr>
        <p:spPr>
          <a:xfrm>
            <a:off x="2166727" y="2604390"/>
            <a:ext cx="777905" cy="19878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900" dirty="0" err="1">
                <a:solidFill>
                  <a:schemeClr val="tx1"/>
                </a:solidFill>
              </a:rPr>
              <a:t>관리자교육</a:t>
            </a:r>
            <a:endParaRPr kumimoji="1" lang="ko-KR" altLang="en-US" sz="900" dirty="0">
              <a:solidFill>
                <a:schemeClr val="tx1"/>
              </a:solidFill>
            </a:endParaRPr>
          </a:p>
        </p:txBody>
      </p: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xmlns="" id="{362710F3-7E95-4A4D-928B-05A82FD69513}"/>
              </a:ext>
            </a:extLst>
          </p:cNvPr>
          <p:cNvCxnSpPr>
            <a:cxnSpLocks/>
          </p:cNvCxnSpPr>
          <p:nvPr/>
        </p:nvCxnSpPr>
        <p:spPr>
          <a:xfrm flipH="1">
            <a:off x="4556751" y="2741142"/>
            <a:ext cx="10604" cy="499322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xmlns="" id="{E1918448-95CB-8546-ADFD-1345A0328C4B}"/>
              </a:ext>
            </a:extLst>
          </p:cNvPr>
          <p:cNvCxnSpPr>
            <a:cxnSpLocks/>
          </p:cNvCxnSpPr>
          <p:nvPr/>
        </p:nvCxnSpPr>
        <p:spPr>
          <a:xfrm flipH="1">
            <a:off x="6779417" y="2780278"/>
            <a:ext cx="10604" cy="499322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모서리가 둥근 직사각형 59">
            <a:extLst>
              <a:ext uri="{FF2B5EF4-FFF2-40B4-BE49-F238E27FC236}">
                <a16:creationId xmlns:a16="http://schemas.microsoft.com/office/drawing/2014/main" xmlns="" id="{6859BBB9-5DD7-B542-8C57-96C519B126E0}"/>
              </a:ext>
            </a:extLst>
          </p:cNvPr>
          <p:cNvSpPr/>
          <p:nvPr/>
        </p:nvSpPr>
        <p:spPr>
          <a:xfrm>
            <a:off x="6790021" y="2646165"/>
            <a:ext cx="889892" cy="198783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900" dirty="0">
                <a:solidFill>
                  <a:schemeClr val="tx1"/>
                </a:solidFill>
              </a:rPr>
              <a:t>Health Check</a:t>
            </a:r>
            <a:endParaRPr kumimoji="1" lang="ko-KR" altLang="en-US" sz="900" dirty="0">
              <a:solidFill>
                <a:schemeClr val="tx1"/>
              </a:solidFill>
            </a:endParaRPr>
          </a:p>
        </p:txBody>
      </p:sp>
      <p:cxnSp>
        <p:nvCxnSpPr>
          <p:cNvPr id="61" name="직선 연결선[R] 60">
            <a:extLst>
              <a:ext uri="{FF2B5EF4-FFF2-40B4-BE49-F238E27FC236}">
                <a16:creationId xmlns:a16="http://schemas.microsoft.com/office/drawing/2014/main" xmlns="" id="{29A93BA7-719D-6046-AE5F-B4BA5A4FE6D3}"/>
              </a:ext>
            </a:extLst>
          </p:cNvPr>
          <p:cNvCxnSpPr>
            <a:cxnSpLocks/>
          </p:cNvCxnSpPr>
          <p:nvPr/>
        </p:nvCxnSpPr>
        <p:spPr>
          <a:xfrm flipH="1">
            <a:off x="1749279" y="3023102"/>
            <a:ext cx="10604" cy="396964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모서리가 둥근 직사각형 61">
            <a:extLst>
              <a:ext uri="{FF2B5EF4-FFF2-40B4-BE49-F238E27FC236}">
                <a16:creationId xmlns:a16="http://schemas.microsoft.com/office/drawing/2014/main" xmlns="" id="{5710D1A4-B027-D740-B9C6-4FA5AE1C199A}"/>
              </a:ext>
            </a:extLst>
          </p:cNvPr>
          <p:cNvSpPr/>
          <p:nvPr/>
        </p:nvSpPr>
        <p:spPr>
          <a:xfrm>
            <a:off x="1312287" y="3434173"/>
            <a:ext cx="873984" cy="198783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900" dirty="0">
                <a:solidFill>
                  <a:schemeClr val="tx1"/>
                </a:solidFill>
              </a:rPr>
              <a:t>개선방안적용</a:t>
            </a:r>
          </a:p>
        </p:txBody>
      </p:sp>
      <p:cxnSp>
        <p:nvCxnSpPr>
          <p:cNvPr id="64" name="직선 연결선[R] 63">
            <a:extLst>
              <a:ext uri="{FF2B5EF4-FFF2-40B4-BE49-F238E27FC236}">
                <a16:creationId xmlns:a16="http://schemas.microsoft.com/office/drawing/2014/main" xmlns="" id="{B77D0CF6-6A7C-9944-B268-DC41C9DDB838}"/>
              </a:ext>
            </a:extLst>
          </p:cNvPr>
          <p:cNvCxnSpPr>
            <a:cxnSpLocks/>
          </p:cNvCxnSpPr>
          <p:nvPr/>
        </p:nvCxnSpPr>
        <p:spPr>
          <a:xfrm flipH="1">
            <a:off x="4549113" y="2817171"/>
            <a:ext cx="3977" cy="44891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모서리가 둥근 직사각형 64">
            <a:extLst>
              <a:ext uri="{FF2B5EF4-FFF2-40B4-BE49-F238E27FC236}">
                <a16:creationId xmlns:a16="http://schemas.microsoft.com/office/drawing/2014/main" xmlns="" id="{AF3E3273-C94C-AD4D-9789-492D851BFD50}"/>
              </a:ext>
            </a:extLst>
          </p:cNvPr>
          <p:cNvSpPr/>
          <p:nvPr/>
        </p:nvSpPr>
        <p:spPr>
          <a:xfrm>
            <a:off x="5536733" y="3456109"/>
            <a:ext cx="1124455" cy="198783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900" dirty="0">
                <a:solidFill>
                  <a:schemeClr val="tx1"/>
                </a:solidFill>
              </a:rPr>
              <a:t>Add-on</a:t>
            </a:r>
            <a:r>
              <a:rPr kumimoji="1" lang="ko-KR" altLang="en-US" sz="900" dirty="0" err="1">
                <a:solidFill>
                  <a:schemeClr val="tx1"/>
                </a:solidFill>
              </a:rPr>
              <a:t>개발교육</a:t>
            </a:r>
            <a:endParaRPr kumimoji="1" lang="ko-KR" altLang="en-US" sz="900" dirty="0">
              <a:solidFill>
                <a:schemeClr val="tx1"/>
              </a:solidFill>
            </a:endParaRPr>
          </a:p>
        </p:txBody>
      </p:sp>
      <p:cxnSp>
        <p:nvCxnSpPr>
          <p:cNvPr id="66" name="직선 연결선[R] 65">
            <a:extLst>
              <a:ext uri="{FF2B5EF4-FFF2-40B4-BE49-F238E27FC236}">
                <a16:creationId xmlns:a16="http://schemas.microsoft.com/office/drawing/2014/main" xmlns="" id="{0053E585-5A2C-7E4D-9025-52B581DC3554}"/>
              </a:ext>
            </a:extLst>
          </p:cNvPr>
          <p:cNvCxnSpPr>
            <a:cxnSpLocks/>
          </p:cNvCxnSpPr>
          <p:nvPr/>
        </p:nvCxnSpPr>
        <p:spPr>
          <a:xfrm flipH="1">
            <a:off x="4994057" y="3045039"/>
            <a:ext cx="10604" cy="396964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모서리가 둥근 직사각형 66">
            <a:extLst>
              <a:ext uri="{FF2B5EF4-FFF2-40B4-BE49-F238E27FC236}">
                <a16:creationId xmlns:a16="http://schemas.microsoft.com/office/drawing/2014/main" xmlns="" id="{3E0A2AB2-A011-C947-A306-B64D9A6FA8BC}"/>
              </a:ext>
            </a:extLst>
          </p:cNvPr>
          <p:cNvSpPr/>
          <p:nvPr/>
        </p:nvSpPr>
        <p:spPr>
          <a:xfrm>
            <a:off x="4557065" y="3456110"/>
            <a:ext cx="873984" cy="198783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900" dirty="0">
                <a:solidFill>
                  <a:schemeClr val="tx1"/>
                </a:solidFill>
              </a:rPr>
              <a:t>개선방안적용</a:t>
            </a:r>
          </a:p>
        </p:txBody>
      </p:sp>
      <p:cxnSp>
        <p:nvCxnSpPr>
          <p:cNvPr id="68" name="직선 연결선[R] 67">
            <a:extLst>
              <a:ext uri="{FF2B5EF4-FFF2-40B4-BE49-F238E27FC236}">
                <a16:creationId xmlns:a16="http://schemas.microsoft.com/office/drawing/2014/main" xmlns="" id="{DE101D90-8214-8D42-9D3B-7BBA2C23A7B0}"/>
              </a:ext>
            </a:extLst>
          </p:cNvPr>
          <p:cNvCxnSpPr>
            <a:cxnSpLocks/>
          </p:cNvCxnSpPr>
          <p:nvPr/>
        </p:nvCxnSpPr>
        <p:spPr>
          <a:xfrm flipH="1">
            <a:off x="3866314" y="3019562"/>
            <a:ext cx="10604" cy="396964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모서리가 둥근 직사각형 68">
            <a:extLst>
              <a:ext uri="{FF2B5EF4-FFF2-40B4-BE49-F238E27FC236}">
                <a16:creationId xmlns:a16="http://schemas.microsoft.com/office/drawing/2014/main" xmlns="" id="{CB84D6D7-DF2E-C14F-BEB3-6087BFB8282D}"/>
              </a:ext>
            </a:extLst>
          </p:cNvPr>
          <p:cNvSpPr/>
          <p:nvPr/>
        </p:nvSpPr>
        <p:spPr>
          <a:xfrm>
            <a:off x="3429322" y="3430633"/>
            <a:ext cx="873984" cy="198783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900" dirty="0" err="1">
                <a:solidFill>
                  <a:schemeClr val="tx1"/>
                </a:solidFill>
              </a:rPr>
              <a:t>사용성검토</a:t>
            </a:r>
            <a:endParaRPr kumimoji="1" lang="ko-KR" altLang="en-US" sz="900" dirty="0">
              <a:solidFill>
                <a:schemeClr val="tx1"/>
              </a:solidFill>
            </a:endParaRPr>
          </a:p>
        </p:txBody>
      </p:sp>
      <p:cxnSp>
        <p:nvCxnSpPr>
          <p:cNvPr id="70" name="직선 연결선[R] 69">
            <a:extLst>
              <a:ext uri="{FF2B5EF4-FFF2-40B4-BE49-F238E27FC236}">
                <a16:creationId xmlns:a16="http://schemas.microsoft.com/office/drawing/2014/main" xmlns="" id="{DB4C6FC0-5078-EB44-AB03-15D88C6D376F}"/>
              </a:ext>
            </a:extLst>
          </p:cNvPr>
          <p:cNvCxnSpPr>
            <a:cxnSpLocks/>
          </p:cNvCxnSpPr>
          <p:nvPr/>
        </p:nvCxnSpPr>
        <p:spPr>
          <a:xfrm flipH="1">
            <a:off x="7507327" y="3031491"/>
            <a:ext cx="10604" cy="396964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모서리가 둥근 직사각형 70">
            <a:extLst>
              <a:ext uri="{FF2B5EF4-FFF2-40B4-BE49-F238E27FC236}">
                <a16:creationId xmlns:a16="http://schemas.microsoft.com/office/drawing/2014/main" xmlns="" id="{E1FAD22E-947D-274F-A227-3DD4F9B3CB66}"/>
              </a:ext>
            </a:extLst>
          </p:cNvPr>
          <p:cNvSpPr/>
          <p:nvPr/>
        </p:nvSpPr>
        <p:spPr>
          <a:xfrm>
            <a:off x="7070335" y="3442562"/>
            <a:ext cx="873984" cy="198783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900" dirty="0" err="1">
                <a:solidFill>
                  <a:schemeClr val="tx1"/>
                </a:solidFill>
              </a:rPr>
              <a:t>사용성검토</a:t>
            </a:r>
            <a:endParaRPr kumimoji="1"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74" name="모서리가 둥근 직사각형 73">
            <a:extLst>
              <a:ext uri="{FF2B5EF4-FFF2-40B4-BE49-F238E27FC236}">
                <a16:creationId xmlns:a16="http://schemas.microsoft.com/office/drawing/2014/main" xmlns="" id="{62EC770E-B306-1C49-AFA4-7491F134F557}"/>
              </a:ext>
            </a:extLst>
          </p:cNvPr>
          <p:cNvSpPr/>
          <p:nvPr/>
        </p:nvSpPr>
        <p:spPr>
          <a:xfrm>
            <a:off x="1209922" y="4032349"/>
            <a:ext cx="10604386" cy="198783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900" dirty="0">
                <a:solidFill>
                  <a:schemeClr val="tx1"/>
                </a:solidFill>
              </a:rPr>
              <a:t>24hours/7days </a:t>
            </a:r>
            <a:r>
              <a:rPr kumimoji="1" lang="ko-KR" altLang="en-US" sz="900" dirty="0">
                <a:solidFill>
                  <a:schemeClr val="tx1"/>
                </a:solidFill>
              </a:rPr>
              <a:t>기술지원</a:t>
            </a:r>
          </a:p>
        </p:txBody>
      </p:sp>
      <p:cxnSp>
        <p:nvCxnSpPr>
          <p:cNvPr id="78" name="직선 연결선[R] 77">
            <a:extLst>
              <a:ext uri="{FF2B5EF4-FFF2-40B4-BE49-F238E27FC236}">
                <a16:creationId xmlns:a16="http://schemas.microsoft.com/office/drawing/2014/main" xmlns="" id="{412A86C2-8FEB-3542-A683-908EE23BC739}"/>
              </a:ext>
            </a:extLst>
          </p:cNvPr>
          <p:cNvCxnSpPr>
            <a:cxnSpLocks/>
          </p:cNvCxnSpPr>
          <p:nvPr/>
        </p:nvCxnSpPr>
        <p:spPr>
          <a:xfrm flipH="1">
            <a:off x="8079157" y="3059146"/>
            <a:ext cx="10604" cy="396964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연결선[R] 79">
            <a:extLst>
              <a:ext uri="{FF2B5EF4-FFF2-40B4-BE49-F238E27FC236}">
                <a16:creationId xmlns:a16="http://schemas.microsoft.com/office/drawing/2014/main" xmlns="" id="{2370FDBF-436B-1D45-AB7B-DE2603146F17}"/>
              </a:ext>
            </a:extLst>
          </p:cNvPr>
          <p:cNvCxnSpPr>
            <a:cxnSpLocks/>
          </p:cNvCxnSpPr>
          <p:nvPr/>
        </p:nvCxnSpPr>
        <p:spPr>
          <a:xfrm flipH="1">
            <a:off x="6093316" y="3061762"/>
            <a:ext cx="10604" cy="396964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모서리가 둥근 직사각형 81">
            <a:extLst>
              <a:ext uri="{FF2B5EF4-FFF2-40B4-BE49-F238E27FC236}">
                <a16:creationId xmlns:a16="http://schemas.microsoft.com/office/drawing/2014/main" xmlns="" id="{3FBC8147-341E-504A-A402-C3A0AB5E6B09}"/>
              </a:ext>
            </a:extLst>
          </p:cNvPr>
          <p:cNvSpPr/>
          <p:nvPr/>
        </p:nvSpPr>
        <p:spPr>
          <a:xfrm>
            <a:off x="4751960" y="2239880"/>
            <a:ext cx="777905" cy="238539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900" dirty="0">
                <a:solidFill>
                  <a:schemeClr val="tx1"/>
                </a:solidFill>
              </a:rPr>
              <a:t>업그레이드</a:t>
            </a:r>
          </a:p>
        </p:txBody>
      </p:sp>
      <p:cxnSp>
        <p:nvCxnSpPr>
          <p:cNvPr id="83" name="직선 연결선[R] 82">
            <a:extLst>
              <a:ext uri="{FF2B5EF4-FFF2-40B4-BE49-F238E27FC236}">
                <a16:creationId xmlns:a16="http://schemas.microsoft.com/office/drawing/2014/main" xmlns="" id="{BF7C356F-519C-B246-A426-543607786542}"/>
              </a:ext>
            </a:extLst>
          </p:cNvPr>
          <p:cNvCxnSpPr>
            <a:cxnSpLocks/>
          </p:cNvCxnSpPr>
          <p:nvPr/>
        </p:nvCxnSpPr>
        <p:spPr>
          <a:xfrm>
            <a:off x="4751960" y="2510604"/>
            <a:ext cx="0" cy="770239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모서리가 둥근 직사각형 83">
            <a:extLst>
              <a:ext uri="{FF2B5EF4-FFF2-40B4-BE49-F238E27FC236}">
                <a16:creationId xmlns:a16="http://schemas.microsoft.com/office/drawing/2014/main" xmlns="" id="{29461578-DA5A-B642-ADBA-95630623E44B}"/>
              </a:ext>
            </a:extLst>
          </p:cNvPr>
          <p:cNvSpPr/>
          <p:nvPr/>
        </p:nvSpPr>
        <p:spPr>
          <a:xfrm>
            <a:off x="6566725" y="2240816"/>
            <a:ext cx="777905" cy="238539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900" dirty="0">
                <a:solidFill>
                  <a:schemeClr val="tx1"/>
                </a:solidFill>
              </a:rPr>
              <a:t>업그레이드</a:t>
            </a:r>
          </a:p>
        </p:txBody>
      </p:sp>
      <p:cxnSp>
        <p:nvCxnSpPr>
          <p:cNvPr id="85" name="직선 연결선[R] 84">
            <a:extLst>
              <a:ext uri="{FF2B5EF4-FFF2-40B4-BE49-F238E27FC236}">
                <a16:creationId xmlns:a16="http://schemas.microsoft.com/office/drawing/2014/main" xmlns="" id="{BF389115-82C8-0D43-9225-5342323F4247}"/>
              </a:ext>
            </a:extLst>
          </p:cNvPr>
          <p:cNvCxnSpPr>
            <a:cxnSpLocks/>
          </p:cNvCxnSpPr>
          <p:nvPr/>
        </p:nvCxnSpPr>
        <p:spPr>
          <a:xfrm>
            <a:off x="6566725" y="2511540"/>
            <a:ext cx="0" cy="770239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모서리가 둥근 직사각형 85">
            <a:extLst>
              <a:ext uri="{FF2B5EF4-FFF2-40B4-BE49-F238E27FC236}">
                <a16:creationId xmlns:a16="http://schemas.microsoft.com/office/drawing/2014/main" xmlns="" id="{EBEDFFEB-D673-FC46-B3B6-F8F78362A7D4}"/>
              </a:ext>
            </a:extLst>
          </p:cNvPr>
          <p:cNvSpPr/>
          <p:nvPr/>
        </p:nvSpPr>
        <p:spPr>
          <a:xfrm>
            <a:off x="10087547" y="2274940"/>
            <a:ext cx="777905" cy="238539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900" dirty="0">
                <a:solidFill>
                  <a:schemeClr val="tx1"/>
                </a:solidFill>
              </a:rPr>
              <a:t>업그레이드</a:t>
            </a:r>
          </a:p>
        </p:txBody>
      </p:sp>
      <p:sp>
        <p:nvSpPr>
          <p:cNvPr id="58" name="모서리가 둥근 직사각형 57">
            <a:extLst>
              <a:ext uri="{FF2B5EF4-FFF2-40B4-BE49-F238E27FC236}">
                <a16:creationId xmlns:a16="http://schemas.microsoft.com/office/drawing/2014/main" xmlns="" id="{C15FCF0B-C034-B440-B497-C3289131DF64}"/>
              </a:ext>
            </a:extLst>
          </p:cNvPr>
          <p:cNvSpPr/>
          <p:nvPr/>
        </p:nvSpPr>
        <p:spPr>
          <a:xfrm>
            <a:off x="4567355" y="2607029"/>
            <a:ext cx="889892" cy="19878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900" dirty="0">
                <a:solidFill>
                  <a:schemeClr val="tx1"/>
                </a:solidFill>
              </a:rPr>
              <a:t>Health Check</a:t>
            </a:r>
            <a:endParaRPr kumimoji="1"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89" name="AutoShape 34">
            <a:extLst>
              <a:ext uri="{FF2B5EF4-FFF2-40B4-BE49-F238E27FC236}">
                <a16:creationId xmlns:a16="http://schemas.microsoft.com/office/drawing/2014/main" xmlns="" id="{AC38AE1C-B388-4844-874B-C460E704B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9922" y="4503901"/>
            <a:ext cx="3439673" cy="1841099"/>
          </a:xfrm>
          <a:prstGeom prst="roundRect">
            <a:avLst>
              <a:gd name="adj" fmla="val 5231"/>
            </a:avLst>
          </a:prstGeom>
          <a:solidFill>
            <a:schemeClr val="bg2"/>
          </a:solidFill>
          <a:ln w="19050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2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0" name="Rectangle 26">
            <a:extLst>
              <a:ext uri="{FF2B5EF4-FFF2-40B4-BE49-F238E27FC236}">
                <a16:creationId xmlns:a16="http://schemas.microsoft.com/office/drawing/2014/main" xmlns="" id="{97BEAD16-BB61-3A49-9B45-1C937D778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540" y="4560005"/>
            <a:ext cx="3325573" cy="178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36000" rIns="0" bIns="36000" numCol="1" anchor="t" anchorCtr="0" compatLnSpc="1">
            <a:prstTxWarp prst="textNoShape">
              <a:avLst/>
            </a:prstTxWarp>
          </a:bodyPr>
          <a:lstStyle/>
          <a:p>
            <a:pPr marL="179388" indent="-179388" algn="l" defTabSz="8397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초기 도입 전 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Pain-point</a:t>
            </a:r>
            <a:r>
              <a:rPr lang="ko-KR" altLang="en-US" sz="1100" dirty="0" err="1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를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파악하여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개선안 도출 후 실사용 가능하도록 적용을 지원합니다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179388" indent="-179388" algn="l" defTabSz="8397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단계별로 사용자교육과 관리자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(Admin)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교육을 주기적으로 실시하여 전사적 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Tool 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이해도를 향상 시킵니다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179388" indent="-179388" algn="l" defTabSz="8397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매년 현재 운영중인 사항에 대한 사용성 검토 및 시스템 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Health Check</a:t>
            </a:r>
            <a:r>
              <a:rPr lang="ko-KR" altLang="en-US" sz="1100" dirty="0" err="1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를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통해 개선 방향을 도출 하고 적용합니다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179388" indent="-179388" algn="l" defTabSz="8397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ko-KR" sz="1200" dirty="0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1" name="AutoShape 34">
            <a:extLst>
              <a:ext uri="{FF2B5EF4-FFF2-40B4-BE49-F238E27FC236}">
                <a16:creationId xmlns:a16="http://schemas.microsoft.com/office/drawing/2014/main" xmlns="" id="{D2359ABF-5D39-2F49-8E0A-AD9D4B933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1960" y="4503901"/>
            <a:ext cx="3439673" cy="1841099"/>
          </a:xfrm>
          <a:prstGeom prst="roundRect">
            <a:avLst>
              <a:gd name="adj" fmla="val 5231"/>
            </a:avLst>
          </a:prstGeom>
          <a:solidFill>
            <a:schemeClr val="bg2"/>
          </a:solidFill>
          <a:ln w="19050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2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2" name="Rectangle 26">
            <a:extLst>
              <a:ext uri="{FF2B5EF4-FFF2-40B4-BE49-F238E27FC236}">
                <a16:creationId xmlns:a16="http://schemas.microsoft.com/office/drawing/2014/main" xmlns="" id="{A9744261-AEBD-D947-8F00-134E59C6B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5577" y="4560004"/>
            <a:ext cx="3324184" cy="17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36000" rIns="0" bIns="36000" numCol="1" anchor="t" anchorCtr="0" compatLnSpc="1">
            <a:prstTxWarp prst="textNoShape">
              <a:avLst/>
            </a:prstTxWarp>
          </a:bodyPr>
          <a:lstStyle/>
          <a:p>
            <a:pPr marL="179388" indent="-179388" algn="l" defTabSz="8397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정기적인 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Upgrade 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및 서버 이전 등 고객 상황에 따른 적기 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Migration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지원을 통해 보안취약점을 개선하고 시스템 가용성을 향상 시킵니다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179388" indent="-179388" algn="l" defTabSz="8397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효과적인 제품 사용을 위해 내부에서 필요한 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Add-on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을 자체 개발하실 수 있도록 개발 교육을 진행 합니다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179388" indent="-179388" algn="l" defTabSz="8397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Heath Check</a:t>
            </a:r>
            <a:r>
              <a:rPr lang="ko-KR" altLang="en-US" sz="1100" dirty="0" err="1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를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통해 </a:t>
            </a:r>
            <a:r>
              <a:rPr lang="ko-KR" altLang="en-US" sz="1100" dirty="0" err="1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데이터양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속도 등을 종합적으로 판단하여 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HA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구성 필요성을 검토합니다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200" dirty="0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3" name="AutoShape 34">
            <a:extLst>
              <a:ext uri="{FF2B5EF4-FFF2-40B4-BE49-F238E27FC236}">
                <a16:creationId xmlns:a16="http://schemas.microsoft.com/office/drawing/2014/main" xmlns="" id="{C29D0C9B-48FD-054E-87C3-E3E76B98C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2045" y="4503901"/>
            <a:ext cx="3439673" cy="1841099"/>
          </a:xfrm>
          <a:prstGeom prst="roundRect">
            <a:avLst>
              <a:gd name="adj" fmla="val 5231"/>
            </a:avLst>
          </a:prstGeom>
          <a:solidFill>
            <a:schemeClr val="bg2"/>
          </a:solidFill>
          <a:ln w="19050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2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4" name="Rectangle 26">
            <a:extLst>
              <a:ext uri="{FF2B5EF4-FFF2-40B4-BE49-F238E27FC236}">
                <a16:creationId xmlns:a16="http://schemas.microsoft.com/office/drawing/2014/main" xmlns="" id="{555B9152-ADB0-B34E-976B-4EE48C101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5389" y="4539456"/>
            <a:ext cx="3325232" cy="17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36000" rIns="0" bIns="36000" numCol="1" anchor="t" anchorCtr="0" compatLnSpc="1">
            <a:prstTxWarp prst="textNoShape">
              <a:avLst/>
            </a:prstTxWarp>
          </a:bodyPr>
          <a:lstStyle/>
          <a:p>
            <a:pPr marL="179388" indent="-179388" algn="l" defTabSz="8397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HA 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구성이 필요하다고 판단 된 경우 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Data Center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로의 업그레이드작업을 수행합니다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이중화 구성 가능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179388" indent="-179388" algn="l" defTabSz="8397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Data Center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의 효율적인 운영을 위한 각종 방안을 제시해 드리고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그에 맞추어 기술지원을 수행합니다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179388" indent="-179388" algn="l" defTabSz="8397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년간의 사용현황을 토대로 좀 더 유용하게 사용할 수 있는 사용 방안을 제시 합니다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(Agile, DevOps</a:t>
            </a:r>
            <a:r>
              <a:rPr lang="ko-KR" altLang="en-US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등</a:t>
            </a:r>
            <a:r>
              <a:rPr lang="en-US" altLang="ko-KR" sz="1100" dirty="0"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179388" indent="-179388" algn="l" defTabSz="8397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ko-KR" sz="1200" dirty="0"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95" name="직선 연결선[R] 94">
            <a:extLst>
              <a:ext uri="{FF2B5EF4-FFF2-40B4-BE49-F238E27FC236}">
                <a16:creationId xmlns:a16="http://schemas.microsoft.com/office/drawing/2014/main" xmlns="" id="{856E18DF-11B0-C344-B51B-0B0B7DFC4483}"/>
              </a:ext>
            </a:extLst>
          </p:cNvPr>
          <p:cNvCxnSpPr>
            <a:cxnSpLocks/>
          </p:cNvCxnSpPr>
          <p:nvPr/>
        </p:nvCxnSpPr>
        <p:spPr>
          <a:xfrm flipH="1">
            <a:off x="10777995" y="3043357"/>
            <a:ext cx="10604" cy="396964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모서리가 둥근 직사각형 95">
            <a:extLst>
              <a:ext uri="{FF2B5EF4-FFF2-40B4-BE49-F238E27FC236}">
                <a16:creationId xmlns:a16="http://schemas.microsoft.com/office/drawing/2014/main" xmlns="" id="{F8099871-EC3C-E846-973D-E3076D86E314}"/>
              </a:ext>
            </a:extLst>
          </p:cNvPr>
          <p:cNvSpPr/>
          <p:nvPr/>
        </p:nvSpPr>
        <p:spPr>
          <a:xfrm>
            <a:off x="10341003" y="3454428"/>
            <a:ext cx="873984" cy="198783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900" dirty="0" err="1">
                <a:solidFill>
                  <a:schemeClr val="tx1"/>
                </a:solidFill>
              </a:rPr>
              <a:t>사용성검토</a:t>
            </a:r>
            <a:endParaRPr kumimoji="1" lang="ko-KR" altLang="en-US" sz="900" dirty="0">
              <a:solidFill>
                <a:schemeClr val="tx1"/>
              </a:solidFill>
            </a:endParaRPr>
          </a:p>
        </p:txBody>
      </p:sp>
      <p:cxnSp>
        <p:nvCxnSpPr>
          <p:cNvPr id="97" name="직선 연결선[R] 96">
            <a:extLst>
              <a:ext uri="{FF2B5EF4-FFF2-40B4-BE49-F238E27FC236}">
                <a16:creationId xmlns:a16="http://schemas.microsoft.com/office/drawing/2014/main" xmlns="" id="{8B517370-931D-2F4D-ABC8-183300FF72E1}"/>
              </a:ext>
            </a:extLst>
          </p:cNvPr>
          <p:cNvCxnSpPr>
            <a:cxnSpLocks/>
          </p:cNvCxnSpPr>
          <p:nvPr/>
        </p:nvCxnSpPr>
        <p:spPr>
          <a:xfrm flipH="1">
            <a:off x="8438593" y="2793961"/>
            <a:ext cx="10604" cy="499322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모서리가 둥근 직사각형 97">
            <a:extLst>
              <a:ext uri="{FF2B5EF4-FFF2-40B4-BE49-F238E27FC236}">
                <a16:creationId xmlns:a16="http://schemas.microsoft.com/office/drawing/2014/main" xmlns="" id="{54AF992D-5449-DB40-BD1E-18C6A3993C3B}"/>
              </a:ext>
            </a:extLst>
          </p:cNvPr>
          <p:cNvSpPr/>
          <p:nvPr/>
        </p:nvSpPr>
        <p:spPr>
          <a:xfrm>
            <a:off x="8438594" y="2651513"/>
            <a:ext cx="777905" cy="19878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900" dirty="0" err="1">
                <a:solidFill>
                  <a:schemeClr val="tx1"/>
                </a:solidFill>
              </a:rPr>
              <a:t>관리자교육</a:t>
            </a:r>
            <a:endParaRPr kumimoji="1"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100" name="모서리가 둥근 직사각형 99">
            <a:extLst>
              <a:ext uri="{FF2B5EF4-FFF2-40B4-BE49-F238E27FC236}">
                <a16:creationId xmlns:a16="http://schemas.microsoft.com/office/drawing/2014/main" xmlns="" id="{8982664B-4C94-F44E-ACBD-6D247DF7ACC3}"/>
              </a:ext>
            </a:extLst>
          </p:cNvPr>
          <p:cNvSpPr/>
          <p:nvPr/>
        </p:nvSpPr>
        <p:spPr>
          <a:xfrm>
            <a:off x="8267983" y="3770169"/>
            <a:ext cx="1124455" cy="208947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900" dirty="0">
                <a:solidFill>
                  <a:schemeClr val="tx1"/>
                </a:solidFill>
              </a:rPr>
              <a:t>Agile </a:t>
            </a:r>
            <a:r>
              <a:rPr kumimoji="1" lang="ko-KR" altLang="en-US" sz="900" dirty="0">
                <a:solidFill>
                  <a:schemeClr val="tx1"/>
                </a:solidFill>
              </a:rPr>
              <a:t>교육</a:t>
            </a:r>
          </a:p>
        </p:txBody>
      </p:sp>
      <p:cxnSp>
        <p:nvCxnSpPr>
          <p:cNvPr id="101" name="직선 연결선[R] 100">
            <a:extLst>
              <a:ext uri="{FF2B5EF4-FFF2-40B4-BE49-F238E27FC236}">
                <a16:creationId xmlns:a16="http://schemas.microsoft.com/office/drawing/2014/main" xmlns="" id="{74B9E811-068C-4F4E-985C-84897303900E}"/>
              </a:ext>
            </a:extLst>
          </p:cNvPr>
          <p:cNvCxnSpPr>
            <a:cxnSpLocks/>
          </p:cNvCxnSpPr>
          <p:nvPr/>
        </p:nvCxnSpPr>
        <p:spPr>
          <a:xfrm flipH="1">
            <a:off x="8606510" y="3038581"/>
            <a:ext cx="756" cy="693697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모서리가 둥근 직사각형 78">
            <a:extLst>
              <a:ext uri="{FF2B5EF4-FFF2-40B4-BE49-F238E27FC236}">
                <a16:creationId xmlns:a16="http://schemas.microsoft.com/office/drawing/2014/main" xmlns="" id="{B6A213ED-42A8-7148-9DCE-1F118A79917D}"/>
              </a:ext>
            </a:extLst>
          </p:cNvPr>
          <p:cNvSpPr/>
          <p:nvPr/>
        </p:nvSpPr>
        <p:spPr>
          <a:xfrm>
            <a:off x="8059285" y="3461923"/>
            <a:ext cx="1078129" cy="19878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900" dirty="0">
                <a:solidFill>
                  <a:schemeClr val="tx1"/>
                </a:solidFill>
              </a:rPr>
              <a:t>Data Cleaning</a:t>
            </a:r>
            <a:endParaRPr kumimoji="1" lang="ko-KR" alt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06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xmlns="" id="{95D91569-709D-435C-BAE3-6240202A254B}"/>
              </a:ext>
            </a:extLst>
          </p:cNvPr>
          <p:cNvSpPr txBox="1">
            <a:spLocks/>
          </p:cNvSpPr>
          <p:nvPr/>
        </p:nvSpPr>
        <p:spPr>
          <a:xfrm>
            <a:off x="580571" y="2314582"/>
            <a:ext cx="6469933" cy="8341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altLang="ko-KR" sz="4000" b="1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3. Atlassian JIRA </a:t>
            </a:r>
            <a:br>
              <a:rPr lang="en-US" altLang="ko-KR" sz="4000" b="1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</a:br>
            <a:r>
              <a:rPr lang="en-US" altLang="ko-KR" sz="4000" b="1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CI/CD </a:t>
            </a:r>
            <a:r>
              <a:rPr lang="ko-KR" altLang="en-US" sz="4000" b="1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솔루션 제안 </a:t>
            </a:r>
          </a:p>
        </p:txBody>
      </p:sp>
    </p:spTree>
    <p:extLst>
      <p:ext uri="{BB962C8B-B14F-4D97-AF65-F5344CB8AC3E}">
        <p14:creationId xmlns:p14="http://schemas.microsoft.com/office/powerpoint/2010/main" val="1409062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이(가) 표시된 사진&#10;&#10;매우 높은 신뢰도로 생성된 설명">
            <a:extLst>
              <a:ext uri="{FF2B5EF4-FFF2-40B4-BE49-F238E27FC236}">
                <a16:creationId xmlns:a16="http://schemas.microsoft.com/office/drawing/2014/main" xmlns="" id="{49F0FC23-8303-4335-AE3D-39DDDAAA68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145" y="1851730"/>
            <a:ext cx="6442279" cy="4508527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324ADB9A-F3FB-48E0-A3AF-33080D246F38}"/>
              </a:ext>
            </a:extLst>
          </p:cNvPr>
          <p:cNvGrpSpPr/>
          <p:nvPr/>
        </p:nvGrpSpPr>
        <p:grpSpPr>
          <a:xfrm>
            <a:off x="985131" y="1851730"/>
            <a:ext cx="3742983" cy="4508527"/>
            <a:chOff x="572539" y="1932122"/>
            <a:chExt cx="2892496" cy="4341678"/>
          </a:xfrm>
        </p:grpSpPr>
        <p:sp>
          <p:nvSpPr>
            <p:cNvPr id="6" name="AutoShape 44">
              <a:extLst>
                <a:ext uri="{FF2B5EF4-FFF2-40B4-BE49-F238E27FC236}">
                  <a16:creationId xmlns:a16="http://schemas.microsoft.com/office/drawing/2014/main" xmlns="" id="{623F01E4-AC23-4F4A-A811-CAB3A2235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539" y="1932122"/>
              <a:ext cx="2892496" cy="4341678"/>
            </a:xfrm>
            <a:prstGeom prst="rect">
              <a:avLst/>
            </a:prstGeom>
            <a:pattFill prst="narHorz">
              <a:fgClr>
                <a:srgbClr val="D9D9D9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tabLst>
                  <a:tab pos="914400" algn="l"/>
                  <a:tab pos="7315200" algn="r"/>
                </a:tabLst>
                <a:defRPr sz="1200" b="1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</a:defRPr>
              </a:lvl1pPr>
              <a:lvl2pPr marL="742950" indent="-285750">
                <a:tabLst>
                  <a:tab pos="914400" algn="l"/>
                  <a:tab pos="7315200" algn="r"/>
                </a:tabLst>
                <a:defRPr sz="1200" b="1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</a:defRPr>
              </a:lvl2pPr>
              <a:lvl3pPr marL="1143000" indent="-228600">
                <a:tabLst>
                  <a:tab pos="914400" algn="l"/>
                  <a:tab pos="7315200" algn="r"/>
                </a:tabLst>
                <a:defRPr sz="1200" b="1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</a:defRPr>
              </a:lvl3pPr>
              <a:lvl4pPr marL="1600200" indent="-228600">
                <a:tabLst>
                  <a:tab pos="914400" algn="l"/>
                  <a:tab pos="7315200" algn="r"/>
                </a:tabLst>
                <a:defRPr sz="1200" b="1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</a:defRPr>
              </a:lvl4pPr>
              <a:lvl5pPr marL="2057400" indent="-228600">
                <a:tabLst>
                  <a:tab pos="914400" algn="l"/>
                  <a:tab pos="7315200" algn="r"/>
                </a:tabLst>
                <a:defRPr sz="1200" b="1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7315200" algn="r"/>
                </a:tabLst>
                <a:defRPr sz="1200" b="1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7315200" algn="r"/>
                </a:tabLst>
                <a:defRPr sz="1200" b="1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7315200" algn="r"/>
                </a:tabLst>
                <a:defRPr sz="1200" b="1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7315200" algn="r"/>
                </a:tabLst>
                <a:defRPr sz="1200" b="1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kumimoji="0" lang="en-US" altLang="ko-KR" sz="1000" kern="0" dirty="0">
                <a:solidFill>
                  <a:srgbClr val="FFFFFF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7" name="Rectangle 8192">
              <a:extLst>
                <a:ext uri="{FF2B5EF4-FFF2-40B4-BE49-F238E27FC236}">
                  <a16:creationId xmlns:a16="http://schemas.microsoft.com/office/drawing/2014/main" xmlns="" id="{3CA513C6-BBFB-4238-BD59-6FCEAF96D9D7}"/>
                </a:ext>
              </a:extLst>
            </p:cNvPr>
            <p:cNvSpPr/>
            <p:nvPr/>
          </p:nvSpPr>
          <p:spPr bwMode="auto">
            <a:xfrm>
              <a:off x="656723" y="2297698"/>
              <a:ext cx="2708506" cy="3844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7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5C3FDAB3-F12A-4875-843B-F3177DDCA3A9}"/>
                </a:ext>
              </a:extLst>
            </p:cNvPr>
            <p:cNvSpPr txBox="1"/>
            <p:nvPr/>
          </p:nvSpPr>
          <p:spPr>
            <a:xfrm>
              <a:off x="767239" y="1967064"/>
              <a:ext cx="2481772" cy="326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Atlassian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SR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프로세스</a:t>
              </a:r>
            </a:p>
          </p:txBody>
        </p:sp>
        <p:sp>
          <p:nvSpPr>
            <p:cNvPr id="9" name="Round Same Side Corner Rectangle 8191">
              <a:extLst>
                <a:ext uri="{FF2B5EF4-FFF2-40B4-BE49-F238E27FC236}">
                  <a16:creationId xmlns:a16="http://schemas.microsoft.com/office/drawing/2014/main" xmlns="" id="{7D9341A6-A53F-41B6-9ACF-0AC68D721EF6}"/>
                </a:ext>
              </a:extLst>
            </p:cNvPr>
            <p:cNvSpPr/>
            <p:nvPr/>
          </p:nvSpPr>
          <p:spPr bwMode="auto">
            <a:xfrm>
              <a:off x="721538" y="2535162"/>
              <a:ext cx="1417630" cy="249337"/>
            </a:xfrm>
            <a:prstGeom prst="round2SameRect">
              <a:avLst>
                <a:gd name="adj1" fmla="val 34131"/>
                <a:gd name="adj2" fmla="val 0"/>
              </a:avLst>
            </a:prstGeom>
            <a:solidFill>
              <a:srgbClr val="D8D8D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oval" w="med" len="med"/>
                  <a:tailEnd type="oval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9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  <a:cs typeface="Arial" charset="0"/>
                </a:rPr>
                <a:t>솔루션</a:t>
              </a:r>
            </a:p>
          </p:txBody>
        </p:sp>
        <p:sp>
          <p:nvSpPr>
            <p:cNvPr id="10" name="Rectangle 8195">
              <a:extLst>
                <a:ext uri="{FF2B5EF4-FFF2-40B4-BE49-F238E27FC236}">
                  <a16:creationId xmlns:a16="http://schemas.microsoft.com/office/drawing/2014/main" xmlns="" id="{A59DBFCA-018E-48FD-8EC8-65C77B44EF32}"/>
                </a:ext>
              </a:extLst>
            </p:cNvPr>
            <p:cNvSpPr/>
            <p:nvPr/>
          </p:nvSpPr>
          <p:spPr>
            <a:xfrm>
              <a:off x="721538" y="4500697"/>
              <a:ext cx="2571150" cy="15827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7313" lvl="0" indent="-87313" algn="l">
                <a:spcBef>
                  <a:spcPct val="20000"/>
                </a:spcBef>
                <a:buClr>
                  <a:prstClr val="black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다양한 고객사</a:t>
              </a:r>
              <a:r>
                <a:rPr lang="en-US" altLang="ko-KR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삼성전자 무선사업부 포함</a:t>
              </a:r>
              <a:r>
                <a:rPr lang="en-US" altLang="ko-KR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r>
                <a:rPr lang="ko-KR" altLang="en-US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에서 </a:t>
              </a:r>
              <a:r>
                <a:rPr lang="en-US" altLang="ko-KR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SR</a:t>
              </a:r>
              <a:r>
                <a:rPr lang="ko-KR" altLang="en-US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처리</a:t>
              </a:r>
              <a:r>
                <a:rPr lang="en-US" altLang="ko-KR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/</a:t>
              </a:r>
              <a:r>
                <a:rPr lang="ko-KR" altLang="en-US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빌드</a:t>
              </a:r>
              <a:r>
                <a:rPr lang="en-US" altLang="ko-KR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/</a:t>
              </a:r>
              <a:r>
                <a:rPr lang="ko-KR" altLang="en-US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배포의 기반 솔루션으로 아틀라시안의 제품을 활용함</a:t>
              </a:r>
              <a:endParaRPr lang="en-US" altLang="ko-KR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87313" lvl="0" indent="-87313" algn="l">
                <a:spcBef>
                  <a:spcPct val="20000"/>
                </a:spcBef>
                <a:buClr>
                  <a:prstClr val="black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altLang="ko-KR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Jenkins,</a:t>
              </a:r>
              <a:r>
                <a:rPr lang="ko-KR" altLang="en-US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200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Git</a:t>
              </a:r>
              <a:r>
                <a:rPr lang="ko-KR" altLang="en-US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등의 오픈소스 기반 </a:t>
              </a:r>
              <a:r>
                <a:rPr lang="en-US" altLang="ko-KR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ALM</a:t>
              </a:r>
              <a:r>
                <a:rPr lang="ko-KR" altLang="en-US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을 솔루션을 활용하여 디플로이 관리와 연동하는 방법도 고려함</a:t>
              </a:r>
              <a:endParaRPr lang="en-US" altLang="ko-KR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87313" lvl="0" indent="-87313" algn="l">
                <a:spcBef>
                  <a:spcPct val="20000"/>
                </a:spcBef>
                <a:buClr>
                  <a:prstClr val="black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배포 자동화에 대한 두려움 극복을 위한 자동화 도구 제공</a:t>
              </a:r>
              <a:endParaRPr lang="ko-KR" altLang="en-US" sz="28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EDCC3F25-227F-4FA6-BE63-B3ED22C3534F}"/>
              </a:ext>
            </a:extLst>
          </p:cNvPr>
          <p:cNvSpPr/>
          <p:nvPr/>
        </p:nvSpPr>
        <p:spPr>
          <a:xfrm>
            <a:off x="550863" y="910599"/>
            <a:ext cx="11605569" cy="675891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ct val="30000"/>
              </a:spcBef>
              <a:buSzPct val="100000"/>
              <a:buBlip>
                <a:blip r:embed="rId3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ko-KR" b="1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Atlassian</a:t>
            </a:r>
            <a:r>
              <a:rPr lang="ko-KR" altLang="en-US" b="1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솔루션을 활용하여 고객의 </a:t>
            </a:r>
            <a:r>
              <a:rPr lang="en-US" altLang="ko-KR" b="1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DevOps, ITSM</a:t>
            </a:r>
            <a:r>
              <a:rPr lang="ko-KR" altLang="en-US" b="1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을 통한 </a:t>
            </a:r>
            <a:r>
              <a:rPr lang="en-US" altLang="ko-KR" b="1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SR </a:t>
            </a:r>
            <a:r>
              <a:rPr lang="ko-KR" altLang="en-US" b="1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구성</a:t>
            </a:r>
            <a:r>
              <a:rPr lang="en-US" altLang="ko-KR" b="1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배포 관리 프로세스에 적용될 수 있는 제품을 제공합니다</a:t>
            </a:r>
            <a:r>
              <a:rPr lang="en-US" altLang="ko-KR" b="1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b="1" spc="-90" dirty="0">
              <a:gradFill flip="none" rotWithShape="1">
                <a:gsLst>
                  <a:gs pos="0">
                    <a:prstClr val="black">
                      <a:lumMod val="95000"/>
                      <a:lumOff val="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2" name="Table 1">
            <a:extLst>
              <a:ext uri="{FF2B5EF4-FFF2-40B4-BE49-F238E27FC236}">
                <a16:creationId xmlns:a16="http://schemas.microsoft.com/office/drawing/2014/main" xmlns="" id="{94843396-72F3-441E-B65D-7FEEF4CA68EC}"/>
              </a:ext>
            </a:extLst>
          </p:cNvPr>
          <p:cNvGraphicFramePr>
            <a:graphicFrameLocks noGrp="1"/>
          </p:cNvGraphicFramePr>
          <p:nvPr/>
        </p:nvGraphicFramePr>
        <p:xfrm>
          <a:off x="1141322" y="2791930"/>
          <a:ext cx="3265977" cy="1590180"/>
        </p:xfrm>
        <a:graphic>
          <a:graphicData uri="http://schemas.openxmlformats.org/drawingml/2006/table">
            <a:tbl>
              <a:tblPr/>
              <a:tblGrid>
                <a:gridCol w="12487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72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7545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tabLst>
                          <a:tab pos="1438275" algn="l"/>
                        </a:tabLst>
                        <a:defRPr sz="1200">
                          <a:solidFill>
                            <a:schemeClr val="tx1"/>
                          </a:solidFill>
                          <a:latin typeface="산돌고딕 M" pitchFamily="18" charset="-127"/>
                          <a:ea typeface="산돌고딕 M" pitchFamily="18" charset="-127"/>
                          <a:cs typeface="Arial" panose="020B0604020202020204" pitchFamily="34" charset="0"/>
                        </a:defRPr>
                      </a:lvl1pPr>
                      <a:lvl2pPr marL="365125" indent="-96838" algn="l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2pPr>
                      <a:lvl3pPr marL="631825" indent="-87313" algn="l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3pPr>
                      <a:lvl4pPr marL="898525" indent="-87313" algn="l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4pPr>
                      <a:lvl5pPr marL="1668463" indent="-146050" algn="l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5pPr>
                      <a:lvl6pPr marL="2125663" indent="-1460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6pPr>
                      <a:lvl7pPr marL="2582863" indent="-1460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7pPr>
                      <a:lvl8pPr marL="3040063" indent="-1460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8pPr>
                      <a:lvl9pPr marL="3497263" indent="-1460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D4D4D"/>
                        </a:buClr>
                        <a:buSzTx/>
                        <a:buFont typeface="Wingdings 2" panose="05020102010507070707" pitchFamily="18" charset="2"/>
                        <a:buNone/>
                        <a:tabLst>
                          <a:tab pos="1438275" algn="l"/>
                        </a:tabLst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SR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관리</a:t>
                      </a:r>
                      <a:endParaRPr kumimoji="1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45724" marR="45724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4775" indent="-104775" algn="l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tabLst>
                          <a:tab pos="1438275" algn="l"/>
                        </a:tabLst>
                        <a:defRPr sz="1200">
                          <a:solidFill>
                            <a:schemeClr val="tx1"/>
                          </a:solidFill>
                          <a:latin typeface="산돌고딕 M" pitchFamily="18" charset="-127"/>
                          <a:ea typeface="산돌고딕 M" pitchFamily="18" charset="-127"/>
                          <a:cs typeface="Arial" panose="020B0604020202020204" pitchFamily="34" charset="0"/>
                        </a:defRPr>
                      </a:lvl1pPr>
                      <a:lvl2pPr marL="247650" indent="-96838" algn="l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2pPr>
                      <a:lvl3pPr marL="361950" indent="-87313" algn="l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3pPr>
                      <a:lvl4pPr marL="485775" indent="-87313" algn="l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4pPr>
                      <a:lvl5pPr marL="1668463" indent="-146050" algn="l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5pPr>
                      <a:lvl6pPr marL="2125663" indent="-1460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6pPr>
                      <a:lvl7pPr marL="2582863" indent="-1460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7pPr>
                      <a:lvl8pPr marL="3040063" indent="-1460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8pPr>
                      <a:lvl9pPr marL="3497263" indent="-1460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04775" marR="0" lvl="0" indent="-1047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D4D4D"/>
                        </a:buClr>
                        <a:buSzTx/>
                        <a:buFont typeface="Wingdings 2" panose="05020102010507070707" pitchFamily="18" charset="2"/>
                        <a:buNone/>
                        <a:tabLst>
                          <a:tab pos="1438275" algn="l"/>
                        </a:tabLst>
                      </a:pPr>
                      <a:r>
                        <a:rPr kumimoji="1" lang="en-US" altLang="ko-K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Atlassian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JIRA</a:t>
                      </a: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45724" marR="45724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75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D4D4D"/>
                        </a:buClr>
                        <a:buSzTx/>
                        <a:buFont typeface="Wingdings 2" panose="05020102010507070707" pitchFamily="18" charset="2"/>
                        <a:buNone/>
                        <a:tabLst>
                          <a:tab pos="1438275" algn="l"/>
                        </a:tabLst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지식관리</a:t>
                      </a:r>
                      <a:endParaRPr kumimoji="1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45724" marR="45724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D4D4D"/>
                        </a:buClr>
                        <a:buSzTx/>
                        <a:buFont typeface="Wingdings 2" panose="05020102010507070707" pitchFamily="18" charset="2"/>
                        <a:buNone/>
                        <a:tabLst>
                          <a:tab pos="1438275" algn="l"/>
                        </a:tabLst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Atlassian Confluence</a:t>
                      </a: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45724" marR="45724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75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D4D4D"/>
                        </a:buClr>
                        <a:buSzTx/>
                        <a:buFont typeface="Wingdings 2" panose="05020102010507070707" pitchFamily="18" charset="2"/>
                        <a:buNone/>
                        <a:tabLst>
                          <a:tab pos="1438275" algn="l"/>
                        </a:tabLst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형상관리</a:t>
                      </a:r>
                      <a:endParaRPr kumimoji="1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45724" marR="45724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D4D4D"/>
                        </a:buClr>
                        <a:buSzTx/>
                        <a:buFont typeface="Wingdings 2" panose="05020102010507070707" pitchFamily="18" charset="2"/>
                        <a:buNone/>
                        <a:tabLst>
                          <a:tab pos="1438275" algn="l"/>
                        </a:tabLst>
                      </a:pPr>
                      <a:r>
                        <a:rPr kumimoji="1" lang="en-US" altLang="ko-K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BitBucket</a:t>
                      </a: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1" lang="en-US" altLang="ko-K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Git</a:t>
                      </a: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45724" marR="45724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75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D4D4D"/>
                        </a:buClr>
                        <a:buSzTx/>
                        <a:buFont typeface="Wingdings 2" panose="05020102010507070707" pitchFamily="18" charset="2"/>
                        <a:buNone/>
                        <a:tabLst>
                          <a:tab pos="1438275" algn="l"/>
                        </a:tabLst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빌드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배포관리</a:t>
                      </a:r>
                      <a:endParaRPr kumimoji="1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45724" marR="45724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D4D4D"/>
                        </a:buClr>
                        <a:buSzTx/>
                        <a:buFont typeface="Wingdings 2" panose="05020102010507070707" pitchFamily="18" charset="2"/>
                        <a:buNone/>
                        <a:tabLst>
                          <a:tab pos="1438275" algn="l"/>
                        </a:tabLst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Jenkins/Bamboo</a:t>
                      </a: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45724" marR="45724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7" name="제목 3">
            <a:extLst>
              <a:ext uri="{FF2B5EF4-FFF2-40B4-BE49-F238E27FC236}">
                <a16:creationId xmlns:a16="http://schemas.microsoft.com/office/drawing/2014/main" xmlns="" id="{605D1B31-4A2D-438D-9B3E-FD45449F28B9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자사제품의 경쟁 업체 대비 특장점</a:t>
            </a:r>
          </a:p>
        </p:txBody>
      </p:sp>
    </p:spTree>
    <p:extLst>
      <p:ext uri="{BB962C8B-B14F-4D97-AF65-F5344CB8AC3E}">
        <p14:creationId xmlns:p14="http://schemas.microsoft.com/office/powerpoint/2010/main" val="3248960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36D4881-7233-497E-B683-577050BEB1C7}"/>
              </a:ext>
            </a:extLst>
          </p:cNvPr>
          <p:cNvSpPr txBox="1"/>
          <p:nvPr/>
        </p:nvSpPr>
        <p:spPr>
          <a:xfrm>
            <a:off x="514855" y="878118"/>
            <a:ext cx="11212349" cy="37119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268288" indent="-268288" fontAlgn="auto" latinLnBrk="0">
              <a:lnSpc>
                <a:spcPct val="110000"/>
              </a:lnSpc>
              <a:spcBef>
                <a:spcPct val="300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0" sz="1600" b="0" spc="-9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1pPr>
            <a:lvl2pPr marL="457171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2pPr>
            <a:lvl3pPr marL="914342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3pPr>
            <a:lvl4pPr marL="1371513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4pPr>
            <a:lvl5pPr marL="1828684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5pPr>
            <a:lvl6pPr marL="2285855" defTabSz="914342">
              <a:defRPr sz="1200">
                <a:latin typeface="다음_SemiBold" pitchFamily="2" charset="-127"/>
                <a:ea typeface="다음_SemiBold" pitchFamily="2" charset="-127"/>
              </a:defRPr>
            </a:lvl6pPr>
            <a:lvl7pPr marL="2743026" defTabSz="914342">
              <a:defRPr sz="1200">
                <a:latin typeface="다음_SemiBold" pitchFamily="2" charset="-127"/>
                <a:ea typeface="다음_SemiBold" pitchFamily="2" charset="-127"/>
              </a:defRPr>
            </a:lvl7pPr>
            <a:lvl8pPr marL="3200198" defTabSz="914342">
              <a:defRPr sz="1200">
                <a:latin typeface="다음_SemiBold" pitchFamily="2" charset="-127"/>
                <a:ea typeface="다음_SemiBold" pitchFamily="2" charset="-127"/>
              </a:defRPr>
            </a:lvl8pPr>
            <a:lvl9pPr marL="3657369" defTabSz="914342">
              <a:defRPr sz="1200">
                <a:latin typeface="다음_SemiBold" pitchFamily="2" charset="-127"/>
                <a:ea typeface="다음_SemiBold" pitchFamily="2" charset="-127"/>
              </a:defRPr>
            </a:lvl9pPr>
          </a:lstStyle>
          <a:p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Jira, Confluence, Bitbucket, Bamboo</a:t>
            </a:r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등 다양한 환경을 통합하여 운영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858E46DE-9EF5-4292-8F7E-4402BDEA40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38" y="1280279"/>
            <a:ext cx="10079421" cy="5125615"/>
          </a:xfrm>
          <a:prstGeom prst="rect">
            <a:avLst/>
          </a:prstGeom>
        </p:spPr>
      </p:pic>
      <p:sp>
        <p:nvSpPr>
          <p:cNvPr id="7" name="제목 3">
            <a:extLst>
              <a:ext uri="{FF2B5EF4-FFF2-40B4-BE49-F238E27FC236}">
                <a16:creationId xmlns:a16="http://schemas.microsoft.com/office/drawing/2014/main" xmlns="" id="{38CDE7E0-8D45-4A4D-B129-A29E8E9CB92E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Atlassian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제품 기능 및 연계 방안 제시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(1/2)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1130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0965B64-6B64-4BCC-8A25-B2308C8039DC}"/>
              </a:ext>
            </a:extLst>
          </p:cNvPr>
          <p:cNvSpPr txBox="1"/>
          <p:nvPr/>
        </p:nvSpPr>
        <p:spPr>
          <a:xfrm>
            <a:off x="514855" y="878118"/>
            <a:ext cx="11590459" cy="37119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268288" indent="-268288" fontAlgn="auto" latinLnBrk="0">
              <a:lnSpc>
                <a:spcPct val="110000"/>
              </a:lnSpc>
              <a:spcBef>
                <a:spcPct val="300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0" sz="1600" b="0" spc="-9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Rix고딕 B" panose="02020603020101020101" pitchFamily="18" charset="-127"/>
                <a:ea typeface="Rix고딕 B" panose="02020603020101020101" pitchFamily="18" charset="-127"/>
              </a:defRPr>
            </a:lvl1pPr>
            <a:lvl2pPr marL="457171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2pPr>
            <a:lvl3pPr marL="914342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3pPr>
            <a:lvl4pPr marL="1371513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4pPr>
            <a:lvl5pPr marL="1828684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5pPr>
            <a:lvl6pPr marL="2285855" defTabSz="914342">
              <a:defRPr sz="1200">
                <a:latin typeface="다음_SemiBold" pitchFamily="2" charset="-127"/>
                <a:ea typeface="다음_SemiBold" pitchFamily="2" charset="-127"/>
              </a:defRPr>
            </a:lvl6pPr>
            <a:lvl7pPr marL="2743026" defTabSz="914342">
              <a:defRPr sz="1200">
                <a:latin typeface="다음_SemiBold" pitchFamily="2" charset="-127"/>
                <a:ea typeface="다음_SemiBold" pitchFamily="2" charset="-127"/>
              </a:defRPr>
            </a:lvl7pPr>
            <a:lvl8pPr marL="3200198" defTabSz="914342">
              <a:defRPr sz="1200">
                <a:latin typeface="다음_SemiBold" pitchFamily="2" charset="-127"/>
                <a:ea typeface="다음_SemiBold" pitchFamily="2" charset="-127"/>
              </a:defRPr>
            </a:lvl8pPr>
            <a:lvl9pPr marL="3657369" defTabSz="914342">
              <a:defRPr sz="1200">
                <a:latin typeface="다음_SemiBold" pitchFamily="2" charset="-127"/>
                <a:ea typeface="다음_SemiBold" pitchFamily="2" charset="-127"/>
              </a:defRPr>
            </a:lvl9pPr>
          </a:lstStyle>
          <a:p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Jira, Confluence, Bitbucket, Bamboo</a:t>
            </a:r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등으로 통합구성</a:t>
            </a: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기존 레거시 시스템과 연관성을 고려하여 전사 통합 구축</a:t>
            </a:r>
            <a:endParaRPr lang="en-US" sz="1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37D25BC-DA9B-4BB9-BFD9-72B8E230C2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345" y="1650481"/>
            <a:ext cx="9974413" cy="4777853"/>
          </a:xfrm>
          <a:prstGeom prst="rect">
            <a:avLst/>
          </a:prstGeom>
        </p:spPr>
      </p:pic>
      <p:sp>
        <p:nvSpPr>
          <p:cNvPr id="7" name="제목 3">
            <a:extLst>
              <a:ext uri="{FF2B5EF4-FFF2-40B4-BE49-F238E27FC236}">
                <a16:creationId xmlns:a16="http://schemas.microsoft.com/office/drawing/2014/main" xmlns="" id="{07D2D042-45A4-4EBC-9889-A258BC16DA3E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Atlassian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제품 기능 및 연계 방안 제시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(2/2)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13916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1A4C4DF5-6245-40E1-9F6A-C33DF021F6D1}"/>
              </a:ext>
            </a:extLst>
          </p:cNvPr>
          <p:cNvGrpSpPr/>
          <p:nvPr/>
        </p:nvGrpSpPr>
        <p:grpSpPr>
          <a:xfrm>
            <a:off x="2699849" y="1670091"/>
            <a:ext cx="2799250" cy="527143"/>
            <a:chOff x="1248614" y="2855002"/>
            <a:chExt cx="2799250" cy="527143"/>
          </a:xfrm>
        </p:grpSpPr>
        <p:sp>
          <p:nvSpPr>
            <p:cNvPr id="39" name="제목 1">
              <a:extLst>
                <a:ext uri="{FF2B5EF4-FFF2-40B4-BE49-F238E27FC236}">
                  <a16:creationId xmlns:a16="http://schemas.microsoft.com/office/drawing/2014/main" xmlns="" id="{9D83D141-45AA-4F5F-9DB1-C3E557C819A8}"/>
                </a:ext>
              </a:extLst>
            </p:cNvPr>
            <p:cNvSpPr txBox="1">
              <a:spLocks/>
            </p:cNvSpPr>
            <p:nvPr/>
          </p:nvSpPr>
          <p:spPr>
            <a:xfrm>
              <a:off x="2131559" y="2940483"/>
              <a:ext cx="1916305" cy="42289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altLang="ko-KR" sz="2400" b="1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Jira software</a:t>
              </a:r>
              <a:endParaRPr lang="ko-KR" altLang="en-US" sz="2400" b="1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4254B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xmlns="" id="{BBA0F226-6C99-45F3-BA64-55A9FD23585C}"/>
                </a:ext>
              </a:extLst>
            </p:cNvPr>
            <p:cNvGrpSpPr/>
            <p:nvPr/>
          </p:nvGrpSpPr>
          <p:grpSpPr>
            <a:xfrm>
              <a:off x="1248614" y="2855002"/>
              <a:ext cx="1033192" cy="527143"/>
              <a:chOff x="988555" y="2037444"/>
              <a:chExt cx="1033192" cy="527143"/>
            </a:xfrm>
          </p:grpSpPr>
          <p:sp>
            <p:nvSpPr>
              <p:cNvPr id="59" name="제목 1">
                <a:extLst>
                  <a:ext uri="{FF2B5EF4-FFF2-40B4-BE49-F238E27FC236}">
                    <a16:creationId xmlns:a16="http://schemas.microsoft.com/office/drawing/2014/main" xmlns="" id="{9BFF8345-89D7-4CDF-8C49-34B1B4258F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555" y="2037444"/>
                <a:ext cx="1033192" cy="52714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altLang="ko-KR" sz="3200" b="1" spc="-13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0095E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3.1</a:t>
                </a:r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xmlns="" id="{65F45504-29DF-46A5-B087-786228F88CD2}"/>
                  </a:ext>
                </a:extLst>
              </p:cNvPr>
              <p:cNvSpPr/>
              <p:nvPr/>
            </p:nvSpPr>
            <p:spPr>
              <a:xfrm>
                <a:off x="1219999" y="2082825"/>
                <a:ext cx="570305" cy="36000"/>
              </a:xfrm>
              <a:prstGeom prst="rect">
                <a:avLst/>
              </a:prstGeom>
              <a:solidFill>
                <a:srgbClr val="E4E7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42A465FE-D733-4820-B431-C86261DA9811}"/>
              </a:ext>
            </a:extLst>
          </p:cNvPr>
          <p:cNvGrpSpPr/>
          <p:nvPr/>
        </p:nvGrpSpPr>
        <p:grpSpPr>
          <a:xfrm>
            <a:off x="2699849" y="2623970"/>
            <a:ext cx="2618712" cy="527143"/>
            <a:chOff x="1248614" y="3672560"/>
            <a:chExt cx="2618712" cy="527143"/>
          </a:xfrm>
        </p:grpSpPr>
        <p:sp>
          <p:nvSpPr>
            <p:cNvPr id="44" name="제목 1">
              <a:extLst>
                <a:ext uri="{FF2B5EF4-FFF2-40B4-BE49-F238E27FC236}">
                  <a16:creationId xmlns:a16="http://schemas.microsoft.com/office/drawing/2014/main" xmlns="" id="{DD4D05CE-7EEF-4FE2-8699-EDFE74911B25}"/>
                </a:ext>
              </a:extLst>
            </p:cNvPr>
            <p:cNvSpPr txBox="1">
              <a:spLocks/>
            </p:cNvSpPr>
            <p:nvPr/>
          </p:nvSpPr>
          <p:spPr>
            <a:xfrm>
              <a:off x="2131559" y="3767428"/>
              <a:ext cx="1735767" cy="42289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altLang="ko-KR" sz="2000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Confluence</a:t>
              </a:r>
              <a:endParaRPr lang="ko-KR" altLang="en-US" sz="20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4254B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xmlns="" id="{402C9282-D2CB-4D7D-A18F-78D5DDDFB662}"/>
                </a:ext>
              </a:extLst>
            </p:cNvPr>
            <p:cNvGrpSpPr/>
            <p:nvPr/>
          </p:nvGrpSpPr>
          <p:grpSpPr>
            <a:xfrm>
              <a:off x="1248614" y="3672560"/>
              <a:ext cx="1033192" cy="527143"/>
              <a:chOff x="988555" y="2037444"/>
              <a:chExt cx="1033192" cy="527143"/>
            </a:xfrm>
          </p:grpSpPr>
          <p:sp>
            <p:nvSpPr>
              <p:cNvPr id="62" name="제목 1">
                <a:extLst>
                  <a:ext uri="{FF2B5EF4-FFF2-40B4-BE49-F238E27FC236}">
                    <a16:creationId xmlns:a16="http://schemas.microsoft.com/office/drawing/2014/main" xmlns="" id="{97C94D03-356B-4DE0-8211-167485F73F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555" y="2037444"/>
                <a:ext cx="1033192" cy="52714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altLang="ko-KR" sz="3200" b="1" spc="-13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0095E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3.2</a:t>
                </a:r>
              </a:p>
            </p:txBody>
          </p:sp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xmlns="" id="{71C39CB0-CF40-42A4-9C51-B3F12709B358}"/>
                  </a:ext>
                </a:extLst>
              </p:cNvPr>
              <p:cNvSpPr/>
              <p:nvPr/>
            </p:nvSpPr>
            <p:spPr>
              <a:xfrm>
                <a:off x="1219999" y="2082825"/>
                <a:ext cx="570305" cy="36000"/>
              </a:xfrm>
              <a:prstGeom prst="rect">
                <a:avLst/>
              </a:prstGeom>
              <a:solidFill>
                <a:srgbClr val="E4E7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B18F2CA0-49A2-4A2B-BAD2-7ED9DD4ACFE0}"/>
              </a:ext>
            </a:extLst>
          </p:cNvPr>
          <p:cNvGrpSpPr/>
          <p:nvPr/>
        </p:nvGrpSpPr>
        <p:grpSpPr>
          <a:xfrm>
            <a:off x="2699849" y="3577849"/>
            <a:ext cx="2417376" cy="527143"/>
            <a:chOff x="1248614" y="4490118"/>
            <a:chExt cx="2417376" cy="527143"/>
          </a:xfrm>
        </p:grpSpPr>
        <p:sp>
          <p:nvSpPr>
            <p:cNvPr id="49" name="제목 1">
              <a:extLst>
                <a:ext uri="{FF2B5EF4-FFF2-40B4-BE49-F238E27FC236}">
                  <a16:creationId xmlns:a16="http://schemas.microsoft.com/office/drawing/2014/main" xmlns="" id="{16D79C2E-BB56-4ABF-9982-31A4F17E7A11}"/>
                </a:ext>
              </a:extLst>
            </p:cNvPr>
            <p:cNvSpPr txBox="1">
              <a:spLocks/>
            </p:cNvSpPr>
            <p:nvPr/>
          </p:nvSpPr>
          <p:spPr>
            <a:xfrm>
              <a:off x="2131559" y="4594373"/>
              <a:ext cx="1534431" cy="42288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altLang="ko-KR" sz="2000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Bitbucket</a:t>
              </a:r>
              <a:endParaRPr lang="ko-KR" altLang="en-US" sz="20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4254B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xmlns="" id="{3098BD73-C935-47ED-90A7-7C1053F3F305}"/>
                </a:ext>
              </a:extLst>
            </p:cNvPr>
            <p:cNvGrpSpPr/>
            <p:nvPr/>
          </p:nvGrpSpPr>
          <p:grpSpPr>
            <a:xfrm>
              <a:off x="1248614" y="4490118"/>
              <a:ext cx="1033192" cy="527143"/>
              <a:chOff x="988555" y="2037444"/>
              <a:chExt cx="1033192" cy="527143"/>
            </a:xfrm>
          </p:grpSpPr>
          <p:sp>
            <p:nvSpPr>
              <p:cNvPr id="65" name="제목 1">
                <a:extLst>
                  <a:ext uri="{FF2B5EF4-FFF2-40B4-BE49-F238E27FC236}">
                    <a16:creationId xmlns:a16="http://schemas.microsoft.com/office/drawing/2014/main" xmlns="" id="{FA251686-0866-468F-9B1E-C6A74AC1CD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555" y="2037444"/>
                <a:ext cx="1033192" cy="52714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altLang="ko-KR" sz="3200" b="1" spc="-13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0095E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3.3</a:t>
                </a:r>
              </a:p>
            </p:txBody>
          </p:sp>
          <p:sp>
            <p:nvSpPr>
              <p:cNvPr id="66" name="직사각형 65">
                <a:extLst>
                  <a:ext uri="{FF2B5EF4-FFF2-40B4-BE49-F238E27FC236}">
                    <a16:creationId xmlns:a16="http://schemas.microsoft.com/office/drawing/2014/main" xmlns="" id="{0BAC5A42-B35B-4B70-8D1D-DABDCDF426DA}"/>
                  </a:ext>
                </a:extLst>
              </p:cNvPr>
              <p:cNvSpPr/>
              <p:nvPr/>
            </p:nvSpPr>
            <p:spPr>
              <a:xfrm>
                <a:off x="1219999" y="2082825"/>
                <a:ext cx="570305" cy="36000"/>
              </a:xfrm>
              <a:prstGeom prst="rect">
                <a:avLst/>
              </a:prstGeom>
              <a:solidFill>
                <a:srgbClr val="E4E7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783AF899-78F8-4B00-9F27-76AC6AFC865A}"/>
              </a:ext>
            </a:extLst>
          </p:cNvPr>
          <p:cNvGrpSpPr/>
          <p:nvPr/>
        </p:nvGrpSpPr>
        <p:grpSpPr>
          <a:xfrm>
            <a:off x="2699849" y="4531729"/>
            <a:ext cx="2417376" cy="527143"/>
            <a:chOff x="1248614" y="5307676"/>
            <a:chExt cx="2417376" cy="527143"/>
          </a:xfrm>
        </p:grpSpPr>
        <p:sp>
          <p:nvSpPr>
            <p:cNvPr id="54" name="제목 1">
              <a:extLst>
                <a:ext uri="{FF2B5EF4-FFF2-40B4-BE49-F238E27FC236}">
                  <a16:creationId xmlns:a16="http://schemas.microsoft.com/office/drawing/2014/main" xmlns="" id="{67BD4B86-72A7-4BEF-9C28-7FA3C91B3DA9}"/>
                </a:ext>
              </a:extLst>
            </p:cNvPr>
            <p:cNvSpPr txBox="1">
              <a:spLocks/>
            </p:cNvSpPr>
            <p:nvPr/>
          </p:nvSpPr>
          <p:spPr>
            <a:xfrm>
              <a:off x="2131559" y="5396318"/>
              <a:ext cx="1534431" cy="43850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altLang="ko-KR" sz="2000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Bamboo</a:t>
              </a:r>
              <a:endParaRPr lang="ko-KR" altLang="en-US" sz="20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4254B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67" name="그룹 66">
              <a:extLst>
                <a:ext uri="{FF2B5EF4-FFF2-40B4-BE49-F238E27FC236}">
                  <a16:creationId xmlns:a16="http://schemas.microsoft.com/office/drawing/2014/main" xmlns="" id="{3F35C493-A88E-43C1-AD48-AD27A2D5A5F1}"/>
                </a:ext>
              </a:extLst>
            </p:cNvPr>
            <p:cNvGrpSpPr/>
            <p:nvPr/>
          </p:nvGrpSpPr>
          <p:grpSpPr>
            <a:xfrm>
              <a:off x="1248614" y="5307676"/>
              <a:ext cx="1033192" cy="527143"/>
              <a:chOff x="988555" y="2037444"/>
              <a:chExt cx="1033192" cy="527143"/>
            </a:xfrm>
          </p:grpSpPr>
          <p:sp>
            <p:nvSpPr>
              <p:cNvPr id="68" name="제목 1">
                <a:extLst>
                  <a:ext uri="{FF2B5EF4-FFF2-40B4-BE49-F238E27FC236}">
                    <a16:creationId xmlns:a16="http://schemas.microsoft.com/office/drawing/2014/main" xmlns="" id="{69E51F27-4A29-41E7-BC85-CECCEE8B8E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555" y="2037444"/>
                <a:ext cx="1033192" cy="52714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altLang="ko-KR" sz="3200" b="1" spc="-13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0095E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3.4</a:t>
                </a: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xmlns="" id="{4C8817B3-193C-4692-8154-B25E07EEB631}"/>
                  </a:ext>
                </a:extLst>
              </p:cNvPr>
              <p:cNvSpPr/>
              <p:nvPr/>
            </p:nvSpPr>
            <p:spPr>
              <a:xfrm>
                <a:off x="1219999" y="2082825"/>
                <a:ext cx="570305" cy="36000"/>
              </a:xfrm>
              <a:prstGeom prst="rect">
                <a:avLst/>
              </a:prstGeom>
              <a:solidFill>
                <a:srgbClr val="E4E7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541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xmlns="" id="{95D91569-709D-435C-BAE3-6240202A254B}"/>
              </a:ext>
            </a:extLst>
          </p:cNvPr>
          <p:cNvSpPr txBox="1">
            <a:spLocks/>
          </p:cNvSpPr>
          <p:nvPr/>
        </p:nvSpPr>
        <p:spPr>
          <a:xfrm>
            <a:off x="580571" y="2314582"/>
            <a:ext cx="6469933" cy="8341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altLang="ko-KR" sz="4000" b="1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1. </a:t>
            </a:r>
            <a:r>
              <a:rPr lang="ko-KR" altLang="en-US" sz="4000" b="1" spc="-13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오픈소스컨설팅</a:t>
            </a:r>
            <a:r>
              <a:rPr lang="ko-KR" altLang="en-US" sz="4000" b="1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소개  </a:t>
            </a:r>
          </a:p>
        </p:txBody>
      </p:sp>
    </p:spTree>
    <p:extLst>
      <p:ext uri="{BB962C8B-B14F-4D97-AF65-F5344CB8AC3E}">
        <p14:creationId xmlns:p14="http://schemas.microsoft.com/office/powerpoint/2010/main" val="363621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550863" y="902113"/>
            <a:ext cx="11605569" cy="402161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en-US" altLang="ko-KR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AGILE</a:t>
            </a:r>
            <a:r>
              <a:rPr lang="en-US" altLang="ko-KR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기반 프로젝트 관리도구 </a:t>
            </a:r>
            <a:r>
              <a:rPr lang="en-US" altLang="ko-KR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: Jira Software</a:t>
            </a:r>
          </a:p>
        </p:txBody>
      </p:sp>
      <p:sp>
        <p:nvSpPr>
          <p:cNvPr id="10" name="모서리가 둥근 직사각형 23">
            <a:extLst>
              <a:ext uri="{FF2B5EF4-FFF2-40B4-BE49-F238E27FC236}">
                <a16:creationId xmlns:a16="http://schemas.microsoft.com/office/drawing/2014/main" xmlns="" id="{6D1C852E-B16C-4739-8A06-ED2B0E9480FC}"/>
              </a:ext>
            </a:extLst>
          </p:cNvPr>
          <p:cNvSpPr/>
          <p:nvPr/>
        </p:nvSpPr>
        <p:spPr>
          <a:xfrm>
            <a:off x="543294" y="1394924"/>
            <a:ext cx="11105412" cy="4929185"/>
          </a:xfrm>
          <a:prstGeom prst="roundRect">
            <a:avLst>
              <a:gd name="adj" fmla="val 2944"/>
            </a:avLst>
          </a:prstGeom>
          <a:solidFill>
            <a:srgbClr val="0F35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xmlns="" id="{C76E3785-6661-4DC9-89F8-76F7BB187895}"/>
              </a:ext>
            </a:extLst>
          </p:cNvPr>
          <p:cNvSpPr txBox="1"/>
          <p:nvPr/>
        </p:nvSpPr>
        <p:spPr>
          <a:xfrm>
            <a:off x="3559233" y="2694091"/>
            <a:ext cx="1377367" cy="1384995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268288" indent="-268288" fontAlgn="auto" latinLnBrk="0">
              <a:lnSpc>
                <a:spcPct val="110000"/>
              </a:lnSpc>
              <a:spcBef>
                <a:spcPct val="300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0" sz="2000" b="1" spc="-9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  <a:lvl2pPr marL="457171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2pPr>
            <a:lvl3pPr marL="914342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3pPr>
            <a:lvl4pPr marL="1371513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4pPr>
            <a:lvl5pPr marL="1828684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5pPr>
            <a:lvl6pPr marL="2285855" defTabSz="914342">
              <a:defRPr sz="1200">
                <a:latin typeface="다음_SemiBold" pitchFamily="2" charset="-127"/>
                <a:ea typeface="다음_SemiBold" pitchFamily="2" charset="-127"/>
              </a:defRPr>
            </a:lvl6pPr>
            <a:lvl7pPr marL="2743026" defTabSz="914342">
              <a:defRPr sz="1200">
                <a:latin typeface="다음_SemiBold" pitchFamily="2" charset="-127"/>
                <a:ea typeface="다음_SemiBold" pitchFamily="2" charset="-127"/>
              </a:defRPr>
            </a:lvl7pPr>
            <a:lvl8pPr marL="3200198" defTabSz="914342">
              <a:defRPr sz="1200">
                <a:latin typeface="다음_SemiBold" pitchFamily="2" charset="-127"/>
                <a:ea typeface="다음_SemiBold" pitchFamily="2" charset="-127"/>
              </a:defRPr>
            </a:lvl8pPr>
            <a:lvl9pPr marL="3657369" defTabSz="914342">
              <a:defRPr sz="1200">
                <a:latin typeface="다음_SemiBold" pitchFamily="2" charset="-127"/>
                <a:ea typeface="다음_SemiBold" pitchFamily="2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칸반보드</a:t>
            </a:r>
            <a:endParaRPr lang="en-US" altLang="ko-KR" sz="1400" b="0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업무 진행상황을</a:t>
            </a:r>
            <a:endParaRPr lang="en-US" altLang="ko-KR" sz="1400" b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편리하게 확인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공유 하여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생산성 증대</a:t>
            </a:r>
            <a:endParaRPr lang="en-US" altLang="ko-KR" sz="1400" b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4DF498FF-F81F-4BE3-9BAE-FD35D5E42496}"/>
              </a:ext>
            </a:extLst>
          </p:cNvPr>
          <p:cNvSpPr/>
          <p:nvPr/>
        </p:nvSpPr>
        <p:spPr>
          <a:xfrm>
            <a:off x="3467648" y="2745870"/>
            <a:ext cx="45719" cy="44600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FC40D770-8953-4654-8044-599BE40322F5}"/>
              </a:ext>
            </a:extLst>
          </p:cNvPr>
          <p:cNvSpPr txBox="1"/>
          <p:nvPr/>
        </p:nvSpPr>
        <p:spPr>
          <a:xfrm>
            <a:off x="3559233" y="4566050"/>
            <a:ext cx="1377367" cy="1600438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268288" indent="-268288" fontAlgn="auto" latinLnBrk="0">
              <a:lnSpc>
                <a:spcPct val="110000"/>
              </a:lnSpc>
              <a:spcBef>
                <a:spcPct val="300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0" sz="2000" b="1" spc="-9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  <a:lvl2pPr marL="457171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2pPr>
            <a:lvl3pPr marL="914342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3pPr>
            <a:lvl4pPr marL="1371513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4pPr>
            <a:lvl5pPr marL="1828684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5pPr>
            <a:lvl6pPr marL="2285855" defTabSz="914342">
              <a:defRPr sz="1200">
                <a:latin typeface="다음_SemiBold" pitchFamily="2" charset="-127"/>
                <a:ea typeface="다음_SemiBold" pitchFamily="2" charset="-127"/>
              </a:defRPr>
            </a:lvl6pPr>
            <a:lvl7pPr marL="2743026" defTabSz="914342">
              <a:defRPr sz="1200">
                <a:latin typeface="다음_SemiBold" pitchFamily="2" charset="-127"/>
                <a:ea typeface="다음_SemiBold" pitchFamily="2" charset="-127"/>
              </a:defRPr>
            </a:lvl7pPr>
            <a:lvl8pPr marL="3200198" defTabSz="914342">
              <a:defRPr sz="1200">
                <a:latin typeface="다음_SemiBold" pitchFamily="2" charset="-127"/>
                <a:ea typeface="다음_SemiBold" pitchFamily="2" charset="-127"/>
              </a:defRPr>
            </a:lvl8pPr>
            <a:lvl9pPr marL="3657369" defTabSz="914342">
              <a:defRPr sz="1200">
                <a:latin typeface="다음_SemiBold" pitchFamily="2" charset="-127"/>
                <a:ea typeface="다음_SemiBold" pitchFamily="2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Agile</a:t>
            </a:r>
            <a:r>
              <a:rPr lang="ko-KR" altLang="en-US" sz="1400" b="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업무</a:t>
            </a:r>
            <a:endParaRPr lang="en-US" altLang="ko-KR" sz="1400" b="0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Scrum, Sprint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 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Agile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방식의 업무를 구현하고 실행하는데 최적화</a:t>
            </a:r>
            <a:endParaRPr lang="en-US" sz="1400" b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6B3C7D18-85CE-4996-A958-FDD396C2DDA3}"/>
              </a:ext>
            </a:extLst>
          </p:cNvPr>
          <p:cNvSpPr/>
          <p:nvPr/>
        </p:nvSpPr>
        <p:spPr>
          <a:xfrm>
            <a:off x="3467648" y="4617829"/>
            <a:ext cx="45719" cy="44600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7A6747FA-4EBA-4CAC-A76D-3DEC80EA72B3}"/>
              </a:ext>
            </a:extLst>
          </p:cNvPr>
          <p:cNvSpPr txBox="1"/>
          <p:nvPr/>
        </p:nvSpPr>
        <p:spPr>
          <a:xfrm>
            <a:off x="7980958" y="2694091"/>
            <a:ext cx="1377367" cy="1384995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268288" indent="-268288" fontAlgn="auto" latinLnBrk="0">
              <a:lnSpc>
                <a:spcPct val="110000"/>
              </a:lnSpc>
              <a:spcBef>
                <a:spcPct val="300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0" sz="2000" b="1" spc="-9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  <a:lvl2pPr marL="457171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2pPr>
            <a:lvl3pPr marL="914342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3pPr>
            <a:lvl4pPr marL="1371513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4pPr>
            <a:lvl5pPr marL="1828684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5pPr>
            <a:lvl6pPr marL="2285855" defTabSz="914342">
              <a:defRPr sz="1200">
                <a:latin typeface="다음_SemiBold" pitchFamily="2" charset="-127"/>
                <a:ea typeface="다음_SemiBold" pitchFamily="2" charset="-127"/>
              </a:defRPr>
            </a:lvl6pPr>
            <a:lvl7pPr marL="2743026" defTabSz="914342">
              <a:defRPr sz="1200">
                <a:latin typeface="다음_SemiBold" pitchFamily="2" charset="-127"/>
                <a:ea typeface="다음_SemiBold" pitchFamily="2" charset="-127"/>
              </a:defRPr>
            </a:lvl7pPr>
            <a:lvl8pPr marL="3200198" defTabSz="914342">
              <a:defRPr sz="1200">
                <a:latin typeface="다음_SemiBold" pitchFamily="2" charset="-127"/>
                <a:ea typeface="다음_SemiBold" pitchFamily="2" charset="-127"/>
              </a:defRPr>
            </a:lvl8pPr>
            <a:lvl9pPr marL="3657369" defTabSz="914342">
              <a:defRPr sz="1200">
                <a:latin typeface="다음_SemiBold" pitchFamily="2" charset="-127"/>
                <a:ea typeface="다음_SemiBold" pitchFamily="2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다양한 보고서</a:t>
            </a:r>
            <a:endParaRPr lang="en-US" altLang="ko-KR" sz="1400" b="0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원하는 보고서를 </a:t>
            </a:r>
            <a:endParaRPr lang="en-US" altLang="ko-KR" sz="1400" b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쉽고 빠르게 생성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공유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활용가능</a:t>
            </a:r>
            <a:endParaRPr lang="en-US" sz="1400" b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AF8B9F94-2109-4E20-95FB-A6D0CC05B816}"/>
              </a:ext>
            </a:extLst>
          </p:cNvPr>
          <p:cNvSpPr/>
          <p:nvPr/>
        </p:nvSpPr>
        <p:spPr>
          <a:xfrm>
            <a:off x="7889373" y="2745870"/>
            <a:ext cx="45719" cy="44600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xmlns="" id="{FFA9C650-1F96-4A0A-A957-909F75C83016}"/>
              </a:ext>
            </a:extLst>
          </p:cNvPr>
          <p:cNvSpPr txBox="1"/>
          <p:nvPr/>
        </p:nvSpPr>
        <p:spPr>
          <a:xfrm>
            <a:off x="7978358" y="4566050"/>
            <a:ext cx="1377367" cy="954107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268288" indent="-268288" fontAlgn="auto" latinLnBrk="0">
              <a:lnSpc>
                <a:spcPct val="110000"/>
              </a:lnSpc>
              <a:spcBef>
                <a:spcPct val="300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0" sz="2000" b="1" spc="-9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  <a:lvl2pPr marL="457171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2pPr>
            <a:lvl3pPr marL="914342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3pPr>
            <a:lvl4pPr marL="1371513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4pPr>
            <a:lvl5pPr marL="1828684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5pPr>
            <a:lvl6pPr marL="2285855" defTabSz="914342">
              <a:defRPr sz="1200">
                <a:latin typeface="다음_SemiBold" pitchFamily="2" charset="-127"/>
                <a:ea typeface="다음_SemiBold" pitchFamily="2" charset="-127"/>
              </a:defRPr>
            </a:lvl6pPr>
            <a:lvl7pPr marL="2743026" defTabSz="914342">
              <a:defRPr sz="1200">
                <a:latin typeface="다음_SemiBold" pitchFamily="2" charset="-127"/>
                <a:ea typeface="다음_SemiBold" pitchFamily="2" charset="-127"/>
              </a:defRPr>
            </a:lvl7pPr>
            <a:lvl8pPr marL="3200198" defTabSz="914342">
              <a:defRPr sz="1200">
                <a:latin typeface="다음_SemiBold" pitchFamily="2" charset="-127"/>
                <a:ea typeface="다음_SemiBold" pitchFamily="2" charset="-127"/>
              </a:defRPr>
            </a:lvl8pPr>
            <a:lvl9pPr marL="3657369" defTabSz="914342">
              <a:defRPr sz="1200">
                <a:latin typeface="다음_SemiBold" pitchFamily="2" charset="-127"/>
                <a:ea typeface="다음_SemiBold" pitchFamily="2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연동</a:t>
            </a:r>
            <a:endParaRPr lang="en-US" altLang="ko-KR" sz="1400" b="0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컨플루언스와 연동하여 협업을 강화</a:t>
            </a:r>
            <a:endParaRPr lang="en-US" sz="1400" b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8B54004E-F7D2-4FC5-8A3F-3EF667618537}"/>
              </a:ext>
            </a:extLst>
          </p:cNvPr>
          <p:cNvSpPr/>
          <p:nvPr/>
        </p:nvSpPr>
        <p:spPr>
          <a:xfrm>
            <a:off x="7886773" y="4617829"/>
            <a:ext cx="45719" cy="44600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xmlns="" id="{5F226C8A-2E4D-479E-B350-5F8A09C9147D}"/>
              </a:ext>
            </a:extLst>
          </p:cNvPr>
          <p:cNvSpPr txBox="1"/>
          <p:nvPr/>
        </p:nvSpPr>
        <p:spPr>
          <a:xfrm>
            <a:off x="730620" y="1506573"/>
            <a:ext cx="8202094" cy="523220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268288" indent="-268288" fontAlgn="auto" latinLnBrk="0">
              <a:lnSpc>
                <a:spcPct val="110000"/>
              </a:lnSpc>
              <a:spcBef>
                <a:spcPct val="300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0" sz="2000" b="1" spc="-9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  <a:lvl2pPr marL="457171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2pPr>
            <a:lvl3pPr marL="914342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3pPr>
            <a:lvl4pPr marL="1371513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4pPr>
            <a:lvl5pPr marL="1828684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5pPr>
            <a:lvl6pPr marL="2285855" defTabSz="914342">
              <a:defRPr sz="1200">
                <a:latin typeface="다음_SemiBold" pitchFamily="2" charset="-127"/>
                <a:ea typeface="다음_SemiBold" pitchFamily="2" charset="-127"/>
              </a:defRPr>
            </a:lvl6pPr>
            <a:lvl7pPr marL="2743026" defTabSz="914342">
              <a:defRPr sz="1200">
                <a:latin typeface="다음_SemiBold" pitchFamily="2" charset="-127"/>
                <a:ea typeface="다음_SemiBold" pitchFamily="2" charset="-127"/>
              </a:defRPr>
            </a:lvl7pPr>
            <a:lvl8pPr marL="3200198" defTabSz="914342">
              <a:defRPr sz="1200">
                <a:latin typeface="다음_SemiBold" pitchFamily="2" charset="-127"/>
                <a:ea typeface="다음_SemiBold" pitchFamily="2" charset="-127"/>
              </a:defRPr>
            </a:lvl8pPr>
            <a:lvl9pPr marL="3657369" defTabSz="914342">
              <a:defRPr sz="1200">
                <a:latin typeface="다음_SemiBold" pitchFamily="2" charset="-127"/>
                <a:ea typeface="다음_SemiBold" pitchFamily="2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Jira 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소프트웨어를 활용하여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이슈를 생성하고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추적하며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칸반보드 등을 통해 편리하게 현황을 공유하고 협업할 수 있습니다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sz="1400" b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0" name="Picture 4" descr="ira kanbanì ëí ì´ë¯¸ì§ ê²ìê²°ê³¼">
            <a:extLst>
              <a:ext uri="{FF2B5EF4-FFF2-40B4-BE49-F238E27FC236}">
                <a16:creationId xmlns:a16="http://schemas.microsoft.com/office/drawing/2014/main" xmlns="" id="{20461163-CD68-4970-BDBC-604B4D89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4919" y="2713109"/>
            <a:ext cx="2371783" cy="125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ira dashboardì ëí ì´ë¯¸ì§ ê²ìê²°ê³¼">
            <a:extLst>
              <a:ext uri="{FF2B5EF4-FFF2-40B4-BE49-F238E27FC236}">
                <a16:creationId xmlns:a16="http://schemas.microsoft.com/office/drawing/2014/main" xmlns="" id="{3EF62CE8-5C5F-4706-BB42-C04A9B463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6281" y="2693857"/>
            <a:ext cx="2139135" cy="133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ra sprintì ëí ì´ë¯¸ì§ ê²ìê²°ê³¼">
            <a:extLst>
              <a:ext uri="{FF2B5EF4-FFF2-40B4-BE49-F238E27FC236}">
                <a16:creationId xmlns:a16="http://schemas.microsoft.com/office/drawing/2014/main" xmlns="" id="{855D5DEF-EDF4-4C86-9F25-8F7CBB374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0521" y="4526733"/>
            <a:ext cx="2386181" cy="151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ira confluence integrationì ëí ì´ë¯¸ì§ ê²ìê²°ê³¼">
            <a:extLst>
              <a:ext uri="{FF2B5EF4-FFF2-40B4-BE49-F238E27FC236}">
                <a16:creationId xmlns:a16="http://schemas.microsoft.com/office/drawing/2014/main" xmlns="" id="{406E1832-7588-4336-885F-8D40995A3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58525" y="4502648"/>
            <a:ext cx="2116891" cy="153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0C3E495B-5BB6-4F9C-8571-15F5D5DB21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15" y="3993606"/>
            <a:ext cx="2106446" cy="27593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9891A8B2-19D8-4958-B07D-1CB22855ECC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521" y="2713109"/>
            <a:ext cx="2386181" cy="1302358"/>
          </a:xfrm>
          <a:prstGeom prst="rect">
            <a:avLst/>
          </a:prstGeom>
        </p:spPr>
      </p:pic>
      <p:sp>
        <p:nvSpPr>
          <p:cNvPr id="26" name="제목 3">
            <a:extLst>
              <a:ext uri="{FF2B5EF4-FFF2-40B4-BE49-F238E27FC236}">
                <a16:creationId xmlns:a16="http://schemas.microsoft.com/office/drawing/2014/main" xmlns="" id="{DCEFB3BC-A575-4FF7-ACB9-E6556141AA29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Jira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주요기능 요약 및 상세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6582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CE05F1-C2ED-42DC-BA2E-B826BFC54E0C}"/>
              </a:ext>
            </a:extLst>
          </p:cNvPr>
          <p:cNvSpPr txBox="1"/>
          <p:nvPr/>
        </p:nvSpPr>
        <p:spPr>
          <a:xfrm>
            <a:off x="514855" y="878118"/>
            <a:ext cx="11212349" cy="37119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268288" indent="-268288" fontAlgn="auto" latinLnBrk="0">
              <a:lnSpc>
                <a:spcPct val="110000"/>
              </a:lnSpc>
              <a:spcBef>
                <a:spcPct val="300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0" sz="2000" b="1" spc="-9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  <a:lvl2pPr marL="457171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2pPr>
            <a:lvl3pPr marL="914342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3pPr>
            <a:lvl4pPr marL="1371513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4pPr>
            <a:lvl5pPr marL="1828684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5pPr>
            <a:lvl6pPr marL="2285855" defTabSz="914342">
              <a:defRPr sz="1200">
                <a:latin typeface="다음_SemiBold" pitchFamily="2" charset="-127"/>
                <a:ea typeface="다음_SemiBold" pitchFamily="2" charset="-127"/>
              </a:defRPr>
            </a:lvl6pPr>
            <a:lvl7pPr marL="2743026" defTabSz="914342">
              <a:defRPr sz="1200">
                <a:latin typeface="다음_SemiBold" pitchFamily="2" charset="-127"/>
                <a:ea typeface="다음_SemiBold" pitchFamily="2" charset="-127"/>
              </a:defRPr>
            </a:lvl7pPr>
            <a:lvl8pPr marL="3200198" defTabSz="914342">
              <a:defRPr sz="1200">
                <a:latin typeface="다음_SemiBold" pitchFamily="2" charset="-127"/>
                <a:ea typeface="다음_SemiBold" pitchFamily="2" charset="-127"/>
              </a:defRPr>
            </a:lvl8pPr>
            <a:lvl9pPr marL="3657369" defTabSz="914342">
              <a:defRPr sz="1200">
                <a:latin typeface="다음_SemiBold" pitchFamily="2" charset="-127"/>
                <a:ea typeface="다음_SemiBold" pitchFamily="2" charset="-127"/>
              </a:defRPr>
            </a:lvl9pPr>
          </a:lstStyle>
          <a:p>
            <a:r>
              <a:rPr lang="en-US" altLang="ko-KR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Jira </a:t>
            </a: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프로젝트 관리 방안</a:t>
            </a:r>
            <a:endParaRPr lang="en-US" alt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xmlns="" id="{A189A60B-5A8A-4779-928D-394700364FCD}"/>
              </a:ext>
            </a:extLst>
          </p:cNvPr>
          <p:cNvSpPr/>
          <p:nvPr/>
        </p:nvSpPr>
        <p:spPr>
          <a:xfrm>
            <a:off x="8292185" y="1191915"/>
            <a:ext cx="1979022" cy="2606723"/>
          </a:xfrm>
          <a:prstGeom prst="roundRect">
            <a:avLst>
              <a:gd name="adj" fmla="val 9736"/>
            </a:avLst>
          </a:prstGeom>
          <a:solidFill>
            <a:schemeClr val="bg1">
              <a:lumMod val="50000"/>
              <a:alpha val="1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ko-KR" altLang="en-US" sz="900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xmlns="" id="{301CB72F-1F4F-4B62-BC7F-A28F3221C181}"/>
              </a:ext>
            </a:extLst>
          </p:cNvPr>
          <p:cNvSpPr/>
          <p:nvPr/>
        </p:nvSpPr>
        <p:spPr>
          <a:xfrm>
            <a:off x="8292185" y="3937458"/>
            <a:ext cx="1979022" cy="2606723"/>
          </a:xfrm>
          <a:prstGeom prst="roundRect">
            <a:avLst>
              <a:gd name="adj" fmla="val 9736"/>
            </a:avLst>
          </a:prstGeom>
          <a:solidFill>
            <a:schemeClr val="bg1">
              <a:lumMod val="50000"/>
              <a:alpha val="1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ko-KR" altLang="en-US" sz="900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7826" name="Picture 2" descr="atlassian jira logo에 대한 이미지 검색결과">
            <a:extLst>
              <a:ext uri="{FF2B5EF4-FFF2-40B4-BE49-F238E27FC236}">
                <a16:creationId xmlns:a16="http://schemas.microsoft.com/office/drawing/2014/main" xmlns="" id="{670DFF81-CE70-403C-9F44-556288E18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62" b="90000" l="3093" r="97165">
                        <a14:foregroundMark x1="9021" y1="28462" x2="9021" y2="28462"/>
                        <a14:foregroundMark x1="10825" y1="71538" x2="10825" y2="71538"/>
                        <a14:foregroundMark x1="3093" y1="56154" x2="3093" y2="56154"/>
                        <a14:foregroundMark x1="11082" y1="71538" x2="11082" y2="71538"/>
                        <a14:foregroundMark x1="29639" y1="8462" x2="29639" y2="8462"/>
                        <a14:foregroundMark x1="53608" y1="47692" x2="53608" y2="47692"/>
                        <a14:foregroundMark x1="61598" y1="54615" x2="61598" y2="54615"/>
                        <a14:foregroundMark x1="51546" y1="63077" x2="51546" y2="63077"/>
                        <a14:foregroundMark x1="61598" y1="13846" x2="61598" y2="13846"/>
                        <a14:foregroundMark x1="70361" y1="58462" x2="70361" y2="58462"/>
                        <a14:foregroundMark x1="82732" y1="51538" x2="82732" y2="51538"/>
                        <a14:foregroundMark x1="97165" y1="53077" x2="97165" y2="5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301" y="2244661"/>
            <a:ext cx="792492" cy="26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xmlns="" id="{FFD9A20F-8E47-418B-9772-A9C810E83B28}"/>
              </a:ext>
            </a:extLst>
          </p:cNvPr>
          <p:cNvSpPr/>
          <p:nvPr/>
        </p:nvSpPr>
        <p:spPr>
          <a:xfrm>
            <a:off x="1128301" y="2648647"/>
            <a:ext cx="1088027" cy="40414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Project</a:t>
            </a:r>
            <a:endParaRPr lang="ko-KR" altLang="en-US" sz="1050" b="1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xmlns="" id="{A035CF32-8FA1-4167-9CC9-8766693F3D18}"/>
              </a:ext>
            </a:extLst>
          </p:cNvPr>
          <p:cNvSpPr/>
          <p:nvPr/>
        </p:nvSpPr>
        <p:spPr>
          <a:xfrm>
            <a:off x="4624254" y="2648265"/>
            <a:ext cx="1471746" cy="40414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User &amp; Role</a:t>
            </a:r>
            <a:endParaRPr lang="ko-KR" altLang="en-US" sz="1050" b="1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xmlns="" id="{F5C88FEB-36A2-4693-9985-3F70E53ACE34}"/>
              </a:ext>
            </a:extLst>
          </p:cNvPr>
          <p:cNvSpPr/>
          <p:nvPr/>
        </p:nvSpPr>
        <p:spPr>
          <a:xfrm>
            <a:off x="4624254" y="3254474"/>
            <a:ext cx="1471746" cy="40414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Permissions</a:t>
            </a:r>
            <a:endParaRPr lang="ko-KR" altLang="en-US" sz="1050" b="1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xmlns="" id="{382ABF38-D066-4FA4-9F27-3EEC5FE09355}"/>
              </a:ext>
            </a:extLst>
          </p:cNvPr>
          <p:cNvSpPr/>
          <p:nvPr/>
        </p:nvSpPr>
        <p:spPr>
          <a:xfrm>
            <a:off x="2684418" y="4442310"/>
            <a:ext cx="1471746" cy="40414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Workflow</a:t>
            </a:r>
            <a:endParaRPr lang="ko-KR" altLang="en-US" sz="1050" b="1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xmlns="" id="{9138E4DC-7E7A-4EAE-86E3-D7EA7FE47F84}"/>
              </a:ext>
            </a:extLst>
          </p:cNvPr>
          <p:cNvSpPr/>
          <p:nvPr/>
        </p:nvSpPr>
        <p:spPr>
          <a:xfrm>
            <a:off x="2684418" y="3254474"/>
            <a:ext cx="1471746" cy="40414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Field</a:t>
            </a:r>
            <a:endParaRPr lang="ko-KR" altLang="en-US" sz="1050" b="1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xmlns="" id="{531F9D48-9E9E-4D9B-BFE1-82253C8D5FA8}"/>
              </a:ext>
            </a:extLst>
          </p:cNvPr>
          <p:cNvSpPr/>
          <p:nvPr/>
        </p:nvSpPr>
        <p:spPr>
          <a:xfrm>
            <a:off x="2684418" y="3848392"/>
            <a:ext cx="1471746" cy="40414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Screen</a:t>
            </a:r>
            <a:endParaRPr lang="ko-KR" altLang="en-US" sz="1050" b="1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xmlns="" id="{64AC51E1-0674-478D-8606-3CADDF3B6B45}"/>
              </a:ext>
            </a:extLst>
          </p:cNvPr>
          <p:cNvSpPr/>
          <p:nvPr/>
        </p:nvSpPr>
        <p:spPr>
          <a:xfrm>
            <a:off x="4624254" y="3860683"/>
            <a:ext cx="1471746" cy="40414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Notification</a:t>
            </a:r>
            <a:endParaRPr lang="ko-KR" altLang="en-US" sz="1050" b="1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xmlns="" id="{176A41CE-8E09-4DC3-8553-1519B17C6B3C}"/>
              </a:ext>
            </a:extLst>
          </p:cNvPr>
          <p:cNvSpPr/>
          <p:nvPr/>
        </p:nvSpPr>
        <p:spPr>
          <a:xfrm>
            <a:off x="2684418" y="2648264"/>
            <a:ext cx="1471746" cy="40414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Issue Type</a:t>
            </a:r>
            <a:endParaRPr lang="ko-KR" altLang="en-US" sz="1050" b="1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xmlns="" id="{CB24BEB8-C1A2-4E5F-B055-3C6600B55925}"/>
              </a:ext>
            </a:extLst>
          </p:cNvPr>
          <p:cNvCxnSpPr>
            <a:stCxn id="4" idx="3"/>
            <a:endCxn id="15" idx="1"/>
          </p:cNvCxnSpPr>
          <p:nvPr/>
        </p:nvCxnSpPr>
        <p:spPr>
          <a:xfrm flipV="1">
            <a:off x="2216328" y="2850335"/>
            <a:ext cx="468090" cy="3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xmlns="" id="{7337F45E-1CE6-42AB-987D-B99BE45C3C5A}"/>
              </a:ext>
            </a:extLst>
          </p:cNvPr>
          <p:cNvCxnSpPr>
            <a:stCxn id="15" idx="2"/>
            <a:endCxn id="12" idx="0"/>
          </p:cNvCxnSpPr>
          <p:nvPr/>
        </p:nvCxnSpPr>
        <p:spPr>
          <a:xfrm>
            <a:off x="3420291" y="3052405"/>
            <a:ext cx="0" cy="2020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xmlns="" id="{F7CC5713-FDC4-4330-A2A2-EB79684A58ED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>
            <a:off x="3420291" y="3658615"/>
            <a:ext cx="0" cy="1897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xmlns="" id="{407A2AC1-F28C-448B-B0B0-4CB895999F61}"/>
              </a:ext>
            </a:extLst>
          </p:cNvPr>
          <p:cNvCxnSpPr>
            <a:stCxn id="13" idx="2"/>
            <a:endCxn id="11" idx="0"/>
          </p:cNvCxnSpPr>
          <p:nvPr/>
        </p:nvCxnSpPr>
        <p:spPr>
          <a:xfrm>
            <a:off x="3420291" y="4252533"/>
            <a:ext cx="0" cy="1897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연결선: 꺾임 22">
            <a:extLst>
              <a:ext uri="{FF2B5EF4-FFF2-40B4-BE49-F238E27FC236}">
                <a16:creationId xmlns:a16="http://schemas.microsoft.com/office/drawing/2014/main" xmlns="" id="{BA17EBDA-876B-4788-A26C-BB8C78AB1B92}"/>
              </a:ext>
            </a:extLst>
          </p:cNvPr>
          <p:cNvCxnSpPr>
            <a:stCxn id="11" idx="3"/>
            <a:endCxn id="9" idx="1"/>
          </p:cNvCxnSpPr>
          <p:nvPr/>
        </p:nvCxnSpPr>
        <p:spPr>
          <a:xfrm flipV="1">
            <a:off x="4156164" y="2850336"/>
            <a:ext cx="468090" cy="179404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xmlns="" id="{4538A4DC-0B91-448E-A1FB-B5E962A78589}"/>
              </a:ext>
            </a:extLst>
          </p:cNvPr>
          <p:cNvCxnSpPr>
            <a:stCxn id="9" idx="2"/>
            <a:endCxn id="10" idx="0"/>
          </p:cNvCxnSpPr>
          <p:nvPr/>
        </p:nvCxnSpPr>
        <p:spPr>
          <a:xfrm>
            <a:off x="5360127" y="3052406"/>
            <a:ext cx="0" cy="2020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xmlns="" id="{39EC6467-5810-4ED8-8D8C-0EC9AE3525F3}"/>
              </a:ext>
            </a:extLst>
          </p:cNvPr>
          <p:cNvCxnSpPr>
            <a:stCxn id="10" idx="2"/>
            <a:endCxn id="14" idx="0"/>
          </p:cNvCxnSpPr>
          <p:nvPr/>
        </p:nvCxnSpPr>
        <p:spPr>
          <a:xfrm>
            <a:off x="5360127" y="3658615"/>
            <a:ext cx="0" cy="2020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xmlns="" id="{4F65A70D-9B52-431A-9BC4-95465B745585}"/>
              </a:ext>
            </a:extLst>
          </p:cNvPr>
          <p:cNvSpPr/>
          <p:nvPr/>
        </p:nvSpPr>
        <p:spPr>
          <a:xfrm>
            <a:off x="8545823" y="1367073"/>
            <a:ext cx="1471746" cy="40414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050" b="1" kern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Project Lead</a:t>
            </a:r>
            <a:endParaRPr lang="ko-KR" altLang="en-US" sz="1050" b="1" kern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xmlns="" id="{B3685E09-5923-42C5-BC96-37E7BEB7E5C4}"/>
              </a:ext>
            </a:extLst>
          </p:cNvPr>
          <p:cNvSpPr/>
          <p:nvPr/>
        </p:nvSpPr>
        <p:spPr>
          <a:xfrm>
            <a:off x="8545823" y="1973283"/>
            <a:ext cx="1471746" cy="40414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050" b="1" kern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Administrator</a:t>
            </a:r>
            <a:endParaRPr lang="ko-KR" altLang="en-US" sz="1050" b="1" kern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xmlns="" id="{78507B99-2D28-4000-9D17-20055FA092E7}"/>
              </a:ext>
            </a:extLst>
          </p:cNvPr>
          <p:cNvSpPr/>
          <p:nvPr/>
        </p:nvSpPr>
        <p:spPr>
          <a:xfrm>
            <a:off x="8545823" y="2579493"/>
            <a:ext cx="1471746" cy="40414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050" b="1" kern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Developer</a:t>
            </a:r>
            <a:endParaRPr lang="ko-KR" altLang="en-US" sz="1050" b="1" kern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xmlns="" id="{CE9C2693-5FEA-4F64-A8AF-5F40F1B7A133}"/>
              </a:ext>
            </a:extLst>
          </p:cNvPr>
          <p:cNvSpPr/>
          <p:nvPr/>
        </p:nvSpPr>
        <p:spPr>
          <a:xfrm>
            <a:off x="8545823" y="3185703"/>
            <a:ext cx="1471746" cy="40414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050" b="1" kern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Jira User</a:t>
            </a:r>
            <a:endParaRPr lang="ko-KR" altLang="en-US" sz="1050" b="1" kern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xmlns="" id="{CB5C74B0-28E6-4857-A7D0-1761BF1FB764}"/>
              </a:ext>
            </a:extLst>
          </p:cNvPr>
          <p:cNvSpPr/>
          <p:nvPr/>
        </p:nvSpPr>
        <p:spPr>
          <a:xfrm>
            <a:off x="8545823" y="4112616"/>
            <a:ext cx="1471746" cy="40414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050" b="1" kern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Project Permissions</a:t>
            </a:r>
            <a:endParaRPr lang="ko-KR" altLang="en-US" sz="1050" b="1" kern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xmlns="" id="{A1931F8E-693F-49EC-A21F-353A8050AF3B}"/>
              </a:ext>
            </a:extLst>
          </p:cNvPr>
          <p:cNvSpPr/>
          <p:nvPr/>
        </p:nvSpPr>
        <p:spPr>
          <a:xfrm>
            <a:off x="8545823" y="4718826"/>
            <a:ext cx="1471746" cy="40414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050" b="1" kern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Issue Permissions</a:t>
            </a:r>
            <a:endParaRPr lang="ko-KR" altLang="en-US" sz="1050" b="1" kern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E38A247F-D9EC-449C-9AD2-94F2251FE19A}"/>
              </a:ext>
            </a:extLst>
          </p:cNvPr>
          <p:cNvSpPr/>
          <p:nvPr/>
        </p:nvSpPr>
        <p:spPr>
          <a:xfrm>
            <a:off x="8545823" y="5325036"/>
            <a:ext cx="1471746" cy="40414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050" b="1" kern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Voters &amp; watchers Permissions</a:t>
            </a:r>
            <a:endParaRPr lang="ko-KR" altLang="en-US" sz="1050" b="1" kern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xmlns="" id="{2A4FDB25-C98C-492E-9678-22206683CB6B}"/>
              </a:ext>
            </a:extLst>
          </p:cNvPr>
          <p:cNvSpPr/>
          <p:nvPr/>
        </p:nvSpPr>
        <p:spPr>
          <a:xfrm>
            <a:off x="8545823" y="5931246"/>
            <a:ext cx="1471746" cy="40414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050" b="1" kern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ETC (Comments, Attachment)</a:t>
            </a:r>
            <a:endParaRPr lang="ko-KR" altLang="en-US" sz="1050" b="1" kern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43" name="연결선: 구부러짐 42">
            <a:extLst>
              <a:ext uri="{FF2B5EF4-FFF2-40B4-BE49-F238E27FC236}">
                <a16:creationId xmlns:a16="http://schemas.microsoft.com/office/drawing/2014/main" xmlns="" id="{D2CFFE3F-C5A1-4517-839F-A627AC13FFC8}"/>
              </a:ext>
            </a:extLst>
          </p:cNvPr>
          <p:cNvCxnSpPr>
            <a:cxnSpLocks/>
            <a:stCxn id="9" idx="0"/>
          </p:cNvCxnSpPr>
          <p:nvPr/>
        </p:nvCxnSpPr>
        <p:spPr>
          <a:xfrm rot="5400000" flipH="1" flipV="1">
            <a:off x="6488666" y="844748"/>
            <a:ext cx="674979" cy="2932057"/>
          </a:xfrm>
          <a:prstGeom prst="curvedConnector2">
            <a:avLst/>
          </a:prstGeom>
          <a:ln>
            <a:prstDash val="dash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연결선: 구부러짐 44">
            <a:extLst>
              <a:ext uri="{FF2B5EF4-FFF2-40B4-BE49-F238E27FC236}">
                <a16:creationId xmlns:a16="http://schemas.microsoft.com/office/drawing/2014/main" xmlns="" id="{98086913-97E6-42D7-9707-3494A3AF5E29}"/>
              </a:ext>
            </a:extLst>
          </p:cNvPr>
          <p:cNvCxnSpPr>
            <a:cxnSpLocks/>
            <a:stCxn id="10" idx="3"/>
            <a:endCxn id="36" idx="1"/>
          </p:cNvCxnSpPr>
          <p:nvPr/>
        </p:nvCxnSpPr>
        <p:spPr>
          <a:xfrm>
            <a:off x="6096000" y="3456545"/>
            <a:ext cx="2196185" cy="1784275"/>
          </a:xfrm>
          <a:prstGeom prst="curvedConnector3">
            <a:avLst>
              <a:gd name="adj1" fmla="val 50000"/>
            </a:avLst>
          </a:prstGeom>
          <a:ln>
            <a:prstDash val="dash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9" name="제목 3">
            <a:extLst>
              <a:ext uri="{FF2B5EF4-FFF2-40B4-BE49-F238E27FC236}">
                <a16:creationId xmlns:a16="http://schemas.microsoft.com/office/drawing/2014/main" xmlns="" id="{E7A777A0-3D96-4B7F-85A7-F86D9D79113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Jira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주요기능 요약 및 상세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2524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15">
            <a:extLst>
              <a:ext uri="{FF2B5EF4-FFF2-40B4-BE49-F238E27FC236}">
                <a16:creationId xmlns:a16="http://schemas.microsoft.com/office/drawing/2014/main" xmlns="" id="{1DACEBB5-BC30-4664-85A7-38243B874C9B}"/>
              </a:ext>
            </a:extLst>
          </p:cNvPr>
          <p:cNvSpPr/>
          <p:nvPr/>
        </p:nvSpPr>
        <p:spPr>
          <a:xfrm>
            <a:off x="1771612" y="5281638"/>
            <a:ext cx="8361937" cy="1210119"/>
          </a:xfrm>
          <a:prstGeom prst="roundRect">
            <a:avLst>
              <a:gd name="adj" fmla="val 6462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chemeClr val="tx1">
                <a:lumMod val="75000"/>
                <a:lumOff val="25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xmlns="" id="{E998D116-69D8-4188-85F4-449CC7C51E89}"/>
              </a:ext>
            </a:extLst>
          </p:cNvPr>
          <p:cNvSpPr/>
          <p:nvPr/>
        </p:nvSpPr>
        <p:spPr>
          <a:xfrm>
            <a:off x="2077081" y="1963677"/>
            <a:ext cx="1979022" cy="3122018"/>
          </a:xfrm>
          <a:prstGeom prst="roundRect">
            <a:avLst>
              <a:gd name="adj" fmla="val 9736"/>
            </a:avLst>
          </a:prstGeom>
          <a:solidFill>
            <a:schemeClr val="bg1">
              <a:lumMod val="50000"/>
              <a:alpha val="1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ko-KR" altLang="en-US" sz="900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8" name="사각형: 둥근 모서리 97">
            <a:extLst>
              <a:ext uri="{FF2B5EF4-FFF2-40B4-BE49-F238E27FC236}">
                <a16:creationId xmlns:a16="http://schemas.microsoft.com/office/drawing/2014/main" xmlns="" id="{3B27C047-E498-49F6-BC2E-85550F0787FC}"/>
              </a:ext>
            </a:extLst>
          </p:cNvPr>
          <p:cNvSpPr/>
          <p:nvPr/>
        </p:nvSpPr>
        <p:spPr>
          <a:xfrm>
            <a:off x="4546963" y="1963677"/>
            <a:ext cx="2932891" cy="3122018"/>
          </a:xfrm>
          <a:prstGeom prst="roundRect">
            <a:avLst>
              <a:gd name="adj" fmla="val 9736"/>
            </a:avLst>
          </a:prstGeom>
          <a:solidFill>
            <a:schemeClr val="bg1">
              <a:lumMod val="50000"/>
              <a:alpha val="1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ko-KR" altLang="en-US" sz="900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9" name="사각형: 둥근 모서리 98">
            <a:extLst>
              <a:ext uri="{FF2B5EF4-FFF2-40B4-BE49-F238E27FC236}">
                <a16:creationId xmlns:a16="http://schemas.microsoft.com/office/drawing/2014/main" xmlns="" id="{285E9F8D-E7DA-4766-84D0-B58350EE15D0}"/>
              </a:ext>
            </a:extLst>
          </p:cNvPr>
          <p:cNvSpPr/>
          <p:nvPr/>
        </p:nvSpPr>
        <p:spPr>
          <a:xfrm>
            <a:off x="8221125" y="1963677"/>
            <a:ext cx="1499682" cy="3122018"/>
          </a:xfrm>
          <a:prstGeom prst="roundRect">
            <a:avLst>
              <a:gd name="adj" fmla="val 9736"/>
            </a:avLst>
          </a:prstGeom>
          <a:solidFill>
            <a:schemeClr val="bg1">
              <a:lumMod val="50000"/>
              <a:alpha val="1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ko-KR" altLang="en-US" sz="900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CE05F1-C2ED-42DC-BA2E-B826BFC54E0C}"/>
              </a:ext>
            </a:extLst>
          </p:cNvPr>
          <p:cNvSpPr txBox="1"/>
          <p:nvPr/>
        </p:nvSpPr>
        <p:spPr>
          <a:xfrm>
            <a:off x="514855" y="878118"/>
            <a:ext cx="11212349" cy="37119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268288" indent="-268288" fontAlgn="auto" latinLnBrk="0">
              <a:lnSpc>
                <a:spcPct val="110000"/>
              </a:lnSpc>
              <a:spcBef>
                <a:spcPct val="300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0" sz="2000" b="1" spc="-9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  <a:lvl2pPr marL="457171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2pPr>
            <a:lvl3pPr marL="914342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3pPr>
            <a:lvl4pPr marL="1371513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4pPr>
            <a:lvl5pPr marL="1828684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5pPr>
            <a:lvl6pPr marL="2285855" defTabSz="914342">
              <a:defRPr sz="1200">
                <a:latin typeface="다음_SemiBold" pitchFamily="2" charset="-127"/>
                <a:ea typeface="다음_SemiBold" pitchFamily="2" charset="-127"/>
              </a:defRPr>
            </a:lvl6pPr>
            <a:lvl7pPr marL="2743026" defTabSz="914342">
              <a:defRPr sz="1200">
                <a:latin typeface="다음_SemiBold" pitchFamily="2" charset="-127"/>
                <a:ea typeface="다음_SemiBold" pitchFamily="2" charset="-127"/>
              </a:defRPr>
            </a:lvl7pPr>
            <a:lvl8pPr marL="3200198" defTabSz="914342">
              <a:defRPr sz="1200">
                <a:latin typeface="다음_SemiBold" pitchFamily="2" charset="-127"/>
                <a:ea typeface="다음_SemiBold" pitchFamily="2" charset="-127"/>
              </a:defRPr>
            </a:lvl8pPr>
            <a:lvl9pPr marL="3657369" defTabSz="914342">
              <a:defRPr sz="1200">
                <a:latin typeface="다음_SemiBold" pitchFamily="2" charset="-127"/>
                <a:ea typeface="다음_SemiBold" pitchFamily="2" charset="-127"/>
              </a:defRPr>
            </a:lvl9pPr>
          </a:lstStyle>
          <a:p>
            <a:r>
              <a:rPr lang="en-US" altLang="ko-KR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Jira Service Request </a:t>
            </a: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처리 방안</a:t>
            </a:r>
            <a:endParaRPr lang="en-US" alt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7826" name="Picture 2" descr="atlassian jira logo에 대한 이미지 검색결과">
            <a:extLst>
              <a:ext uri="{FF2B5EF4-FFF2-40B4-BE49-F238E27FC236}">
                <a16:creationId xmlns:a16="http://schemas.microsoft.com/office/drawing/2014/main" xmlns="" id="{670DFF81-CE70-403C-9F44-556288E18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62" b="90000" l="3093" r="97165">
                        <a14:foregroundMark x1="9021" y1="28462" x2="9021" y2="28462"/>
                        <a14:foregroundMark x1="10825" y1="71538" x2="10825" y2="71538"/>
                        <a14:foregroundMark x1="3093" y1="56154" x2="3093" y2="56154"/>
                        <a14:foregroundMark x1="11082" y1="71538" x2="11082" y2="71538"/>
                        <a14:foregroundMark x1="29639" y1="8462" x2="29639" y2="8462"/>
                        <a14:foregroundMark x1="53608" y1="47692" x2="53608" y2="47692"/>
                        <a14:foregroundMark x1="61598" y1="54615" x2="61598" y2="54615"/>
                        <a14:foregroundMark x1="51546" y1="63077" x2="51546" y2="63077"/>
                        <a14:foregroundMark x1="61598" y1="13846" x2="61598" y2="13846"/>
                        <a14:foregroundMark x1="70361" y1="58462" x2="70361" y2="58462"/>
                        <a14:foregroundMark x1="82732" y1="51538" x2="82732" y2="51538"/>
                        <a14:foregroundMark x1="97165" y1="53077" x2="97165" y2="5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7081" y="1560440"/>
            <a:ext cx="872172" cy="29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xmlns="" id="{ACBD5439-D87E-498A-971C-E446AEB32DF3}"/>
              </a:ext>
            </a:extLst>
          </p:cNvPr>
          <p:cNvSpPr/>
          <p:nvPr/>
        </p:nvSpPr>
        <p:spPr>
          <a:xfrm>
            <a:off x="2496002" y="2400873"/>
            <a:ext cx="1088027" cy="40414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ko-KR" altLang="en-US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이슈 생성</a:t>
            </a:r>
            <a:r>
              <a:rPr lang="en-US" altLang="ko-KR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업무 요청</a:t>
            </a:r>
            <a:r>
              <a:rPr lang="en-US" altLang="ko-KR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b="1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xmlns="" id="{B3194CB4-FA1F-419C-B4C7-77BFC2837EB3}"/>
              </a:ext>
            </a:extLst>
          </p:cNvPr>
          <p:cNvSpPr/>
          <p:nvPr/>
        </p:nvSpPr>
        <p:spPr>
          <a:xfrm>
            <a:off x="5509166" y="2394746"/>
            <a:ext cx="1088027" cy="40414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ko-KR" altLang="en-US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이슈 접수</a:t>
            </a: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0ABEBE10-14F9-4636-BA59-9618C282BF63}"/>
              </a:ext>
            </a:extLst>
          </p:cNvPr>
          <p:cNvSpPr/>
          <p:nvPr/>
        </p:nvSpPr>
        <p:spPr>
          <a:xfrm>
            <a:off x="4734875" y="3664209"/>
            <a:ext cx="1088027" cy="40414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ko-KR" altLang="en-US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담당자 배정</a:t>
            </a: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xmlns="" id="{535966AF-5608-48E3-99A5-6A030FA6674D}"/>
              </a:ext>
            </a:extLst>
          </p:cNvPr>
          <p:cNvSpPr/>
          <p:nvPr/>
        </p:nvSpPr>
        <p:spPr>
          <a:xfrm>
            <a:off x="8444869" y="2394746"/>
            <a:ext cx="1088027" cy="40414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ko-KR" altLang="en-US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담당자 접수</a:t>
            </a: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xmlns="" id="{CEB23FFB-6D22-4A18-B6BE-AD60407E163E}"/>
              </a:ext>
            </a:extLst>
          </p:cNvPr>
          <p:cNvSpPr/>
          <p:nvPr/>
        </p:nvSpPr>
        <p:spPr>
          <a:xfrm>
            <a:off x="8444867" y="3054450"/>
            <a:ext cx="1088027" cy="40414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ko-KR" altLang="en-US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담당자 진행</a:t>
            </a: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xmlns="" id="{FEE49B78-A75F-4D15-A5DC-EA8F3835F763}"/>
              </a:ext>
            </a:extLst>
          </p:cNvPr>
          <p:cNvSpPr/>
          <p:nvPr/>
        </p:nvSpPr>
        <p:spPr>
          <a:xfrm>
            <a:off x="8444867" y="3742586"/>
            <a:ext cx="1088027" cy="40414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ko-KR" altLang="en-US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담당자 </a:t>
            </a:r>
            <a:r>
              <a:rPr lang="en-US" altLang="ko-KR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처리 완료</a:t>
            </a: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xmlns="" id="{8D4E5185-D33A-48FC-A6AB-14F40F85C2DD}"/>
              </a:ext>
            </a:extLst>
          </p:cNvPr>
          <p:cNvSpPr/>
          <p:nvPr/>
        </p:nvSpPr>
        <p:spPr>
          <a:xfrm>
            <a:off x="6205993" y="3660662"/>
            <a:ext cx="1088027" cy="40414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ko-KR" altLang="en-US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하위 작업 생성</a:t>
            </a:r>
          </a:p>
        </p:txBody>
      </p: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xmlns="" id="{312712C4-45C7-4B76-815D-EF8F6CB29B68}"/>
              </a:ext>
            </a:extLst>
          </p:cNvPr>
          <p:cNvCxnSpPr>
            <a:stCxn id="35" idx="2"/>
            <a:endCxn id="36" idx="0"/>
          </p:cNvCxnSpPr>
          <p:nvPr/>
        </p:nvCxnSpPr>
        <p:spPr>
          <a:xfrm flipH="1">
            <a:off x="8988881" y="2798887"/>
            <a:ext cx="2" cy="2555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xmlns="" id="{6EF85FDE-BFE4-4770-8326-2274DF80C8AB}"/>
              </a:ext>
            </a:extLst>
          </p:cNvPr>
          <p:cNvCxnSpPr>
            <a:stCxn id="36" idx="2"/>
            <a:endCxn id="37" idx="0"/>
          </p:cNvCxnSpPr>
          <p:nvPr/>
        </p:nvCxnSpPr>
        <p:spPr>
          <a:xfrm>
            <a:off x="8988881" y="3458591"/>
            <a:ext cx="0" cy="2839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연결선: 꺾임 57">
            <a:extLst>
              <a:ext uri="{FF2B5EF4-FFF2-40B4-BE49-F238E27FC236}">
                <a16:creationId xmlns:a16="http://schemas.microsoft.com/office/drawing/2014/main" xmlns="" id="{7B8FEC55-244B-41E2-BE58-A552AF3597EE}"/>
              </a:ext>
            </a:extLst>
          </p:cNvPr>
          <p:cNvCxnSpPr>
            <a:stCxn id="28" idx="2"/>
            <a:endCxn id="39" idx="0"/>
          </p:cNvCxnSpPr>
          <p:nvPr/>
        </p:nvCxnSpPr>
        <p:spPr>
          <a:xfrm rot="16200000" flipH="1">
            <a:off x="5970706" y="2881360"/>
            <a:ext cx="861775" cy="696827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연결선: 꺾임 59">
            <a:extLst>
              <a:ext uri="{FF2B5EF4-FFF2-40B4-BE49-F238E27FC236}">
                <a16:creationId xmlns:a16="http://schemas.microsoft.com/office/drawing/2014/main" xmlns="" id="{A8F7B18D-74D9-46A7-B55E-6C99CDBE8B63}"/>
              </a:ext>
            </a:extLst>
          </p:cNvPr>
          <p:cNvCxnSpPr>
            <a:stCxn id="28" idx="2"/>
            <a:endCxn id="34" idx="0"/>
          </p:cNvCxnSpPr>
          <p:nvPr/>
        </p:nvCxnSpPr>
        <p:spPr>
          <a:xfrm rot="5400000">
            <a:off x="5233374" y="2844403"/>
            <a:ext cx="865322" cy="77429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848" name="직선 화살표 연결선 78847">
            <a:extLst>
              <a:ext uri="{FF2B5EF4-FFF2-40B4-BE49-F238E27FC236}">
                <a16:creationId xmlns:a16="http://schemas.microsoft.com/office/drawing/2014/main" xmlns="" id="{7C8E86EC-56C4-4227-83B9-B3EEAA26AA43}"/>
              </a:ext>
            </a:extLst>
          </p:cNvPr>
          <p:cNvCxnSpPr>
            <a:stCxn id="39" idx="1"/>
            <a:endCxn id="34" idx="3"/>
          </p:cNvCxnSpPr>
          <p:nvPr/>
        </p:nvCxnSpPr>
        <p:spPr>
          <a:xfrm flipH="1">
            <a:off x="5822902" y="3862733"/>
            <a:ext cx="383091" cy="35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851" name="연결선: 꺾임 78850">
            <a:extLst>
              <a:ext uri="{FF2B5EF4-FFF2-40B4-BE49-F238E27FC236}">
                <a16:creationId xmlns:a16="http://schemas.microsoft.com/office/drawing/2014/main" xmlns="" id="{E4D702A9-4919-4571-8F6A-1B6DFBAFA4A2}"/>
              </a:ext>
            </a:extLst>
          </p:cNvPr>
          <p:cNvCxnSpPr>
            <a:stCxn id="34" idx="2"/>
            <a:endCxn id="35" idx="1"/>
          </p:cNvCxnSpPr>
          <p:nvPr/>
        </p:nvCxnSpPr>
        <p:spPr>
          <a:xfrm rot="5400000" flipH="1" flipV="1">
            <a:off x="6126112" y="1749594"/>
            <a:ext cx="1471533" cy="3165980"/>
          </a:xfrm>
          <a:prstGeom prst="bentConnector4">
            <a:avLst>
              <a:gd name="adj1" fmla="val -15535"/>
              <a:gd name="adj2" fmla="val 76747"/>
            </a:avLst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사각형: 둥근 모서리 70">
            <a:extLst>
              <a:ext uri="{FF2B5EF4-FFF2-40B4-BE49-F238E27FC236}">
                <a16:creationId xmlns:a16="http://schemas.microsoft.com/office/drawing/2014/main" xmlns="" id="{58BC23EA-A5CF-4E04-BF60-A3937B831EB4}"/>
              </a:ext>
            </a:extLst>
          </p:cNvPr>
          <p:cNvSpPr/>
          <p:nvPr/>
        </p:nvSpPr>
        <p:spPr>
          <a:xfrm>
            <a:off x="2496002" y="3729519"/>
            <a:ext cx="1088027" cy="40414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ko-KR" altLang="en-US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이슈 완료</a:t>
            </a:r>
          </a:p>
        </p:txBody>
      </p:sp>
      <p:cxnSp>
        <p:nvCxnSpPr>
          <p:cNvPr id="78866" name="직선 화살표 연결선 78865">
            <a:extLst>
              <a:ext uri="{FF2B5EF4-FFF2-40B4-BE49-F238E27FC236}">
                <a16:creationId xmlns:a16="http://schemas.microsoft.com/office/drawing/2014/main" xmlns="" id="{4FBA768E-FD62-4E43-A44A-53F2D083DD62}"/>
              </a:ext>
            </a:extLst>
          </p:cNvPr>
          <p:cNvCxnSpPr>
            <a:stCxn id="26" idx="3"/>
            <a:endCxn id="28" idx="1"/>
          </p:cNvCxnSpPr>
          <p:nvPr/>
        </p:nvCxnSpPr>
        <p:spPr>
          <a:xfrm flipV="1">
            <a:off x="3584029" y="2596817"/>
            <a:ext cx="1925137" cy="6127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868" name="연결선: 꺾임 78867">
            <a:extLst>
              <a:ext uri="{FF2B5EF4-FFF2-40B4-BE49-F238E27FC236}">
                <a16:creationId xmlns:a16="http://schemas.microsoft.com/office/drawing/2014/main" xmlns="" id="{A7410DA7-DA94-40B7-B2B5-69D3CC8F41FC}"/>
              </a:ext>
            </a:extLst>
          </p:cNvPr>
          <p:cNvCxnSpPr>
            <a:stCxn id="37" idx="2"/>
            <a:endCxn id="71" idx="2"/>
          </p:cNvCxnSpPr>
          <p:nvPr/>
        </p:nvCxnSpPr>
        <p:spPr>
          <a:xfrm rot="5400000" flipH="1">
            <a:off x="6007915" y="1165762"/>
            <a:ext cx="13067" cy="5948865"/>
          </a:xfrm>
          <a:prstGeom prst="bentConnector3">
            <a:avLst>
              <a:gd name="adj1" fmla="val -4898439"/>
            </a:avLst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78" name="TextBox 78877">
            <a:extLst>
              <a:ext uri="{FF2B5EF4-FFF2-40B4-BE49-F238E27FC236}">
                <a16:creationId xmlns:a16="http://schemas.microsoft.com/office/drawing/2014/main" xmlns="" id="{9267E250-FCEE-4EA5-926C-A693C20F2051}"/>
              </a:ext>
            </a:extLst>
          </p:cNvPr>
          <p:cNvSpPr txBox="1"/>
          <p:nvPr/>
        </p:nvSpPr>
        <p:spPr>
          <a:xfrm>
            <a:off x="5441800" y="2002816"/>
            <a:ext cx="1193275" cy="292068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88900" indent="-88900" algn="l">
              <a:lnSpc>
                <a:spcPct val="120000"/>
              </a:lnSpc>
              <a:tabLst>
                <a:tab pos="88900" algn="l"/>
              </a:tabLst>
            </a:pPr>
            <a:r>
              <a:rPr lang="ko-KR" altLang="en-US" sz="1200" b="1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프로젝트 관리자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64A46F92-5724-4611-83DB-399775BB5788}"/>
              </a:ext>
            </a:extLst>
          </p:cNvPr>
          <p:cNvSpPr txBox="1"/>
          <p:nvPr/>
        </p:nvSpPr>
        <p:spPr>
          <a:xfrm>
            <a:off x="2739933" y="1976739"/>
            <a:ext cx="600164" cy="292068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88900" indent="-88900" algn="l">
              <a:lnSpc>
                <a:spcPct val="120000"/>
              </a:lnSpc>
              <a:tabLst>
                <a:tab pos="88900" algn="l"/>
              </a:tabLst>
            </a:pPr>
            <a:r>
              <a:rPr lang="ko-KR" altLang="en-US" sz="1200" b="1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사용자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8038E6A0-2D66-446D-BD21-68E84CB3213E}"/>
              </a:ext>
            </a:extLst>
          </p:cNvPr>
          <p:cNvSpPr txBox="1"/>
          <p:nvPr/>
        </p:nvSpPr>
        <p:spPr>
          <a:xfrm>
            <a:off x="8688798" y="1981334"/>
            <a:ext cx="600164" cy="30316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88900" indent="-88900" algn="l">
              <a:lnSpc>
                <a:spcPct val="120000"/>
              </a:lnSpc>
              <a:tabLst>
                <a:tab pos="88900" algn="l"/>
              </a:tabLst>
            </a:pPr>
            <a:r>
              <a:rPr lang="ko-KR" altLang="en-US" sz="1200" b="1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담당자</a:t>
            </a:r>
          </a:p>
        </p:txBody>
      </p:sp>
      <p:sp>
        <p:nvSpPr>
          <p:cNvPr id="27" name="텍스트 개체 틀 1">
            <a:extLst>
              <a:ext uri="{FF2B5EF4-FFF2-40B4-BE49-F238E27FC236}">
                <a16:creationId xmlns:a16="http://schemas.microsoft.com/office/drawing/2014/main" xmlns="" id="{84D0E501-E0C7-4311-9D08-212672995457}"/>
              </a:ext>
            </a:extLst>
          </p:cNvPr>
          <p:cNvSpPr txBox="1">
            <a:spLocks/>
          </p:cNvSpPr>
          <p:nvPr/>
        </p:nvSpPr>
        <p:spPr>
          <a:xfrm>
            <a:off x="1972808" y="5350718"/>
            <a:ext cx="8160742" cy="986765"/>
          </a:xfrm>
          <a:prstGeom prst="rect">
            <a:avLst/>
          </a:prstGeom>
        </p:spPr>
        <p:txBody>
          <a:bodyPr/>
          <a:lstStyle>
            <a:lvl1pPr marL="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1pPr>
            <a:lvl2pPr marL="635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2pPr>
            <a:lvl3pPr marL="1270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3pPr>
            <a:lvl4pPr marL="1905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4pPr>
            <a:lvl5pPr marL="2540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5pPr>
            <a:lvl6pPr marL="9280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6pPr>
            <a:lvl7pPr marL="9915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7pPr>
            <a:lvl8pPr marL="10550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8pPr>
            <a:lvl9pPr marL="11185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9pPr>
          </a:lstStyle>
          <a:p>
            <a:pPr algn="l"/>
            <a:r>
              <a:rPr kumimoji="1"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요청자로부터 </a:t>
            </a:r>
            <a:r>
              <a:rPr kumimoji="1"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SR</a:t>
            </a:r>
            <a:r>
              <a:rPr kumimoji="1"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접수되면 확인 후 해당 이슈를 담당자에게 배정합니다</a:t>
            </a:r>
            <a:r>
              <a:rPr kumimoji="1"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br>
              <a:rPr kumimoji="1"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kumimoji="1"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담당자는 접수 내용을 확인 하여 각 프로세스에 맞춰 업무를 진행하며</a:t>
            </a:r>
            <a:r>
              <a:rPr kumimoji="1"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결재</a:t>
            </a:r>
            <a:r>
              <a:rPr kumimoji="1"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기능을 추가하여 프로세스 별 단계 진행이 가능합니다</a:t>
            </a:r>
            <a:r>
              <a:rPr kumimoji="1"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kumimoji="1"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kumimoji="1"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개발 건이 필요한 항목인 경우 </a:t>
            </a:r>
            <a:r>
              <a:rPr kumimoji="1"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Bitbucket,</a:t>
            </a:r>
            <a:r>
              <a:rPr kumimoji="1"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Bamboo</a:t>
            </a:r>
            <a:r>
              <a:rPr kumimoji="1"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 연계하여 별도 프로세스 진행이 가능합니다</a:t>
            </a:r>
            <a:r>
              <a:rPr kumimoji="1"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38" name="제목 3">
            <a:extLst>
              <a:ext uri="{FF2B5EF4-FFF2-40B4-BE49-F238E27FC236}">
                <a16:creationId xmlns:a16="http://schemas.microsoft.com/office/drawing/2014/main" xmlns="" id="{6F982435-EED7-4D5A-AA99-8A53D6E8F99C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Jira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주요기능 요약 및 상세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7206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jira dashboard workload per userì ëí ì´ë¯¸ì§ ê²ìê²°ê³¼">
            <a:extLst>
              <a:ext uri="{FF2B5EF4-FFF2-40B4-BE49-F238E27FC236}">
                <a16:creationId xmlns:a16="http://schemas.microsoft.com/office/drawing/2014/main" xmlns="" id="{6E89EA0A-597B-4CF9-A074-BDC228007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1748" y="1353343"/>
            <a:ext cx="6685252" cy="543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xmlns="" id="{9D23DCC4-F3EE-4A21-B2F2-AF0F23AB301F}"/>
              </a:ext>
            </a:extLst>
          </p:cNvPr>
          <p:cNvSpPr/>
          <p:nvPr/>
        </p:nvSpPr>
        <p:spPr>
          <a:xfrm>
            <a:off x="7478180" y="1368352"/>
            <a:ext cx="1833771" cy="59184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ko-KR" altLang="en-US" sz="900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F50AD52E-727D-446F-A08C-6D32DE2C653C}"/>
              </a:ext>
            </a:extLst>
          </p:cNvPr>
          <p:cNvSpPr/>
          <p:nvPr/>
        </p:nvSpPr>
        <p:spPr>
          <a:xfrm>
            <a:off x="3277658" y="2307053"/>
            <a:ext cx="1530221" cy="59184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ko-KR" altLang="en-US" sz="900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E065AF52-68D9-43BF-941B-41B22265498D}"/>
              </a:ext>
            </a:extLst>
          </p:cNvPr>
          <p:cNvSpPr/>
          <p:nvPr/>
        </p:nvSpPr>
        <p:spPr>
          <a:xfrm>
            <a:off x="3273923" y="4592151"/>
            <a:ext cx="1530221" cy="59184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ko-KR" altLang="en-US" sz="900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ECBA08B9-A806-4075-95AA-CC8C6D99741C}"/>
              </a:ext>
            </a:extLst>
          </p:cNvPr>
          <p:cNvSpPr/>
          <p:nvPr/>
        </p:nvSpPr>
        <p:spPr>
          <a:xfrm>
            <a:off x="8160054" y="5613266"/>
            <a:ext cx="1530221" cy="59184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ko-KR" altLang="en-US" sz="900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0E1E2281-C7B8-4666-B326-38BF998BE283}"/>
              </a:ext>
            </a:extLst>
          </p:cNvPr>
          <p:cNvSpPr/>
          <p:nvPr/>
        </p:nvSpPr>
        <p:spPr>
          <a:xfrm>
            <a:off x="550863" y="902113"/>
            <a:ext cx="11605569" cy="37119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3"/>
              </a:buBlip>
              <a:defRPr/>
            </a:pPr>
            <a:r>
              <a:rPr lang="ko-KR" altLang="en-US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업무 및 현황을 한눈에 파악 할 수 있는 대시보드 구성 방안</a:t>
            </a:r>
          </a:p>
        </p:txBody>
      </p:sp>
      <p:sp>
        <p:nvSpPr>
          <p:cNvPr id="27" name="Rounded Rectangle 15">
            <a:extLst>
              <a:ext uri="{FF2B5EF4-FFF2-40B4-BE49-F238E27FC236}">
                <a16:creationId xmlns:a16="http://schemas.microsoft.com/office/drawing/2014/main" xmlns="" id="{59A91C30-6D9B-49A8-921F-69752683150A}"/>
              </a:ext>
            </a:extLst>
          </p:cNvPr>
          <p:cNvSpPr/>
          <p:nvPr/>
        </p:nvSpPr>
        <p:spPr>
          <a:xfrm>
            <a:off x="1465897" y="4431382"/>
            <a:ext cx="2536804" cy="889519"/>
          </a:xfrm>
          <a:prstGeom prst="roundRect">
            <a:avLst>
              <a:gd name="adj" fmla="val 6462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chemeClr val="tx1">
                <a:lumMod val="75000"/>
                <a:lumOff val="25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xmlns="" id="{2F473ABF-4103-40F2-B304-D97A4AD9CF57}"/>
              </a:ext>
            </a:extLst>
          </p:cNvPr>
          <p:cNvSpPr txBox="1">
            <a:spLocks/>
          </p:cNvSpPr>
          <p:nvPr/>
        </p:nvSpPr>
        <p:spPr>
          <a:xfrm>
            <a:off x="1551002" y="4551588"/>
            <a:ext cx="2379035" cy="59084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각 팀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별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Issue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할당 수 및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algn="ctr">
              <a:buNone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업무 진척도 표시</a:t>
            </a:r>
            <a:endParaRPr lang="en-US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Rounded Rectangle 15">
            <a:extLst>
              <a:ext uri="{FF2B5EF4-FFF2-40B4-BE49-F238E27FC236}">
                <a16:creationId xmlns:a16="http://schemas.microsoft.com/office/drawing/2014/main" xmlns="" id="{30AD2459-F028-4AE4-A95D-A478C6325FA7}"/>
              </a:ext>
            </a:extLst>
          </p:cNvPr>
          <p:cNvSpPr/>
          <p:nvPr/>
        </p:nvSpPr>
        <p:spPr>
          <a:xfrm>
            <a:off x="1505965" y="2099868"/>
            <a:ext cx="2536804" cy="889519"/>
          </a:xfrm>
          <a:prstGeom prst="roundRect">
            <a:avLst>
              <a:gd name="adj" fmla="val 6462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chemeClr val="tx1">
                <a:lumMod val="75000"/>
                <a:lumOff val="25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xmlns="" id="{268A6097-AFD7-4689-9C73-B0E14A9DB0BA}"/>
              </a:ext>
            </a:extLst>
          </p:cNvPr>
          <p:cNvSpPr txBox="1">
            <a:spLocks/>
          </p:cNvSpPr>
          <p:nvPr/>
        </p:nvSpPr>
        <p:spPr>
          <a:xfrm>
            <a:off x="1465897" y="2208724"/>
            <a:ext cx="2616939" cy="671805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Add-On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활용하여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algn="ctr">
              <a:buNone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이슈에 대한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Due Date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확인</a:t>
            </a:r>
            <a:endParaRPr lang="en-US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Rounded Rectangle 15">
            <a:extLst>
              <a:ext uri="{FF2B5EF4-FFF2-40B4-BE49-F238E27FC236}">
                <a16:creationId xmlns:a16="http://schemas.microsoft.com/office/drawing/2014/main" xmlns="" id="{CF3FF007-0F28-4C11-8F34-28C7FF0CEF7F}"/>
              </a:ext>
            </a:extLst>
          </p:cNvPr>
          <p:cNvSpPr/>
          <p:nvPr/>
        </p:nvSpPr>
        <p:spPr>
          <a:xfrm>
            <a:off x="7950672" y="5648028"/>
            <a:ext cx="2536804" cy="889519"/>
          </a:xfrm>
          <a:prstGeom prst="roundRect">
            <a:avLst>
              <a:gd name="adj" fmla="val 6462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chemeClr val="tx1">
                <a:lumMod val="75000"/>
                <a:lumOff val="25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xmlns="" id="{D19D1EA7-445A-47BC-9A97-837042A8559F}"/>
              </a:ext>
            </a:extLst>
          </p:cNvPr>
          <p:cNvSpPr txBox="1">
            <a:spLocks/>
          </p:cNvSpPr>
          <p:nvPr/>
        </p:nvSpPr>
        <p:spPr>
          <a:xfrm>
            <a:off x="7906742" y="5685969"/>
            <a:ext cx="2616938" cy="889518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자신에게 할당 된 이슈 리스트</a:t>
            </a:r>
            <a:endParaRPr lang="en-US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" name="Rounded Rectangle 15">
            <a:extLst>
              <a:ext uri="{FF2B5EF4-FFF2-40B4-BE49-F238E27FC236}">
                <a16:creationId xmlns:a16="http://schemas.microsoft.com/office/drawing/2014/main" xmlns="" id="{8279067C-AF9B-471D-A1B0-35EDB0BA16B6}"/>
              </a:ext>
            </a:extLst>
          </p:cNvPr>
          <p:cNvSpPr/>
          <p:nvPr/>
        </p:nvSpPr>
        <p:spPr>
          <a:xfrm>
            <a:off x="7267575" y="1035915"/>
            <a:ext cx="2723033" cy="804633"/>
          </a:xfrm>
          <a:prstGeom prst="roundRect">
            <a:avLst>
              <a:gd name="adj" fmla="val 6462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chemeClr val="tx1">
                <a:lumMod val="75000"/>
                <a:lumOff val="25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xmlns="" id="{F44B22D7-5A86-4B41-AFC9-9A02CF0B0E12}"/>
              </a:ext>
            </a:extLst>
          </p:cNvPr>
          <p:cNvSpPr txBox="1">
            <a:spLocks/>
          </p:cNvSpPr>
          <p:nvPr/>
        </p:nvSpPr>
        <p:spPr>
          <a:xfrm>
            <a:off x="7267575" y="1158962"/>
            <a:ext cx="2763100" cy="644466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생성 된 이슈와 해결 된 이슈를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algn="ctr">
              <a:buNone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한 눈에 확인이 가능한 그래프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5" name="텍스트 개체 틀 1">
            <a:extLst>
              <a:ext uri="{FF2B5EF4-FFF2-40B4-BE49-F238E27FC236}">
                <a16:creationId xmlns:a16="http://schemas.microsoft.com/office/drawing/2014/main" xmlns="" id="{3D06943F-6FD0-4457-94A9-033799A36273}"/>
              </a:ext>
            </a:extLst>
          </p:cNvPr>
          <p:cNvSpPr txBox="1">
            <a:spLocks/>
          </p:cNvSpPr>
          <p:nvPr/>
        </p:nvSpPr>
        <p:spPr>
          <a:xfrm>
            <a:off x="390957" y="5822537"/>
            <a:ext cx="3944668" cy="742605"/>
          </a:xfrm>
          <a:prstGeom prst="rect">
            <a:avLst/>
          </a:prstGeom>
        </p:spPr>
        <p:txBody>
          <a:bodyPr/>
          <a:lstStyle>
            <a:lvl1pPr marL="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1pPr>
            <a:lvl2pPr marL="635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2pPr>
            <a:lvl3pPr marL="1270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3pPr>
            <a:lvl4pPr marL="1905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4pPr>
            <a:lvl5pPr marL="2540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5pPr>
            <a:lvl6pPr marL="9280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6pPr>
            <a:lvl7pPr marL="9915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7pPr>
            <a:lvl8pPr marL="10550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8pPr>
            <a:lvl9pPr marL="11185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9pPr>
          </a:lstStyle>
          <a:p>
            <a:pPr algn="l"/>
            <a:r>
              <a:rPr kumimoji="1"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kumimoji="1"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각 팀</a:t>
            </a:r>
            <a:r>
              <a:rPr kumimoji="1"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 별 </a:t>
            </a:r>
            <a:r>
              <a:rPr kumimoji="1"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Dashboard </a:t>
            </a:r>
            <a:r>
              <a:rPr kumimoji="1"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생성이 가능하며</a:t>
            </a:r>
            <a:r>
              <a:rPr kumimoji="1"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각 목적에 맞는 </a:t>
            </a:r>
            <a:r>
              <a:rPr kumimoji="1"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Gadget</a:t>
            </a:r>
            <a:r>
              <a:rPr kumimoji="1" lang="ko-KR" altLang="en-US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활용하여 손 쉬운 커스터마이징이 가능합니다</a:t>
            </a:r>
            <a:r>
              <a:rPr kumimoji="1" lang="en-US" altLang="ko-KR" sz="14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36" name="제목 3">
            <a:extLst>
              <a:ext uri="{FF2B5EF4-FFF2-40B4-BE49-F238E27FC236}">
                <a16:creationId xmlns:a16="http://schemas.microsoft.com/office/drawing/2014/main" xmlns="" id="{F7C9CC4A-BFB9-492D-99BD-565F4D8AA149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Jira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주요기능 요약 및 상세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1568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이(가) 표시된 사진&#10;&#10;매우 높은 신뢰도로 생성된 설명">
            <a:extLst>
              <a:ext uri="{FF2B5EF4-FFF2-40B4-BE49-F238E27FC236}">
                <a16:creationId xmlns:a16="http://schemas.microsoft.com/office/drawing/2014/main" xmlns="" id="{49F0FC23-8303-4335-AE3D-39DDDAAA68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537" y="1480070"/>
            <a:ext cx="6838600" cy="4785886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324ADB9A-F3FB-48E0-A3AF-33080D246F38}"/>
              </a:ext>
            </a:extLst>
          </p:cNvPr>
          <p:cNvGrpSpPr/>
          <p:nvPr/>
        </p:nvGrpSpPr>
        <p:grpSpPr>
          <a:xfrm>
            <a:off x="672828" y="1480070"/>
            <a:ext cx="3698378" cy="4785886"/>
            <a:chOff x="572539" y="1932122"/>
            <a:chExt cx="2892496" cy="4341678"/>
          </a:xfrm>
        </p:grpSpPr>
        <p:sp>
          <p:nvSpPr>
            <p:cNvPr id="6" name="AutoShape 44">
              <a:extLst>
                <a:ext uri="{FF2B5EF4-FFF2-40B4-BE49-F238E27FC236}">
                  <a16:creationId xmlns:a16="http://schemas.microsoft.com/office/drawing/2014/main" xmlns="" id="{623F01E4-AC23-4F4A-A811-CAB3A2235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539" y="1932122"/>
              <a:ext cx="2892496" cy="4341678"/>
            </a:xfrm>
            <a:prstGeom prst="rect">
              <a:avLst/>
            </a:prstGeom>
            <a:pattFill prst="narHorz">
              <a:fgClr>
                <a:srgbClr val="D9D9D9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tabLst>
                  <a:tab pos="914400" algn="l"/>
                  <a:tab pos="7315200" algn="r"/>
                </a:tabLst>
                <a:defRPr sz="1200" b="1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</a:defRPr>
              </a:lvl1pPr>
              <a:lvl2pPr marL="742950" indent="-285750">
                <a:tabLst>
                  <a:tab pos="914400" algn="l"/>
                  <a:tab pos="7315200" algn="r"/>
                </a:tabLst>
                <a:defRPr sz="1200" b="1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</a:defRPr>
              </a:lvl2pPr>
              <a:lvl3pPr marL="1143000" indent="-228600">
                <a:tabLst>
                  <a:tab pos="914400" algn="l"/>
                  <a:tab pos="7315200" algn="r"/>
                </a:tabLst>
                <a:defRPr sz="1200" b="1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</a:defRPr>
              </a:lvl3pPr>
              <a:lvl4pPr marL="1600200" indent="-228600">
                <a:tabLst>
                  <a:tab pos="914400" algn="l"/>
                  <a:tab pos="7315200" algn="r"/>
                </a:tabLst>
                <a:defRPr sz="1200" b="1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</a:defRPr>
              </a:lvl4pPr>
              <a:lvl5pPr marL="2057400" indent="-228600">
                <a:tabLst>
                  <a:tab pos="914400" algn="l"/>
                  <a:tab pos="7315200" algn="r"/>
                </a:tabLst>
                <a:defRPr sz="1200" b="1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7315200" algn="r"/>
                </a:tabLst>
                <a:defRPr sz="1200" b="1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7315200" algn="r"/>
                </a:tabLst>
                <a:defRPr sz="1200" b="1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7315200" algn="r"/>
                </a:tabLst>
                <a:defRPr sz="1200" b="1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7315200" algn="r"/>
                </a:tabLst>
                <a:defRPr sz="1200" b="1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kumimoji="0" lang="en-US" altLang="ko-KR" sz="1000" kern="0" dirty="0">
                <a:solidFill>
                  <a:srgbClr val="FFFFFF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7" name="Rectangle 8192">
              <a:extLst>
                <a:ext uri="{FF2B5EF4-FFF2-40B4-BE49-F238E27FC236}">
                  <a16:creationId xmlns:a16="http://schemas.microsoft.com/office/drawing/2014/main" xmlns="" id="{3CA513C6-BBFB-4238-BD59-6FCEAF96D9D7}"/>
                </a:ext>
              </a:extLst>
            </p:cNvPr>
            <p:cNvSpPr/>
            <p:nvPr/>
          </p:nvSpPr>
          <p:spPr bwMode="auto">
            <a:xfrm>
              <a:off x="656723" y="2297698"/>
              <a:ext cx="2708506" cy="3844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7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5C3FDAB3-F12A-4875-843B-F3177DDCA3A9}"/>
                </a:ext>
              </a:extLst>
            </p:cNvPr>
            <p:cNvSpPr txBox="1"/>
            <p:nvPr/>
          </p:nvSpPr>
          <p:spPr>
            <a:xfrm>
              <a:off x="767239" y="1967064"/>
              <a:ext cx="2481772" cy="307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Atlassian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SR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프로세스</a:t>
              </a:r>
            </a:p>
          </p:txBody>
        </p:sp>
        <p:sp>
          <p:nvSpPr>
            <p:cNvPr id="9" name="Round Same Side Corner Rectangle 8191">
              <a:extLst>
                <a:ext uri="{FF2B5EF4-FFF2-40B4-BE49-F238E27FC236}">
                  <a16:creationId xmlns:a16="http://schemas.microsoft.com/office/drawing/2014/main" xmlns="" id="{7D9341A6-A53F-41B6-9ACF-0AC68D721EF6}"/>
                </a:ext>
              </a:extLst>
            </p:cNvPr>
            <p:cNvSpPr/>
            <p:nvPr/>
          </p:nvSpPr>
          <p:spPr bwMode="auto">
            <a:xfrm>
              <a:off x="721538" y="2535162"/>
              <a:ext cx="1417630" cy="249337"/>
            </a:xfrm>
            <a:prstGeom prst="round2SameRect">
              <a:avLst>
                <a:gd name="adj1" fmla="val 34131"/>
                <a:gd name="adj2" fmla="val 0"/>
              </a:avLst>
            </a:prstGeom>
            <a:solidFill>
              <a:srgbClr val="D8D8D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oval" w="med" len="med"/>
                  <a:tailEnd type="oval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9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  <a:cs typeface="Arial" charset="0"/>
                </a:rPr>
                <a:t>솔루션</a:t>
              </a:r>
            </a:p>
          </p:txBody>
        </p:sp>
        <p:sp>
          <p:nvSpPr>
            <p:cNvPr id="10" name="Rectangle 8195">
              <a:extLst>
                <a:ext uri="{FF2B5EF4-FFF2-40B4-BE49-F238E27FC236}">
                  <a16:creationId xmlns:a16="http://schemas.microsoft.com/office/drawing/2014/main" xmlns="" id="{A59DBFCA-018E-48FD-8EC8-65C77B44EF32}"/>
                </a:ext>
              </a:extLst>
            </p:cNvPr>
            <p:cNvSpPr/>
            <p:nvPr/>
          </p:nvSpPr>
          <p:spPr>
            <a:xfrm>
              <a:off x="721539" y="4296667"/>
              <a:ext cx="2527472" cy="1530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7313" lvl="0" indent="-87313" algn="l">
                <a:spcBef>
                  <a:spcPct val="20000"/>
                </a:spcBef>
                <a:buClr>
                  <a:prstClr val="black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다양한 고객사에서 </a:t>
              </a:r>
              <a:r>
                <a:rPr lang="en-US" altLang="ko-KR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SR</a:t>
              </a:r>
              <a:r>
                <a:rPr lang="ko-KR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처리</a:t>
              </a:r>
              <a:r>
                <a:rPr lang="en-US" altLang="ko-KR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/</a:t>
              </a:r>
              <a:r>
                <a:rPr lang="ko-KR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빌드</a:t>
              </a:r>
              <a:r>
                <a:rPr lang="en-US" altLang="ko-KR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/</a:t>
              </a:r>
              <a:r>
                <a:rPr lang="ko-KR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배포의 기반 솔루션으로 아틀라시안의 제품을 활용함</a:t>
              </a:r>
              <a:endParaRPr lang="en-US" altLang="ko-KR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87313" lvl="0" indent="-87313" algn="l">
                <a:spcBef>
                  <a:spcPct val="20000"/>
                </a:spcBef>
                <a:buClr>
                  <a:prstClr val="black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작업관리</a:t>
              </a:r>
              <a:r>
                <a:rPr lang="en-US" altLang="ko-KR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문서관리</a:t>
              </a:r>
              <a:r>
                <a:rPr lang="en-US" altLang="ko-KR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형상관리</a:t>
              </a:r>
              <a:r>
                <a:rPr lang="en-US" altLang="ko-KR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빌드</a:t>
              </a:r>
              <a:r>
                <a:rPr lang="en-US" altLang="ko-KR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/</a:t>
              </a:r>
              <a:r>
                <a:rPr lang="ko-KR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배포 등 모든 관리 가능</a:t>
              </a:r>
              <a:endParaRPr lang="en-US" altLang="ko-KR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87313" lvl="0" indent="-87313" algn="l">
                <a:spcBef>
                  <a:spcPct val="20000"/>
                </a:spcBef>
                <a:buClr>
                  <a:prstClr val="black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배포 자동화에 대한 두려움 극복을 위한 자동화 도구 제공 </a:t>
              </a:r>
              <a:r>
                <a:rPr lang="en-US" altLang="ko-KR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(Bamboo)</a:t>
              </a:r>
              <a:endParaRPr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EDCC3F25-227F-4FA6-BE63-B3ED22C3534F}"/>
              </a:ext>
            </a:extLst>
          </p:cNvPr>
          <p:cNvSpPr/>
          <p:nvPr/>
        </p:nvSpPr>
        <p:spPr>
          <a:xfrm>
            <a:off x="550863" y="910599"/>
            <a:ext cx="11605569" cy="37119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ct val="30000"/>
              </a:spcBef>
              <a:buSzPct val="100000"/>
              <a:buBlip>
                <a:blip r:embed="rId3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ko-KR" b="1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Jira</a:t>
            </a:r>
            <a:r>
              <a:rPr lang="ko-KR" altLang="en-US" b="1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를 기반으로 하는 전체 업무 프로세스 설계</a:t>
            </a:r>
          </a:p>
        </p:txBody>
      </p:sp>
      <p:graphicFrame>
        <p:nvGraphicFramePr>
          <p:cNvPr id="12" name="Table 1">
            <a:extLst>
              <a:ext uri="{FF2B5EF4-FFF2-40B4-BE49-F238E27FC236}">
                <a16:creationId xmlns:a16="http://schemas.microsoft.com/office/drawing/2014/main" xmlns="" id="{94843396-72F3-441E-B65D-7FEEF4CA68EC}"/>
              </a:ext>
            </a:extLst>
          </p:cNvPr>
          <p:cNvGraphicFramePr>
            <a:graphicFrameLocks noGrp="1"/>
          </p:cNvGraphicFramePr>
          <p:nvPr/>
        </p:nvGraphicFramePr>
        <p:xfrm>
          <a:off x="728729" y="2420270"/>
          <a:ext cx="3265977" cy="1590180"/>
        </p:xfrm>
        <a:graphic>
          <a:graphicData uri="http://schemas.openxmlformats.org/drawingml/2006/table">
            <a:tbl>
              <a:tblPr/>
              <a:tblGrid>
                <a:gridCol w="12487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72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7545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tabLst>
                          <a:tab pos="1438275" algn="l"/>
                        </a:tabLst>
                        <a:defRPr sz="1200">
                          <a:solidFill>
                            <a:schemeClr val="tx1"/>
                          </a:solidFill>
                          <a:latin typeface="산돌고딕 M" pitchFamily="18" charset="-127"/>
                          <a:ea typeface="산돌고딕 M" pitchFamily="18" charset="-127"/>
                          <a:cs typeface="Arial" panose="020B0604020202020204" pitchFamily="34" charset="0"/>
                        </a:defRPr>
                      </a:lvl1pPr>
                      <a:lvl2pPr marL="365125" indent="-96838" algn="l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2pPr>
                      <a:lvl3pPr marL="631825" indent="-87313" algn="l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3pPr>
                      <a:lvl4pPr marL="898525" indent="-87313" algn="l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4pPr>
                      <a:lvl5pPr marL="1668463" indent="-146050" algn="l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5pPr>
                      <a:lvl6pPr marL="2125663" indent="-1460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6pPr>
                      <a:lvl7pPr marL="2582863" indent="-1460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7pPr>
                      <a:lvl8pPr marL="3040063" indent="-1460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8pPr>
                      <a:lvl9pPr marL="3497263" indent="-1460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D4D4D"/>
                        </a:buClr>
                        <a:buSzTx/>
                        <a:buFont typeface="Wingdings 2" panose="05020102010507070707" pitchFamily="18" charset="2"/>
                        <a:buNone/>
                        <a:tabLst>
                          <a:tab pos="1438275" algn="l"/>
                        </a:tabLst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SR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관리</a:t>
                      </a:r>
                      <a:endParaRPr kumimoji="1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45724" marR="45724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4775" indent="-104775" algn="l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tabLst>
                          <a:tab pos="1438275" algn="l"/>
                        </a:tabLst>
                        <a:defRPr sz="1200">
                          <a:solidFill>
                            <a:schemeClr val="tx1"/>
                          </a:solidFill>
                          <a:latin typeface="산돌고딕 M" pitchFamily="18" charset="-127"/>
                          <a:ea typeface="산돌고딕 M" pitchFamily="18" charset="-127"/>
                          <a:cs typeface="Arial" panose="020B0604020202020204" pitchFamily="34" charset="0"/>
                        </a:defRPr>
                      </a:lvl1pPr>
                      <a:lvl2pPr marL="247650" indent="-96838" algn="l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2pPr>
                      <a:lvl3pPr marL="361950" indent="-87313" algn="l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3pPr>
                      <a:lvl4pPr marL="485775" indent="-87313" algn="l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4pPr>
                      <a:lvl5pPr marL="1668463" indent="-146050" algn="l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5pPr>
                      <a:lvl6pPr marL="2125663" indent="-1460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6pPr>
                      <a:lvl7pPr marL="2582863" indent="-1460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7pPr>
                      <a:lvl8pPr marL="3040063" indent="-1460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8pPr>
                      <a:lvl9pPr marL="3497263" indent="-1460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tabLst>
                          <a:tab pos="1438275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가는각진제목체" panose="02030600000101010101" pitchFamily="18" charset="-127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104775" marR="0" lvl="0" indent="-1047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D4D4D"/>
                        </a:buClr>
                        <a:buSzTx/>
                        <a:buFont typeface="Wingdings 2" panose="05020102010507070707" pitchFamily="18" charset="2"/>
                        <a:buNone/>
                        <a:tabLst>
                          <a:tab pos="1438275" algn="l"/>
                        </a:tabLst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JIRA Software</a:t>
                      </a: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45724" marR="45724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75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D4D4D"/>
                        </a:buClr>
                        <a:buSzTx/>
                        <a:buFont typeface="Wingdings 2" panose="05020102010507070707" pitchFamily="18" charset="2"/>
                        <a:buNone/>
                        <a:tabLst>
                          <a:tab pos="1438275" algn="l"/>
                        </a:tabLst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지식관리</a:t>
                      </a:r>
                      <a:endParaRPr kumimoji="1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45724" marR="45724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D4D4D"/>
                        </a:buClr>
                        <a:buSzTx/>
                        <a:buFont typeface="Wingdings 2" panose="05020102010507070707" pitchFamily="18" charset="2"/>
                        <a:buNone/>
                        <a:tabLst>
                          <a:tab pos="1438275" algn="l"/>
                        </a:tabLst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Confluence</a:t>
                      </a: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45724" marR="45724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75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D4D4D"/>
                        </a:buClr>
                        <a:buSzTx/>
                        <a:buFont typeface="Wingdings 2" panose="05020102010507070707" pitchFamily="18" charset="2"/>
                        <a:buNone/>
                        <a:tabLst>
                          <a:tab pos="1438275" algn="l"/>
                        </a:tabLst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형상관리</a:t>
                      </a:r>
                      <a:endParaRPr kumimoji="1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45724" marR="45724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D4D4D"/>
                        </a:buClr>
                        <a:buSzTx/>
                        <a:buFont typeface="Wingdings 2" panose="05020102010507070707" pitchFamily="18" charset="2"/>
                        <a:buNone/>
                        <a:tabLst>
                          <a:tab pos="1438275" algn="l"/>
                        </a:tabLst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Bitbucket / Git</a:t>
                      </a: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45724" marR="45724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75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D4D4D"/>
                        </a:buClr>
                        <a:buSzTx/>
                        <a:buFont typeface="Wingdings 2" panose="05020102010507070707" pitchFamily="18" charset="2"/>
                        <a:buNone/>
                        <a:tabLst>
                          <a:tab pos="1438275" algn="l"/>
                        </a:tabLst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빌드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배포관리</a:t>
                      </a:r>
                      <a:endParaRPr kumimoji="1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45724" marR="45724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D4D4D"/>
                        </a:buClr>
                        <a:buSzTx/>
                        <a:buFont typeface="Wingdings 2" panose="05020102010507070707" pitchFamily="18" charset="2"/>
                        <a:buNone/>
                        <a:tabLst>
                          <a:tab pos="1438275" algn="l"/>
                        </a:tabLst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Bamboo</a:t>
                      </a: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45724" marR="45724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BC6BC675-615C-4E7F-A7A1-1F97D5F9EF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331" y="2277808"/>
            <a:ext cx="946539" cy="192814"/>
          </a:xfrm>
          <a:prstGeom prst="rect">
            <a:avLst/>
          </a:prstGeom>
        </p:spPr>
      </p:pic>
      <p:sp>
        <p:nvSpPr>
          <p:cNvPr id="20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Jira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주요기능 요약 및 상세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1684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1A4C4DF5-6245-40E1-9F6A-C33DF021F6D1}"/>
              </a:ext>
            </a:extLst>
          </p:cNvPr>
          <p:cNvGrpSpPr/>
          <p:nvPr/>
        </p:nvGrpSpPr>
        <p:grpSpPr>
          <a:xfrm>
            <a:off x="2699849" y="1670091"/>
            <a:ext cx="2799250" cy="527143"/>
            <a:chOff x="1248614" y="2855002"/>
            <a:chExt cx="2799250" cy="527143"/>
          </a:xfrm>
        </p:grpSpPr>
        <p:sp>
          <p:nvSpPr>
            <p:cNvPr id="39" name="제목 1">
              <a:extLst>
                <a:ext uri="{FF2B5EF4-FFF2-40B4-BE49-F238E27FC236}">
                  <a16:creationId xmlns:a16="http://schemas.microsoft.com/office/drawing/2014/main" xmlns="" id="{9D83D141-45AA-4F5F-9DB1-C3E557C819A8}"/>
                </a:ext>
              </a:extLst>
            </p:cNvPr>
            <p:cNvSpPr txBox="1">
              <a:spLocks/>
            </p:cNvSpPr>
            <p:nvPr/>
          </p:nvSpPr>
          <p:spPr>
            <a:xfrm>
              <a:off x="2131559" y="2940483"/>
              <a:ext cx="1916305" cy="42289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altLang="ko-KR" sz="2000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Jira software</a:t>
              </a:r>
              <a:endParaRPr lang="ko-KR" altLang="en-US" sz="20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4254B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xmlns="" id="{BBA0F226-6C99-45F3-BA64-55A9FD23585C}"/>
                </a:ext>
              </a:extLst>
            </p:cNvPr>
            <p:cNvGrpSpPr/>
            <p:nvPr/>
          </p:nvGrpSpPr>
          <p:grpSpPr>
            <a:xfrm>
              <a:off x="1248614" y="2855002"/>
              <a:ext cx="1033192" cy="527143"/>
              <a:chOff x="988555" y="2037444"/>
              <a:chExt cx="1033192" cy="527143"/>
            </a:xfrm>
          </p:grpSpPr>
          <p:sp>
            <p:nvSpPr>
              <p:cNvPr id="59" name="제목 1">
                <a:extLst>
                  <a:ext uri="{FF2B5EF4-FFF2-40B4-BE49-F238E27FC236}">
                    <a16:creationId xmlns:a16="http://schemas.microsoft.com/office/drawing/2014/main" xmlns="" id="{9BFF8345-89D7-4CDF-8C49-34B1B4258F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555" y="2037444"/>
                <a:ext cx="1033192" cy="52714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altLang="ko-KR" sz="3200" b="1" spc="-13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0095E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3.1</a:t>
                </a:r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xmlns="" id="{65F45504-29DF-46A5-B087-786228F88CD2}"/>
                  </a:ext>
                </a:extLst>
              </p:cNvPr>
              <p:cNvSpPr/>
              <p:nvPr/>
            </p:nvSpPr>
            <p:spPr>
              <a:xfrm>
                <a:off x="1219999" y="2082825"/>
                <a:ext cx="570305" cy="36000"/>
              </a:xfrm>
              <a:prstGeom prst="rect">
                <a:avLst/>
              </a:prstGeom>
              <a:solidFill>
                <a:srgbClr val="E4E7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42A465FE-D733-4820-B431-C86261DA9811}"/>
              </a:ext>
            </a:extLst>
          </p:cNvPr>
          <p:cNvGrpSpPr/>
          <p:nvPr/>
        </p:nvGrpSpPr>
        <p:grpSpPr>
          <a:xfrm>
            <a:off x="2699849" y="2623970"/>
            <a:ext cx="2618712" cy="527143"/>
            <a:chOff x="1248614" y="3672560"/>
            <a:chExt cx="2618712" cy="527143"/>
          </a:xfrm>
        </p:grpSpPr>
        <p:sp>
          <p:nvSpPr>
            <p:cNvPr id="44" name="제목 1">
              <a:extLst>
                <a:ext uri="{FF2B5EF4-FFF2-40B4-BE49-F238E27FC236}">
                  <a16:creationId xmlns:a16="http://schemas.microsoft.com/office/drawing/2014/main" xmlns="" id="{DD4D05CE-7EEF-4FE2-8699-EDFE74911B25}"/>
                </a:ext>
              </a:extLst>
            </p:cNvPr>
            <p:cNvSpPr txBox="1">
              <a:spLocks/>
            </p:cNvSpPr>
            <p:nvPr/>
          </p:nvSpPr>
          <p:spPr>
            <a:xfrm>
              <a:off x="2131559" y="3767428"/>
              <a:ext cx="1735767" cy="42289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altLang="ko-KR" sz="2400" b="1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Confluence</a:t>
              </a:r>
              <a:endParaRPr lang="ko-KR" altLang="en-US" sz="2400" b="1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4254B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xmlns="" id="{402C9282-D2CB-4D7D-A18F-78D5DDDFB662}"/>
                </a:ext>
              </a:extLst>
            </p:cNvPr>
            <p:cNvGrpSpPr/>
            <p:nvPr/>
          </p:nvGrpSpPr>
          <p:grpSpPr>
            <a:xfrm>
              <a:off x="1248614" y="3672560"/>
              <a:ext cx="1033192" cy="527143"/>
              <a:chOff x="988555" y="2037444"/>
              <a:chExt cx="1033192" cy="527143"/>
            </a:xfrm>
          </p:grpSpPr>
          <p:sp>
            <p:nvSpPr>
              <p:cNvPr id="62" name="제목 1">
                <a:extLst>
                  <a:ext uri="{FF2B5EF4-FFF2-40B4-BE49-F238E27FC236}">
                    <a16:creationId xmlns:a16="http://schemas.microsoft.com/office/drawing/2014/main" xmlns="" id="{97C94D03-356B-4DE0-8211-167485F73F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555" y="2037444"/>
                <a:ext cx="1033192" cy="52714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altLang="ko-KR" sz="3200" b="1" spc="-13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0095E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3.2</a:t>
                </a:r>
              </a:p>
            </p:txBody>
          </p:sp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xmlns="" id="{71C39CB0-CF40-42A4-9C51-B3F12709B358}"/>
                  </a:ext>
                </a:extLst>
              </p:cNvPr>
              <p:cNvSpPr/>
              <p:nvPr/>
            </p:nvSpPr>
            <p:spPr>
              <a:xfrm>
                <a:off x="1219999" y="2082825"/>
                <a:ext cx="570305" cy="36000"/>
              </a:xfrm>
              <a:prstGeom prst="rect">
                <a:avLst/>
              </a:prstGeom>
              <a:solidFill>
                <a:srgbClr val="E4E7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B18F2CA0-49A2-4A2B-BAD2-7ED9DD4ACFE0}"/>
              </a:ext>
            </a:extLst>
          </p:cNvPr>
          <p:cNvGrpSpPr/>
          <p:nvPr/>
        </p:nvGrpSpPr>
        <p:grpSpPr>
          <a:xfrm>
            <a:off x="2699849" y="3577849"/>
            <a:ext cx="2417376" cy="527143"/>
            <a:chOff x="1248614" y="4490118"/>
            <a:chExt cx="2417376" cy="527143"/>
          </a:xfrm>
        </p:grpSpPr>
        <p:sp>
          <p:nvSpPr>
            <p:cNvPr id="49" name="제목 1">
              <a:extLst>
                <a:ext uri="{FF2B5EF4-FFF2-40B4-BE49-F238E27FC236}">
                  <a16:creationId xmlns:a16="http://schemas.microsoft.com/office/drawing/2014/main" xmlns="" id="{16D79C2E-BB56-4ABF-9982-31A4F17E7A11}"/>
                </a:ext>
              </a:extLst>
            </p:cNvPr>
            <p:cNvSpPr txBox="1">
              <a:spLocks/>
            </p:cNvSpPr>
            <p:nvPr/>
          </p:nvSpPr>
          <p:spPr>
            <a:xfrm>
              <a:off x="2131559" y="4594373"/>
              <a:ext cx="1534431" cy="42288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altLang="ko-KR" sz="2000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Bitbucket</a:t>
              </a:r>
              <a:endParaRPr lang="ko-KR" altLang="en-US" sz="20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4254B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xmlns="" id="{3098BD73-C935-47ED-90A7-7C1053F3F305}"/>
                </a:ext>
              </a:extLst>
            </p:cNvPr>
            <p:cNvGrpSpPr/>
            <p:nvPr/>
          </p:nvGrpSpPr>
          <p:grpSpPr>
            <a:xfrm>
              <a:off x="1248614" y="4490118"/>
              <a:ext cx="1033192" cy="527143"/>
              <a:chOff x="988555" y="2037444"/>
              <a:chExt cx="1033192" cy="527143"/>
            </a:xfrm>
          </p:grpSpPr>
          <p:sp>
            <p:nvSpPr>
              <p:cNvPr id="65" name="제목 1">
                <a:extLst>
                  <a:ext uri="{FF2B5EF4-FFF2-40B4-BE49-F238E27FC236}">
                    <a16:creationId xmlns:a16="http://schemas.microsoft.com/office/drawing/2014/main" xmlns="" id="{FA251686-0866-468F-9B1E-C6A74AC1CD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555" y="2037444"/>
                <a:ext cx="1033192" cy="52714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altLang="ko-KR" sz="3200" b="1" spc="-13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0095E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3.3</a:t>
                </a:r>
              </a:p>
            </p:txBody>
          </p:sp>
          <p:sp>
            <p:nvSpPr>
              <p:cNvPr id="66" name="직사각형 65">
                <a:extLst>
                  <a:ext uri="{FF2B5EF4-FFF2-40B4-BE49-F238E27FC236}">
                    <a16:creationId xmlns:a16="http://schemas.microsoft.com/office/drawing/2014/main" xmlns="" id="{0BAC5A42-B35B-4B70-8D1D-DABDCDF426DA}"/>
                  </a:ext>
                </a:extLst>
              </p:cNvPr>
              <p:cNvSpPr/>
              <p:nvPr/>
            </p:nvSpPr>
            <p:spPr>
              <a:xfrm>
                <a:off x="1219999" y="2082825"/>
                <a:ext cx="570305" cy="36000"/>
              </a:xfrm>
              <a:prstGeom prst="rect">
                <a:avLst/>
              </a:prstGeom>
              <a:solidFill>
                <a:srgbClr val="E4E7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783AF899-78F8-4B00-9F27-76AC6AFC865A}"/>
              </a:ext>
            </a:extLst>
          </p:cNvPr>
          <p:cNvGrpSpPr/>
          <p:nvPr/>
        </p:nvGrpSpPr>
        <p:grpSpPr>
          <a:xfrm>
            <a:off x="2699849" y="4531729"/>
            <a:ext cx="2417376" cy="527143"/>
            <a:chOff x="1248614" y="5307676"/>
            <a:chExt cx="2417376" cy="527143"/>
          </a:xfrm>
        </p:grpSpPr>
        <p:sp>
          <p:nvSpPr>
            <p:cNvPr id="54" name="제목 1">
              <a:extLst>
                <a:ext uri="{FF2B5EF4-FFF2-40B4-BE49-F238E27FC236}">
                  <a16:creationId xmlns:a16="http://schemas.microsoft.com/office/drawing/2014/main" xmlns="" id="{67BD4B86-72A7-4BEF-9C28-7FA3C91B3DA9}"/>
                </a:ext>
              </a:extLst>
            </p:cNvPr>
            <p:cNvSpPr txBox="1">
              <a:spLocks/>
            </p:cNvSpPr>
            <p:nvPr/>
          </p:nvSpPr>
          <p:spPr>
            <a:xfrm>
              <a:off x="2131559" y="5396318"/>
              <a:ext cx="1534431" cy="43850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altLang="ko-KR" sz="2000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Bamboo</a:t>
              </a:r>
              <a:endParaRPr lang="ko-KR" altLang="en-US" sz="20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4254B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67" name="그룹 66">
              <a:extLst>
                <a:ext uri="{FF2B5EF4-FFF2-40B4-BE49-F238E27FC236}">
                  <a16:creationId xmlns:a16="http://schemas.microsoft.com/office/drawing/2014/main" xmlns="" id="{3F35C493-A88E-43C1-AD48-AD27A2D5A5F1}"/>
                </a:ext>
              </a:extLst>
            </p:cNvPr>
            <p:cNvGrpSpPr/>
            <p:nvPr/>
          </p:nvGrpSpPr>
          <p:grpSpPr>
            <a:xfrm>
              <a:off x="1248614" y="5307676"/>
              <a:ext cx="1033192" cy="527143"/>
              <a:chOff x="988555" y="2037444"/>
              <a:chExt cx="1033192" cy="527143"/>
            </a:xfrm>
          </p:grpSpPr>
          <p:sp>
            <p:nvSpPr>
              <p:cNvPr id="68" name="제목 1">
                <a:extLst>
                  <a:ext uri="{FF2B5EF4-FFF2-40B4-BE49-F238E27FC236}">
                    <a16:creationId xmlns:a16="http://schemas.microsoft.com/office/drawing/2014/main" xmlns="" id="{69E51F27-4A29-41E7-BC85-CECCEE8B8E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555" y="2037444"/>
                <a:ext cx="1033192" cy="52714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altLang="ko-KR" sz="3200" b="1" spc="-13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0095E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3.4</a:t>
                </a: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xmlns="" id="{4C8817B3-193C-4692-8154-B25E07EEB631}"/>
                  </a:ext>
                </a:extLst>
              </p:cNvPr>
              <p:cNvSpPr/>
              <p:nvPr/>
            </p:nvSpPr>
            <p:spPr>
              <a:xfrm>
                <a:off x="1219999" y="2082825"/>
                <a:ext cx="570305" cy="36000"/>
              </a:xfrm>
              <a:prstGeom prst="rect">
                <a:avLst/>
              </a:prstGeom>
              <a:solidFill>
                <a:srgbClr val="E4E7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0041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550863" y="902113"/>
            <a:ext cx="11605569" cy="404213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en-US" altLang="ko-KR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Confluence </a:t>
            </a: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기능 소개</a:t>
            </a:r>
            <a:endParaRPr lang="en-US" altLang="ko-KR" sz="2000" b="1" kern="0" spc="-90" dirty="0">
              <a:gradFill flip="none" rotWithShape="1">
                <a:gsLst>
                  <a:gs pos="0">
                    <a:prstClr val="black">
                      <a:lumMod val="95000"/>
                      <a:lumOff val="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모서리가 둥근 직사각형 23">
            <a:extLst>
              <a:ext uri="{FF2B5EF4-FFF2-40B4-BE49-F238E27FC236}">
                <a16:creationId xmlns:a16="http://schemas.microsoft.com/office/drawing/2014/main" xmlns="" id="{5ADD1388-CE1A-44A2-B71A-8614729F5309}"/>
              </a:ext>
            </a:extLst>
          </p:cNvPr>
          <p:cNvSpPr/>
          <p:nvPr/>
        </p:nvSpPr>
        <p:spPr>
          <a:xfrm>
            <a:off x="543294" y="1394923"/>
            <a:ext cx="11105412" cy="4929185"/>
          </a:xfrm>
          <a:prstGeom prst="roundRect">
            <a:avLst>
              <a:gd name="adj" fmla="val 2944"/>
            </a:avLst>
          </a:prstGeom>
          <a:solidFill>
            <a:srgbClr val="0F35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CF024682-E937-493C-992C-3D3A69211D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622" y="2602994"/>
            <a:ext cx="2023353" cy="157126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CA33ECC9-143D-49C0-A2CC-C42F735E90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114" y="2679972"/>
            <a:ext cx="1788368" cy="892002"/>
          </a:xfrm>
          <a:prstGeom prst="rect">
            <a:avLst/>
          </a:prstGeom>
        </p:spPr>
      </p:pic>
      <p:sp>
        <p:nvSpPr>
          <p:cNvPr id="29" name="TextBox 4">
            <a:extLst>
              <a:ext uri="{FF2B5EF4-FFF2-40B4-BE49-F238E27FC236}">
                <a16:creationId xmlns:a16="http://schemas.microsoft.com/office/drawing/2014/main" xmlns="" id="{227A4CB0-9E6E-4C90-BDDA-52A09DCBE13B}"/>
              </a:ext>
            </a:extLst>
          </p:cNvPr>
          <p:cNvSpPr txBox="1"/>
          <p:nvPr/>
        </p:nvSpPr>
        <p:spPr>
          <a:xfrm>
            <a:off x="3559233" y="2694090"/>
            <a:ext cx="1377367" cy="1169551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268288" indent="-268288" fontAlgn="auto" latinLnBrk="0">
              <a:lnSpc>
                <a:spcPct val="110000"/>
              </a:lnSpc>
              <a:spcBef>
                <a:spcPct val="300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0" sz="2000" b="1" spc="-9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  <a:lvl2pPr marL="457171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2pPr>
            <a:lvl3pPr marL="914342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3pPr>
            <a:lvl4pPr marL="1371513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4pPr>
            <a:lvl5pPr marL="1828684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5pPr>
            <a:lvl6pPr marL="2285855" defTabSz="914342">
              <a:defRPr sz="1200">
                <a:latin typeface="다음_SemiBold" pitchFamily="2" charset="-127"/>
                <a:ea typeface="다음_SemiBold" pitchFamily="2" charset="-127"/>
              </a:defRPr>
            </a:lvl6pPr>
            <a:lvl7pPr marL="2743026" defTabSz="914342">
              <a:defRPr sz="1200">
                <a:latin typeface="다음_SemiBold" pitchFamily="2" charset="-127"/>
                <a:ea typeface="다음_SemiBold" pitchFamily="2" charset="-127"/>
              </a:defRPr>
            </a:lvl7pPr>
            <a:lvl8pPr marL="3200198" defTabSz="914342">
              <a:defRPr sz="1200">
                <a:latin typeface="다음_SemiBold" pitchFamily="2" charset="-127"/>
                <a:ea typeface="다음_SemiBold" pitchFamily="2" charset="-127"/>
              </a:defRPr>
            </a:lvl8pPr>
            <a:lvl9pPr marL="3657369" defTabSz="914342">
              <a:defRPr sz="1200">
                <a:latin typeface="다음_SemiBold" pitchFamily="2" charset="-127"/>
                <a:ea typeface="다음_SemiBold" pitchFamily="2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다양한 지식관리</a:t>
            </a:r>
            <a:endParaRPr lang="en-US" altLang="ko-KR" sz="1400" b="0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팀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프로젝트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개인별 공간 사용 </a:t>
            </a:r>
            <a:endParaRPr lang="en-US" sz="1400" b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AA362F81-D2A2-4478-A969-87242B4D83D5}"/>
              </a:ext>
            </a:extLst>
          </p:cNvPr>
          <p:cNvSpPr/>
          <p:nvPr/>
        </p:nvSpPr>
        <p:spPr>
          <a:xfrm>
            <a:off x="3467648" y="2745869"/>
            <a:ext cx="45719" cy="44600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600BF07F-0C7D-4A5B-A1B1-188C943EE2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378" y="4506017"/>
            <a:ext cx="2023353" cy="1571260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5564E4B5-48E6-49E9-A391-CFDF744BEF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154" y="4602020"/>
            <a:ext cx="1849328" cy="885326"/>
          </a:xfrm>
          <a:prstGeom prst="rect">
            <a:avLst/>
          </a:prstGeom>
        </p:spPr>
      </p:pic>
      <p:sp>
        <p:nvSpPr>
          <p:cNvPr id="33" name="TextBox 4">
            <a:extLst>
              <a:ext uri="{FF2B5EF4-FFF2-40B4-BE49-F238E27FC236}">
                <a16:creationId xmlns:a16="http://schemas.microsoft.com/office/drawing/2014/main" xmlns="" id="{DDA1D4C3-0609-4993-AF94-7CBEE77A4662}"/>
              </a:ext>
            </a:extLst>
          </p:cNvPr>
          <p:cNvSpPr txBox="1"/>
          <p:nvPr/>
        </p:nvSpPr>
        <p:spPr>
          <a:xfrm>
            <a:off x="3559233" y="4566049"/>
            <a:ext cx="1377367" cy="1169551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268288" indent="-268288" fontAlgn="auto" latinLnBrk="0">
              <a:lnSpc>
                <a:spcPct val="110000"/>
              </a:lnSpc>
              <a:spcBef>
                <a:spcPct val="300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0" sz="2000" b="1" spc="-9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  <a:lvl2pPr marL="457171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2pPr>
            <a:lvl3pPr marL="914342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3pPr>
            <a:lvl4pPr marL="1371513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4pPr>
            <a:lvl5pPr marL="1828684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5pPr>
            <a:lvl6pPr marL="2285855" defTabSz="914342">
              <a:defRPr sz="1200">
                <a:latin typeface="다음_SemiBold" pitchFamily="2" charset="-127"/>
                <a:ea typeface="다음_SemiBold" pitchFamily="2" charset="-127"/>
              </a:defRPr>
            </a:lvl6pPr>
            <a:lvl7pPr marL="2743026" defTabSz="914342">
              <a:defRPr sz="1200">
                <a:latin typeface="다음_SemiBold" pitchFamily="2" charset="-127"/>
                <a:ea typeface="다음_SemiBold" pitchFamily="2" charset="-127"/>
              </a:defRPr>
            </a:lvl7pPr>
            <a:lvl8pPr marL="3200198" defTabSz="914342">
              <a:defRPr sz="1200">
                <a:latin typeface="다음_SemiBold" pitchFamily="2" charset="-127"/>
                <a:ea typeface="다음_SemiBold" pitchFamily="2" charset="-127"/>
              </a:defRPr>
            </a:lvl8pPr>
            <a:lvl9pPr marL="3657369" defTabSz="914342">
              <a:defRPr sz="1200">
                <a:latin typeface="다음_SemiBold" pitchFamily="2" charset="-127"/>
                <a:ea typeface="다음_SemiBold" pitchFamily="2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편리한 검색</a:t>
            </a:r>
            <a:endParaRPr lang="en-US" altLang="ko-KR" sz="1400" b="0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주제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사람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유형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기간별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공간별로 편리하게 검색</a:t>
            </a:r>
            <a:endParaRPr lang="en-US" sz="1400" b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xmlns="" id="{0F917D4D-AE20-4DE4-8D0C-FCFACB389F69}"/>
              </a:ext>
            </a:extLst>
          </p:cNvPr>
          <p:cNvSpPr/>
          <p:nvPr/>
        </p:nvSpPr>
        <p:spPr>
          <a:xfrm>
            <a:off x="3467648" y="4617828"/>
            <a:ext cx="45719" cy="44600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69711B55-64D3-4E6F-B786-1CA6EB7769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414" y="2602994"/>
            <a:ext cx="2023353" cy="1571260"/>
          </a:xfrm>
          <a:prstGeom prst="rect">
            <a:avLst/>
          </a:prstGeom>
        </p:spPr>
      </p:pic>
      <p:pic>
        <p:nvPicPr>
          <p:cNvPr id="36" name="Picture 6" descr="onfluence collaborative editingì ëí ì´ë¯¸ì§ ê²ìê²°ê³¼">
            <a:extLst>
              <a:ext uri="{FF2B5EF4-FFF2-40B4-BE49-F238E27FC236}">
                <a16:creationId xmlns:a16="http://schemas.microsoft.com/office/drawing/2014/main" xmlns="" id="{30003139-D543-49B1-A915-945AAA1F0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04414" y="2694090"/>
            <a:ext cx="1731264" cy="87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4">
            <a:extLst>
              <a:ext uri="{FF2B5EF4-FFF2-40B4-BE49-F238E27FC236}">
                <a16:creationId xmlns:a16="http://schemas.microsoft.com/office/drawing/2014/main" xmlns="" id="{01D2CAEA-54F2-4101-82FA-8B0207BCBC22}"/>
              </a:ext>
            </a:extLst>
          </p:cNvPr>
          <p:cNvSpPr txBox="1"/>
          <p:nvPr/>
        </p:nvSpPr>
        <p:spPr>
          <a:xfrm>
            <a:off x="7980958" y="2694090"/>
            <a:ext cx="1377367" cy="1169551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268288" indent="-268288" fontAlgn="auto" latinLnBrk="0">
              <a:lnSpc>
                <a:spcPct val="110000"/>
              </a:lnSpc>
              <a:spcBef>
                <a:spcPct val="300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0" sz="2000" b="1" spc="-9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  <a:lvl2pPr marL="457171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2pPr>
            <a:lvl3pPr marL="914342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3pPr>
            <a:lvl4pPr marL="1371513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4pPr>
            <a:lvl5pPr marL="1828684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5pPr>
            <a:lvl6pPr marL="2285855" defTabSz="914342">
              <a:defRPr sz="1200">
                <a:latin typeface="다음_SemiBold" pitchFamily="2" charset="-127"/>
                <a:ea typeface="다음_SemiBold" pitchFamily="2" charset="-127"/>
              </a:defRPr>
            </a:lvl6pPr>
            <a:lvl7pPr marL="2743026" defTabSz="914342">
              <a:defRPr sz="1200">
                <a:latin typeface="다음_SemiBold" pitchFamily="2" charset="-127"/>
                <a:ea typeface="다음_SemiBold" pitchFamily="2" charset="-127"/>
              </a:defRPr>
            </a:lvl7pPr>
            <a:lvl8pPr marL="3200198" defTabSz="914342">
              <a:defRPr sz="1200">
                <a:latin typeface="다음_SemiBold" pitchFamily="2" charset="-127"/>
                <a:ea typeface="다음_SemiBold" pitchFamily="2" charset="-127"/>
              </a:defRPr>
            </a:lvl8pPr>
            <a:lvl9pPr marL="3657369" defTabSz="914342">
              <a:defRPr sz="1200">
                <a:latin typeface="다음_SemiBold" pitchFamily="2" charset="-127"/>
                <a:ea typeface="다음_SemiBold" pitchFamily="2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공유와 협업</a:t>
            </a:r>
            <a:endParaRPr lang="en-US" altLang="ko-KR" sz="1400" b="0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편리한 내용 공유 및 동시편집을 통한 협업 촉진</a:t>
            </a:r>
            <a:endParaRPr lang="en-US" sz="1400" b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345F5F07-6BE6-439F-A6DC-BE253A4E2E29}"/>
              </a:ext>
            </a:extLst>
          </p:cNvPr>
          <p:cNvSpPr/>
          <p:nvPr/>
        </p:nvSpPr>
        <p:spPr>
          <a:xfrm>
            <a:off x="7889373" y="2745869"/>
            <a:ext cx="45719" cy="44600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E663E83D-963B-4A72-918E-F7B19ED450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325" y="4505114"/>
            <a:ext cx="2023353" cy="1571260"/>
          </a:xfrm>
          <a:prstGeom prst="rect">
            <a:avLst/>
          </a:prstGeom>
        </p:spPr>
      </p:pic>
      <p:pic>
        <p:nvPicPr>
          <p:cNvPr id="40" name="Picture 8" descr="https://jirasupport.files.wordpress.com/2017/03/blue1.jpg?w=853">
            <a:extLst>
              <a:ext uri="{FF2B5EF4-FFF2-40B4-BE49-F238E27FC236}">
                <a16:creationId xmlns:a16="http://schemas.microsoft.com/office/drawing/2014/main" xmlns="" id="{C5C26301-F6B2-4655-B55F-78C4FB2AB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9534" y="4608904"/>
            <a:ext cx="1758335" cy="86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">
            <a:extLst>
              <a:ext uri="{FF2B5EF4-FFF2-40B4-BE49-F238E27FC236}">
                <a16:creationId xmlns:a16="http://schemas.microsoft.com/office/drawing/2014/main" xmlns="" id="{00628BC5-963B-4CF5-98FE-45162E16BE82}"/>
              </a:ext>
            </a:extLst>
          </p:cNvPr>
          <p:cNvSpPr txBox="1"/>
          <p:nvPr/>
        </p:nvSpPr>
        <p:spPr>
          <a:xfrm>
            <a:off x="7978358" y="4566049"/>
            <a:ext cx="1377367" cy="1384995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268288" indent="-268288" fontAlgn="auto" latinLnBrk="0">
              <a:lnSpc>
                <a:spcPct val="110000"/>
              </a:lnSpc>
              <a:spcBef>
                <a:spcPct val="300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0" sz="2000" b="1" spc="-9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  <a:lvl2pPr marL="457171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2pPr>
            <a:lvl3pPr marL="914342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3pPr>
            <a:lvl4pPr marL="1371513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4pPr>
            <a:lvl5pPr marL="1828684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5pPr>
            <a:lvl6pPr marL="2285855" defTabSz="914342">
              <a:defRPr sz="1200">
                <a:latin typeface="다음_SemiBold" pitchFamily="2" charset="-127"/>
                <a:ea typeface="다음_SemiBold" pitchFamily="2" charset="-127"/>
              </a:defRPr>
            </a:lvl6pPr>
            <a:lvl7pPr marL="2743026" defTabSz="914342">
              <a:defRPr sz="1200">
                <a:latin typeface="다음_SemiBold" pitchFamily="2" charset="-127"/>
                <a:ea typeface="다음_SemiBold" pitchFamily="2" charset="-127"/>
              </a:defRPr>
            </a:lvl7pPr>
            <a:lvl8pPr marL="3200198" defTabSz="914342">
              <a:defRPr sz="1200">
                <a:latin typeface="다음_SemiBold" pitchFamily="2" charset="-127"/>
                <a:ea typeface="다음_SemiBold" pitchFamily="2" charset="-127"/>
              </a:defRPr>
            </a:lvl8pPr>
            <a:lvl9pPr marL="3657369" defTabSz="914342">
              <a:defRPr sz="1200">
                <a:latin typeface="다음_SemiBold" pitchFamily="2" charset="-127"/>
                <a:ea typeface="다음_SemiBold" pitchFamily="2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커스텀 템플릿</a:t>
            </a:r>
            <a:endParaRPr lang="en-US" altLang="ko-KR" sz="1400" b="0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회의록 등 사용자가  필요한 양식을 생성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공유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활용 가능</a:t>
            </a:r>
            <a:endParaRPr lang="en-US" sz="1400" b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21ACDB89-60EB-4C6F-B111-BE4F179E6F1F}"/>
              </a:ext>
            </a:extLst>
          </p:cNvPr>
          <p:cNvSpPr/>
          <p:nvPr/>
        </p:nvSpPr>
        <p:spPr>
          <a:xfrm>
            <a:off x="7886773" y="4617828"/>
            <a:ext cx="45719" cy="44600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43" name="다이어그램 42">
            <a:extLst>
              <a:ext uri="{FF2B5EF4-FFF2-40B4-BE49-F238E27FC236}">
                <a16:creationId xmlns:a16="http://schemas.microsoft.com/office/drawing/2014/main" xmlns="" id="{560FC73B-DC17-49CB-8D35-8871C066A5DA}"/>
              </a:ext>
            </a:extLst>
          </p:cNvPr>
          <p:cNvGraphicFramePr/>
          <p:nvPr/>
        </p:nvGraphicFramePr>
        <p:xfrm>
          <a:off x="540695" y="3050075"/>
          <a:ext cx="2827704" cy="2281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4" name="그림 43">
            <a:extLst>
              <a:ext uri="{FF2B5EF4-FFF2-40B4-BE49-F238E27FC236}">
                <a16:creationId xmlns:a16="http://schemas.microsoft.com/office/drawing/2014/main" xmlns="" id="{744EA72E-490D-428F-8D08-D18D3AC85E0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166" y="4079590"/>
            <a:ext cx="1488414" cy="189328"/>
          </a:xfrm>
          <a:prstGeom prst="rect">
            <a:avLst/>
          </a:prstGeom>
        </p:spPr>
      </p:pic>
      <p:sp>
        <p:nvSpPr>
          <p:cNvPr id="45" name="TextBox 4">
            <a:extLst>
              <a:ext uri="{FF2B5EF4-FFF2-40B4-BE49-F238E27FC236}">
                <a16:creationId xmlns:a16="http://schemas.microsoft.com/office/drawing/2014/main" xmlns="" id="{B0C3B28F-9AD8-45EA-A449-9570C5477088}"/>
              </a:ext>
            </a:extLst>
          </p:cNvPr>
          <p:cNvSpPr txBox="1"/>
          <p:nvPr/>
        </p:nvSpPr>
        <p:spPr>
          <a:xfrm>
            <a:off x="735951" y="1477505"/>
            <a:ext cx="9168166" cy="523220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268288" indent="-268288" fontAlgn="auto" latinLnBrk="0">
              <a:lnSpc>
                <a:spcPct val="110000"/>
              </a:lnSpc>
              <a:spcBef>
                <a:spcPct val="300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0" sz="2000" b="1" spc="-9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defRPr>
            </a:lvl1pPr>
            <a:lvl2pPr marL="457171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2pPr>
            <a:lvl3pPr marL="914342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3pPr>
            <a:lvl4pPr marL="1371513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4pPr>
            <a:lvl5pPr marL="1828684" algn="ctr" fontAlgn="base">
              <a:spcBef>
                <a:spcPct val="0"/>
              </a:spcBef>
              <a:spcAft>
                <a:spcPct val="0"/>
              </a:spcAft>
              <a:defRPr sz="1200">
                <a:latin typeface="다음_SemiBold" pitchFamily="2" charset="-127"/>
                <a:ea typeface="다음_SemiBold" pitchFamily="2" charset="-127"/>
              </a:defRPr>
            </a:lvl5pPr>
            <a:lvl6pPr marL="2285855" defTabSz="914342">
              <a:defRPr sz="1200">
                <a:latin typeface="다음_SemiBold" pitchFamily="2" charset="-127"/>
                <a:ea typeface="다음_SemiBold" pitchFamily="2" charset="-127"/>
              </a:defRPr>
            </a:lvl6pPr>
            <a:lvl7pPr marL="2743026" defTabSz="914342">
              <a:defRPr sz="1200">
                <a:latin typeface="다음_SemiBold" pitchFamily="2" charset="-127"/>
                <a:ea typeface="다음_SemiBold" pitchFamily="2" charset="-127"/>
              </a:defRPr>
            </a:lvl7pPr>
            <a:lvl8pPr marL="3200198" defTabSz="914342">
              <a:defRPr sz="1200">
                <a:latin typeface="다음_SemiBold" pitchFamily="2" charset="-127"/>
                <a:ea typeface="다음_SemiBold" pitchFamily="2" charset="-127"/>
              </a:defRPr>
            </a:lvl8pPr>
            <a:lvl9pPr marL="3657369" defTabSz="914342">
              <a:defRPr sz="1200">
                <a:latin typeface="다음_SemiBold" pitchFamily="2" charset="-127"/>
                <a:ea typeface="다음_SemiBold" pitchFamily="2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Confluence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통해 다양한 지식을 생산하고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공유하며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쉽게 관리하고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편리하게 검색해서 필요할때 올바른 지식을 활용 할 수 있습니다</a:t>
            </a:r>
            <a:r>
              <a:rPr lang="en-US" altLang="ko-KR" sz="1400" b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sz="1400" b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Confluence 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주요기능 요약 및 상세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5117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550863" y="902113"/>
            <a:ext cx="11605569" cy="404213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협업 및 공동 문서 작성 시의 장점 </a:t>
            </a:r>
            <a:r>
              <a:rPr lang="en-US" altLang="ko-KR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(1)</a:t>
            </a:r>
          </a:p>
        </p:txBody>
      </p:sp>
      <p:pic>
        <p:nvPicPr>
          <p:cNvPr id="58" name="Picture Placeholder 7">
            <a:extLst>
              <a:ext uri="{FF2B5EF4-FFF2-40B4-BE49-F238E27FC236}">
                <a16:creationId xmlns:a16="http://schemas.microsoft.com/office/drawing/2014/main" xmlns="" id="{F46C38A2-0ED3-4D7E-ABB4-CAA823FBC0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9780" y="1870348"/>
            <a:ext cx="789649" cy="1054295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xmlns="" id="{DEAB3455-A2DA-4094-A1EB-5F068E620F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117" y="3000460"/>
            <a:ext cx="776905" cy="762664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xmlns="" id="{053E8814-A65C-4A8A-8D3D-E961AFFAB8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569" y="3000460"/>
            <a:ext cx="855914" cy="840222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xmlns="" id="{B28F3EA6-DE58-4A56-9A29-4CB9F44BA4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994" y="3535497"/>
            <a:ext cx="1133223" cy="1133223"/>
          </a:xfrm>
          <a:prstGeom prst="rect">
            <a:avLst/>
          </a:prstGeom>
        </p:spPr>
      </p:pic>
      <p:pic>
        <p:nvPicPr>
          <p:cNvPr id="63" name="Picture Placeholder 8">
            <a:extLst>
              <a:ext uri="{FF2B5EF4-FFF2-40B4-BE49-F238E27FC236}">
                <a16:creationId xmlns:a16="http://schemas.microsoft.com/office/drawing/2014/main" xmlns="" id="{7D8A945F-8DD2-43E8-973F-04860E41D2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6850" y="1962396"/>
            <a:ext cx="1327055" cy="1112837"/>
          </a:xfrm>
          <a:prstGeom prst="rect">
            <a:avLst/>
          </a:prstGeom>
        </p:spPr>
      </p:pic>
      <p:sp>
        <p:nvSpPr>
          <p:cNvPr id="64" name="텍스트 개체 틀 1">
            <a:extLst>
              <a:ext uri="{FF2B5EF4-FFF2-40B4-BE49-F238E27FC236}">
                <a16:creationId xmlns:a16="http://schemas.microsoft.com/office/drawing/2014/main" xmlns="" id="{8CAE3B9D-DE85-4A56-BA9A-28C41013A277}"/>
              </a:ext>
            </a:extLst>
          </p:cNvPr>
          <p:cNvSpPr txBox="1">
            <a:spLocks/>
          </p:cNvSpPr>
          <p:nvPr/>
        </p:nvSpPr>
        <p:spPr>
          <a:xfrm>
            <a:off x="596900" y="4825162"/>
            <a:ext cx="5016500" cy="1627452"/>
          </a:xfrm>
          <a:prstGeom prst="rect">
            <a:avLst/>
          </a:prstGeom>
        </p:spPr>
        <p:txBody>
          <a:bodyPr/>
          <a:lstStyle>
            <a:lvl1pPr marL="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1pPr>
            <a:lvl2pPr marL="635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2pPr>
            <a:lvl3pPr marL="1270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3pPr>
            <a:lvl4pPr marL="1905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4pPr>
            <a:lvl5pPr marL="2540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5pPr>
            <a:lvl6pPr marL="9280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6pPr>
            <a:lvl7pPr marL="9915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7pPr>
            <a:lvl8pPr marL="10550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8pPr>
            <a:lvl9pPr marL="11185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9pPr>
          </a:lstStyle>
          <a:p>
            <a:pPr algn="l" hangingPunct="1"/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워드</a:t>
            </a:r>
            <a:r>
              <a:rPr kumimoji="1"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파워포인트 등으로 작성된 문서는 개인의 </a:t>
            </a:r>
            <a:r>
              <a:rPr kumimoji="1"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PC 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또는 </a:t>
            </a:r>
            <a:r>
              <a:rPr kumimoji="1" lang="ko-KR" altLang="en-US" sz="1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파일서버에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업로드되어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관리되어</a:t>
            </a:r>
            <a:r>
              <a:rPr kumimoji="1"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문서의 버전 관리 </a:t>
            </a:r>
            <a:r>
              <a:rPr kumimoji="1"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1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최종본은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어떤 것</a:t>
            </a:r>
            <a:r>
              <a:rPr kumimoji="1"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kumimoji="1" lang="ko-KR" altLang="en-US" sz="1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동시편집</a:t>
            </a:r>
            <a:r>
              <a:rPr kumimoji="1"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공유등이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불편함</a:t>
            </a:r>
            <a:r>
              <a:rPr kumimoji="1"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kumimoji="1"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kumimoji="1" lang="ko-KR" altLang="en-US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또한 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이메일 커뮤니케이션이 많아 사안별 </a:t>
            </a:r>
            <a:r>
              <a:rPr kumimoji="1" lang="ko-KR" altLang="en-US" sz="1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트랙킹이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어렵고</a:t>
            </a:r>
            <a:r>
              <a:rPr kumimoji="1"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일의 진행사항 공유 및 관리가 어려움 </a:t>
            </a:r>
          </a:p>
        </p:txBody>
      </p:sp>
      <p:pic>
        <p:nvPicPr>
          <p:cNvPr id="65" name="그림 64">
            <a:extLst>
              <a:ext uri="{FF2B5EF4-FFF2-40B4-BE49-F238E27FC236}">
                <a16:creationId xmlns:a16="http://schemas.microsoft.com/office/drawing/2014/main" xmlns="" id="{0E44EA02-38E3-417C-BC07-5BE41D90729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319" y="4785421"/>
            <a:ext cx="2502060" cy="313369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xmlns="" id="{E239F961-EC9E-4F26-9B79-63B026FA600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125" y="3197323"/>
            <a:ext cx="1038036" cy="352541"/>
          </a:xfrm>
          <a:prstGeom prst="rect">
            <a:avLst/>
          </a:prstGeom>
        </p:spPr>
      </p:pic>
      <p:sp>
        <p:nvSpPr>
          <p:cNvPr id="67" name="텍스트 개체 틀 1">
            <a:extLst>
              <a:ext uri="{FF2B5EF4-FFF2-40B4-BE49-F238E27FC236}">
                <a16:creationId xmlns:a16="http://schemas.microsoft.com/office/drawing/2014/main" xmlns="" id="{2E0B4B38-FFCF-4FCD-AB5F-288CE489E7CD}"/>
              </a:ext>
            </a:extLst>
          </p:cNvPr>
          <p:cNvSpPr txBox="1">
            <a:spLocks/>
          </p:cNvSpPr>
          <p:nvPr/>
        </p:nvSpPr>
        <p:spPr>
          <a:xfrm>
            <a:off x="5988077" y="3654783"/>
            <a:ext cx="5488598" cy="1589196"/>
          </a:xfrm>
          <a:prstGeom prst="rect">
            <a:avLst/>
          </a:prstGeom>
        </p:spPr>
        <p:txBody>
          <a:bodyPr/>
          <a:lstStyle>
            <a:lvl1pPr marL="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1pPr>
            <a:lvl2pPr marL="635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2pPr>
            <a:lvl3pPr marL="1270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3pPr>
            <a:lvl4pPr marL="1905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4pPr>
            <a:lvl5pPr marL="2540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5pPr>
            <a:lvl6pPr marL="9280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6pPr>
            <a:lvl7pPr marL="9915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7pPr>
            <a:lvl8pPr marL="10550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8pPr>
            <a:lvl9pPr marL="11185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9pPr>
          </a:lstStyle>
          <a:p>
            <a:pPr algn="l" hangingPunct="1"/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지라를 통해 각자의 </a:t>
            </a:r>
            <a:r>
              <a:rPr kumimoji="1" lang="ko-KR" altLang="en-US" sz="1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수행업무를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기록하고</a:t>
            </a:r>
            <a:r>
              <a:rPr kumimoji="1"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업무과정을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실시간으로 매니저와 공유</a:t>
            </a:r>
            <a:r>
              <a:rPr kumimoji="1"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이를 통해 각 개인별 업무 부하 및 진행사항 파악이 </a:t>
            </a:r>
            <a:r>
              <a:rPr kumimoji="1" lang="ko-KR" altLang="en-US" sz="1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용이해졌으며</a:t>
            </a:r>
            <a:r>
              <a:rPr kumimoji="1"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일의 진행속도 및 피드백이 </a:t>
            </a:r>
            <a:r>
              <a:rPr kumimoji="1" lang="ko-KR" altLang="en-US" sz="1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빨라짐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68" name="텍스트 개체 틀 1">
            <a:extLst>
              <a:ext uri="{FF2B5EF4-FFF2-40B4-BE49-F238E27FC236}">
                <a16:creationId xmlns:a16="http://schemas.microsoft.com/office/drawing/2014/main" xmlns="" id="{4EA8E78C-99EB-4332-BC63-F76C5ECBEAF7}"/>
              </a:ext>
            </a:extLst>
          </p:cNvPr>
          <p:cNvSpPr txBox="1">
            <a:spLocks/>
          </p:cNvSpPr>
          <p:nvPr/>
        </p:nvSpPr>
        <p:spPr>
          <a:xfrm>
            <a:off x="6053347" y="5255886"/>
            <a:ext cx="5488598" cy="10342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 b="0" i="0" u="none" strike="noStrike" cap="none" spc="-119" baseline="0">
                <a:ln>
                  <a:noFill/>
                </a:ln>
                <a:solidFill>
                  <a:srgbClr val="0747A6"/>
                </a:solidFill>
                <a:uFillTx/>
                <a:latin typeface="Circular Pro Bold"/>
                <a:ea typeface="Circular Pro" charset="0"/>
                <a:cs typeface="Circular Pro Bold"/>
                <a:sym typeface="Circular Pro"/>
              </a:defRPr>
            </a:lvl1pPr>
            <a:lvl2pPr marL="635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2pPr>
            <a:lvl3pPr marL="1270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3pPr>
            <a:lvl4pPr marL="1905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4pPr>
            <a:lvl5pPr marL="2540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5pPr>
            <a:lvl6pPr marL="9280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6pPr>
            <a:lvl7pPr marL="9915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7pPr>
            <a:lvl8pPr marL="10550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8pPr>
            <a:lvl9pPr marL="11185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9pPr>
          </a:lstStyle>
          <a:p>
            <a:pPr hangingPunct="1"/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문서 양식에 구애 받지 않고</a:t>
            </a:r>
            <a:r>
              <a:rPr kumimoji="1"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실시간으로 회의록</a:t>
            </a:r>
            <a:r>
              <a:rPr kumimoji="1"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보고서 등을 함께 작성하고 그 즉시 팀내</a:t>
            </a:r>
            <a:r>
              <a:rPr kumimoji="1"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 공유가 가능해져 </a:t>
            </a:r>
            <a:r>
              <a:rPr kumimoji="1" lang="ko-KR" altLang="en-US" sz="1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부서내에서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발생한 지식이 고여있지 않고 계속적으로 공유되고 사용되어 살아있는 지식으로 활용 됨</a:t>
            </a:r>
            <a:r>
              <a:rPr kumimoji="1"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69" name="Text Placeholder 3">
            <a:extLst>
              <a:ext uri="{FF2B5EF4-FFF2-40B4-BE49-F238E27FC236}">
                <a16:creationId xmlns:a16="http://schemas.microsoft.com/office/drawing/2014/main" xmlns="" id="{793924C6-2408-4944-89AE-2CC03D570935}"/>
              </a:ext>
            </a:extLst>
          </p:cNvPr>
          <p:cNvSpPr txBox="1">
            <a:spLocks/>
          </p:cNvSpPr>
          <p:nvPr/>
        </p:nvSpPr>
        <p:spPr>
          <a:xfrm>
            <a:off x="7284357" y="1375535"/>
            <a:ext cx="2632039" cy="3386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AFTER</a:t>
            </a:r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xmlns="" id="{5FE10242-5AB2-4427-BAD9-77DF5A780442}"/>
              </a:ext>
            </a:extLst>
          </p:cNvPr>
          <p:cNvSpPr txBox="1">
            <a:spLocks/>
          </p:cNvSpPr>
          <p:nvPr/>
        </p:nvSpPr>
        <p:spPr>
          <a:xfrm>
            <a:off x="1719182" y="1369217"/>
            <a:ext cx="2632039" cy="6772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BEFORE</a:t>
            </a:r>
          </a:p>
        </p:txBody>
      </p:sp>
      <p:sp>
        <p:nvSpPr>
          <p:cNvPr id="71" name="사각형: 둥근 모서리 70">
            <a:extLst>
              <a:ext uri="{FF2B5EF4-FFF2-40B4-BE49-F238E27FC236}">
                <a16:creationId xmlns:a16="http://schemas.microsoft.com/office/drawing/2014/main" xmlns="" id="{326F39C4-49EB-4950-884B-A030B7FF7F37}"/>
              </a:ext>
            </a:extLst>
          </p:cNvPr>
          <p:cNvSpPr/>
          <p:nvPr/>
        </p:nvSpPr>
        <p:spPr>
          <a:xfrm>
            <a:off x="487900" y="1761748"/>
            <a:ext cx="5133512" cy="4528375"/>
          </a:xfrm>
          <a:prstGeom prst="roundRect">
            <a:avLst>
              <a:gd name="adj" fmla="val 8975"/>
            </a:avLst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2" name="사각형: 둥근 모서리 71">
            <a:extLst>
              <a:ext uri="{FF2B5EF4-FFF2-40B4-BE49-F238E27FC236}">
                <a16:creationId xmlns:a16="http://schemas.microsoft.com/office/drawing/2014/main" xmlns="" id="{87D5883D-8F4D-458D-A091-B0467E4AA585}"/>
              </a:ext>
            </a:extLst>
          </p:cNvPr>
          <p:cNvSpPr/>
          <p:nvPr/>
        </p:nvSpPr>
        <p:spPr>
          <a:xfrm>
            <a:off x="5863676" y="1761748"/>
            <a:ext cx="5769851" cy="4528375"/>
          </a:xfrm>
          <a:prstGeom prst="roundRect">
            <a:avLst>
              <a:gd name="adj" fmla="val 8975"/>
            </a:avLst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Confluence 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주요기능 요약 및 상세 </a:t>
            </a: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(1/5)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804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550863" y="902113"/>
            <a:ext cx="11605569" cy="404213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협업 및 공동 문서 작성 시의 장점 </a:t>
            </a:r>
            <a:r>
              <a:rPr lang="en-US" altLang="ko-KR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(2)</a:t>
            </a:r>
          </a:p>
        </p:txBody>
      </p:sp>
      <p:pic>
        <p:nvPicPr>
          <p:cNvPr id="58" name="Picture Placeholder 7">
            <a:extLst>
              <a:ext uri="{FF2B5EF4-FFF2-40B4-BE49-F238E27FC236}">
                <a16:creationId xmlns:a16="http://schemas.microsoft.com/office/drawing/2014/main" xmlns="" id="{F46C38A2-0ED3-4D7E-ABB4-CAA823FBC0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9780" y="1870348"/>
            <a:ext cx="789649" cy="1054295"/>
          </a:xfrm>
          <a:prstGeom prst="rect">
            <a:avLst/>
          </a:prstGeom>
        </p:spPr>
      </p:pic>
      <p:pic>
        <p:nvPicPr>
          <p:cNvPr id="63" name="Picture Placeholder 8">
            <a:extLst>
              <a:ext uri="{FF2B5EF4-FFF2-40B4-BE49-F238E27FC236}">
                <a16:creationId xmlns:a16="http://schemas.microsoft.com/office/drawing/2014/main" xmlns="" id="{7D8A945F-8DD2-43E8-973F-04860E41D2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6850" y="1962396"/>
            <a:ext cx="1327055" cy="1112837"/>
          </a:xfrm>
          <a:prstGeom prst="rect">
            <a:avLst/>
          </a:prstGeom>
        </p:spPr>
      </p:pic>
      <p:sp>
        <p:nvSpPr>
          <p:cNvPr id="64" name="텍스트 개체 틀 1">
            <a:extLst>
              <a:ext uri="{FF2B5EF4-FFF2-40B4-BE49-F238E27FC236}">
                <a16:creationId xmlns:a16="http://schemas.microsoft.com/office/drawing/2014/main" xmlns="" id="{8CAE3B9D-DE85-4A56-BA9A-28C41013A277}"/>
              </a:ext>
            </a:extLst>
          </p:cNvPr>
          <p:cNvSpPr txBox="1">
            <a:spLocks/>
          </p:cNvSpPr>
          <p:nvPr/>
        </p:nvSpPr>
        <p:spPr>
          <a:xfrm>
            <a:off x="573312" y="4711239"/>
            <a:ext cx="5133512" cy="1627452"/>
          </a:xfrm>
          <a:prstGeom prst="rect">
            <a:avLst/>
          </a:prstGeom>
        </p:spPr>
        <p:txBody>
          <a:bodyPr/>
          <a:lstStyle>
            <a:lvl1pPr marL="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1pPr>
            <a:lvl2pPr marL="635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2pPr>
            <a:lvl3pPr marL="1270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3pPr>
            <a:lvl4pPr marL="1905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4pPr>
            <a:lvl5pPr marL="2540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5pPr>
            <a:lvl6pPr marL="9280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6pPr>
            <a:lvl7pPr marL="9915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7pPr>
            <a:lvl8pPr marL="10550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8pPr>
            <a:lvl9pPr marL="11185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9pPr>
          </a:lstStyle>
          <a:p>
            <a:pPr algn="l"/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타 부서와 협업을 위해서는 회의</a:t>
            </a:r>
            <a:r>
              <a:rPr kumimoji="1"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전화</a:t>
            </a:r>
            <a:r>
              <a:rPr kumimoji="1"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이메일을 통해 사안에 대한 협의</a:t>
            </a:r>
            <a:r>
              <a:rPr kumimoji="1"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결정 등이 진행됨</a:t>
            </a:r>
            <a:r>
              <a:rPr kumimoji="1"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과정에서 업무 자체 보다는 소통하는데 대부분의 시간과 노력을 허비하는 문제점이 있었음</a:t>
            </a:r>
            <a:r>
              <a:rPr kumimoji="1"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특히</a:t>
            </a:r>
            <a:r>
              <a:rPr kumimoji="1"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타부서의 업무 내용과 진행사항이 늘 베일에 가려져 있어 협업을 더 어렵게 만들고 있었음</a:t>
            </a:r>
          </a:p>
        </p:txBody>
      </p:sp>
      <p:pic>
        <p:nvPicPr>
          <p:cNvPr id="65" name="그림 64">
            <a:extLst>
              <a:ext uri="{FF2B5EF4-FFF2-40B4-BE49-F238E27FC236}">
                <a16:creationId xmlns:a16="http://schemas.microsoft.com/office/drawing/2014/main" xmlns="" id="{0E44EA02-38E3-417C-BC07-5BE41D9072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319" y="4602541"/>
            <a:ext cx="2502060" cy="313369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xmlns="" id="{E239F961-EC9E-4F26-9B79-63B026FA60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125" y="3197323"/>
            <a:ext cx="1038036" cy="352541"/>
          </a:xfrm>
          <a:prstGeom prst="rect">
            <a:avLst/>
          </a:prstGeom>
        </p:spPr>
      </p:pic>
      <p:sp>
        <p:nvSpPr>
          <p:cNvPr id="67" name="텍스트 개체 틀 1">
            <a:extLst>
              <a:ext uri="{FF2B5EF4-FFF2-40B4-BE49-F238E27FC236}">
                <a16:creationId xmlns:a16="http://schemas.microsoft.com/office/drawing/2014/main" xmlns="" id="{2E0B4B38-FFCF-4FCD-AB5F-288CE489E7CD}"/>
              </a:ext>
            </a:extLst>
          </p:cNvPr>
          <p:cNvSpPr txBox="1">
            <a:spLocks/>
          </p:cNvSpPr>
          <p:nvPr/>
        </p:nvSpPr>
        <p:spPr>
          <a:xfrm>
            <a:off x="5988077" y="3654783"/>
            <a:ext cx="5488598" cy="1589196"/>
          </a:xfrm>
          <a:prstGeom prst="rect">
            <a:avLst/>
          </a:prstGeom>
        </p:spPr>
        <p:txBody>
          <a:bodyPr/>
          <a:lstStyle>
            <a:lvl1pPr marL="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1pPr>
            <a:lvl2pPr marL="635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2pPr>
            <a:lvl3pPr marL="1270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3pPr>
            <a:lvl4pPr marL="1905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4pPr>
            <a:lvl5pPr marL="2540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5pPr>
            <a:lvl6pPr marL="9280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6pPr>
            <a:lvl7pPr marL="9915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7pPr>
            <a:lvl8pPr marL="10550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8pPr>
            <a:lvl9pPr marL="11185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9pPr>
          </a:lstStyle>
          <a:p>
            <a:pPr algn="l"/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협업 중인 프로젝트의 담당자별 진행사항을 한눈에 파악 할 수 있으며</a:t>
            </a:r>
            <a:r>
              <a:rPr kumimoji="1"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여러 작업 목록에 대해 독립적인 커뮤니케이션이 가능 해져</a:t>
            </a:r>
            <a:r>
              <a:rPr kumimoji="1"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업무를 놓치거나 누락되는 일이 현저히 줄어 </a:t>
            </a:r>
            <a:r>
              <a:rPr kumimoji="1" lang="ko-KR" altLang="en-US" sz="16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듬</a:t>
            </a:r>
            <a:r>
              <a:rPr kumimoji="1"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68" name="텍스트 개체 틀 1">
            <a:extLst>
              <a:ext uri="{FF2B5EF4-FFF2-40B4-BE49-F238E27FC236}">
                <a16:creationId xmlns:a16="http://schemas.microsoft.com/office/drawing/2014/main" xmlns="" id="{4EA8E78C-99EB-4332-BC63-F76C5ECBEAF7}"/>
              </a:ext>
            </a:extLst>
          </p:cNvPr>
          <p:cNvSpPr txBox="1">
            <a:spLocks/>
          </p:cNvSpPr>
          <p:nvPr/>
        </p:nvSpPr>
        <p:spPr>
          <a:xfrm>
            <a:off x="6053347" y="5073006"/>
            <a:ext cx="5488598" cy="10342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 b="0" i="0" u="none" strike="noStrike" cap="none" spc="-119" baseline="0">
                <a:ln>
                  <a:noFill/>
                </a:ln>
                <a:solidFill>
                  <a:srgbClr val="0747A6"/>
                </a:solidFill>
                <a:uFillTx/>
                <a:latin typeface="Circular Pro Bold"/>
                <a:ea typeface="Circular Pro" charset="0"/>
                <a:cs typeface="Circular Pro Bold"/>
                <a:sym typeface="Circular Pro"/>
              </a:defRPr>
            </a:lvl1pPr>
            <a:lvl2pPr marL="635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2pPr>
            <a:lvl3pPr marL="1270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3pPr>
            <a:lvl4pPr marL="1905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4pPr>
            <a:lvl5pPr marL="2540000" marR="0" indent="0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ular Pro Book" charset="0"/>
                <a:ea typeface="Circular Pro Book" charset="0"/>
                <a:cs typeface="Circular Pro Book" charset="0"/>
                <a:sym typeface="Circular Pro"/>
              </a:defRPr>
            </a:lvl5pPr>
            <a:lvl6pPr marL="9280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6pPr>
            <a:lvl7pPr marL="9915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7pPr>
            <a:lvl8pPr marL="10550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8pPr>
            <a:lvl9pPr marL="11185769" marR="0" indent="-6105769" algn="ctr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0" b="1" i="0" u="none" strike="noStrike" cap="none" spc="-1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ircular Pro"/>
              </a:defRPr>
            </a:lvl9pPr>
          </a:lstStyle>
          <a:p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프로젝트에서 생성되는 문서</a:t>
            </a:r>
            <a:r>
              <a:rPr kumimoji="1"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컨텐츠에 대해 </a:t>
            </a:r>
            <a:r>
              <a:rPr kumimoji="1" lang="ko-KR" altLang="en-US" sz="16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즉시적인</a:t>
            </a:r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공유가 이루어지므로</a:t>
            </a:r>
            <a:r>
              <a:rPr kumimoji="1"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따로 이메일이나 전화를 통해 요청하고 받는 행위가 </a:t>
            </a:r>
            <a:r>
              <a:rPr kumimoji="1"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90%</a:t>
            </a:r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이상 사라짐</a:t>
            </a:r>
            <a:r>
              <a:rPr kumimoji="1"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타 부서의 공간에서 작업 결과물을 바로 확인 할 수 있어 </a:t>
            </a:r>
            <a:r>
              <a:rPr kumimoji="1" lang="ko-KR" altLang="en-US" sz="16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협업시</a:t>
            </a:r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많은 시간을 소모했던 ‘소통’ 문제가 현저히 사라짐</a:t>
            </a:r>
          </a:p>
        </p:txBody>
      </p:sp>
      <p:sp>
        <p:nvSpPr>
          <p:cNvPr id="69" name="Text Placeholder 3">
            <a:extLst>
              <a:ext uri="{FF2B5EF4-FFF2-40B4-BE49-F238E27FC236}">
                <a16:creationId xmlns:a16="http://schemas.microsoft.com/office/drawing/2014/main" xmlns="" id="{793924C6-2408-4944-89AE-2CC03D570935}"/>
              </a:ext>
            </a:extLst>
          </p:cNvPr>
          <p:cNvSpPr txBox="1">
            <a:spLocks/>
          </p:cNvSpPr>
          <p:nvPr/>
        </p:nvSpPr>
        <p:spPr>
          <a:xfrm>
            <a:off x="7284357" y="1375535"/>
            <a:ext cx="2632039" cy="3386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AFTER</a:t>
            </a:r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xmlns="" id="{5FE10242-5AB2-4427-BAD9-77DF5A780442}"/>
              </a:ext>
            </a:extLst>
          </p:cNvPr>
          <p:cNvSpPr txBox="1">
            <a:spLocks/>
          </p:cNvSpPr>
          <p:nvPr/>
        </p:nvSpPr>
        <p:spPr>
          <a:xfrm>
            <a:off x="1719182" y="1369217"/>
            <a:ext cx="2632039" cy="6772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BEFORE</a:t>
            </a:r>
          </a:p>
        </p:txBody>
      </p:sp>
      <p:sp>
        <p:nvSpPr>
          <p:cNvPr id="71" name="사각형: 둥근 모서리 70">
            <a:extLst>
              <a:ext uri="{FF2B5EF4-FFF2-40B4-BE49-F238E27FC236}">
                <a16:creationId xmlns:a16="http://schemas.microsoft.com/office/drawing/2014/main" xmlns="" id="{326F39C4-49EB-4950-884B-A030B7FF7F37}"/>
              </a:ext>
            </a:extLst>
          </p:cNvPr>
          <p:cNvSpPr/>
          <p:nvPr/>
        </p:nvSpPr>
        <p:spPr>
          <a:xfrm>
            <a:off x="487900" y="1761748"/>
            <a:ext cx="5133512" cy="4528375"/>
          </a:xfrm>
          <a:prstGeom prst="roundRect">
            <a:avLst>
              <a:gd name="adj" fmla="val 8975"/>
            </a:avLst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2" name="사각형: 둥근 모서리 71">
            <a:extLst>
              <a:ext uri="{FF2B5EF4-FFF2-40B4-BE49-F238E27FC236}">
                <a16:creationId xmlns:a16="http://schemas.microsoft.com/office/drawing/2014/main" xmlns="" id="{87D5883D-8F4D-458D-A091-B0467E4AA585}"/>
              </a:ext>
            </a:extLst>
          </p:cNvPr>
          <p:cNvSpPr/>
          <p:nvPr/>
        </p:nvSpPr>
        <p:spPr>
          <a:xfrm>
            <a:off x="5863676" y="1761748"/>
            <a:ext cx="5769851" cy="4528375"/>
          </a:xfrm>
          <a:prstGeom prst="roundRect">
            <a:avLst>
              <a:gd name="adj" fmla="val 8975"/>
            </a:avLst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BCB12523-82C2-4DF9-9CBC-46EC0F6D5C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417" y="3208145"/>
            <a:ext cx="1241236" cy="1241236"/>
          </a:xfrm>
          <a:prstGeom prst="rect">
            <a:avLst/>
          </a:prstGeom>
        </p:spPr>
      </p:pic>
      <p:pic>
        <p:nvPicPr>
          <p:cNvPr id="19" name="Picture 2" descr="ìì ëí ì´ë¯¸ì§ ê²ìê²°ê³¼">
            <a:extLst>
              <a:ext uri="{FF2B5EF4-FFF2-40B4-BE49-F238E27FC236}">
                <a16:creationId xmlns:a16="http://schemas.microsoft.com/office/drawing/2014/main" xmlns="" id="{EEB32AE2-70F8-4CAD-B54C-F588FDE9A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4191" y="3197323"/>
            <a:ext cx="1836150" cy="124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 íì ëí ì´ë¯¸ì§ ê²ìê²°ê³¼">
            <a:extLst>
              <a:ext uri="{FF2B5EF4-FFF2-40B4-BE49-F238E27FC236}">
                <a16:creationId xmlns:a16="http://schemas.microsoft.com/office/drawing/2014/main" xmlns="" id="{D55056ED-2C00-4334-ABB2-636F16909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273" y="3197323"/>
            <a:ext cx="822351" cy="124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Confluence 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주요기능 요약 및 상세 </a:t>
            </a:r>
            <a:r>
              <a:rPr lang="en-US" altLang="ko-KR" sz="2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(2/5</a:t>
            </a: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0742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550863" y="902113"/>
            <a:ext cx="11605569" cy="430887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생산성 향상을 위한 </a:t>
            </a:r>
            <a:r>
              <a:rPr lang="en-US" altLang="ko-KR" sz="2000" b="1" kern="0" spc="-90" dirty="0" smtClean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Add-On </a:t>
            </a:r>
            <a:r>
              <a:rPr lang="en-US" altLang="ko-KR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(1)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1C28A19D-CDC5-436F-9207-5C6CC636E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7067" y="2219524"/>
            <a:ext cx="979832" cy="97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xmlns="" id="{0F68896D-FE3D-47A9-8CE7-CD63ECD1D595}"/>
              </a:ext>
            </a:extLst>
          </p:cNvPr>
          <p:cNvSpPr txBox="1">
            <a:spLocks/>
          </p:cNvSpPr>
          <p:nvPr/>
        </p:nvSpPr>
        <p:spPr>
          <a:xfrm>
            <a:off x="987064" y="1770380"/>
            <a:ext cx="1350652" cy="423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1. Draw.io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xmlns="" id="{1AE1597E-5668-4D4E-AB2F-5F3F59E713ED}"/>
              </a:ext>
            </a:extLst>
          </p:cNvPr>
          <p:cNvSpPr/>
          <p:nvPr/>
        </p:nvSpPr>
        <p:spPr>
          <a:xfrm>
            <a:off x="2393171" y="2163704"/>
            <a:ext cx="85265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지식을 보다 이해하기 쉽게 만들기 위해 다이어그램 형태로 보고서를 제시 할 수 있도록 도움을 주는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Addon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입니다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draw.io는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간단한 인터페이스, 광범위한 기능을 갖추고 있으며 매우 직관적인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UI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가지고 있어서 누구나 쉽게 사용이 가능합니다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A8BB02D-1AD3-49C5-8A47-539BC858D2FF}"/>
              </a:ext>
            </a:extLst>
          </p:cNvPr>
          <p:cNvSpPr txBox="1">
            <a:spLocks/>
          </p:cNvSpPr>
          <p:nvPr/>
        </p:nvSpPr>
        <p:spPr>
          <a:xfrm>
            <a:off x="957569" y="3864651"/>
            <a:ext cx="1350652" cy="423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en-US" sz="1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Gliffy</a:t>
            </a:r>
            <a:endParaRPr lang="en-US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44CF7179-0BA4-40C3-A2F1-ED50BE314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7067" y="4327146"/>
            <a:ext cx="979832" cy="97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04A1E93E-EE97-46BA-9F78-E0D6FF8FA5AA}"/>
              </a:ext>
            </a:extLst>
          </p:cNvPr>
          <p:cNvSpPr/>
          <p:nvPr/>
        </p:nvSpPr>
        <p:spPr>
          <a:xfrm>
            <a:off x="2393171" y="4414134"/>
            <a:ext cx="8526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Gliffy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는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Draw.io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와 유사한 다이어그램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Addon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으로 거의 동일한 기능을 가지고 있습니다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다양한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API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와 함께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Drag &amp; Drop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통한 인터페이스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미디어 라이브러리와 같은 기능을 가지고 있습니다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</p:txBody>
      </p:sp>
      <p:sp>
        <p:nvSpPr>
          <p:cNvPr id="12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Confluence 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주요기능 요약 및 상세 </a:t>
            </a:r>
            <a:r>
              <a:rPr lang="en-US" altLang="ko-KR" sz="2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(3/5</a:t>
            </a: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8061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0E180F1C-ECAC-4A21-8B2C-8505BDE46317}"/>
              </a:ext>
            </a:extLst>
          </p:cNvPr>
          <p:cNvSpPr/>
          <p:nvPr/>
        </p:nvSpPr>
        <p:spPr>
          <a:xfrm>
            <a:off x="458722" y="1307819"/>
            <a:ext cx="5766676" cy="131477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ko-KR" altLang="en-US" sz="900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4CC2D613-6F9A-4108-9ED3-0E4BF4F2F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400" spc="-80" dirty="0">
                <a:cs typeface="KoPubWorld돋움체 Medium" panose="00000600000000000000" pitchFamily="2" charset="-127"/>
              </a:rPr>
              <a:t>Company Profile</a:t>
            </a:r>
            <a:endParaRPr lang="ko-KR" altLang="en-US" sz="2400" spc="-80" dirty="0">
              <a:cs typeface="KoPubWorld돋움체 Medium" panose="00000600000000000000" pitchFamily="2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9F6293FA-0860-4244-8083-D85127ACACC0}"/>
              </a:ext>
            </a:extLst>
          </p:cNvPr>
          <p:cNvGrpSpPr/>
          <p:nvPr/>
        </p:nvGrpSpPr>
        <p:grpSpPr>
          <a:xfrm>
            <a:off x="532718" y="2889561"/>
            <a:ext cx="3046330" cy="262764"/>
            <a:chOff x="532718" y="3264947"/>
            <a:chExt cx="3046330" cy="262764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xmlns="" id="{18BF2340-13C1-4424-B976-C39BC05CD682}"/>
                </a:ext>
              </a:extLst>
            </p:cNvPr>
            <p:cNvSpPr/>
            <p:nvPr/>
          </p:nvSpPr>
          <p:spPr>
            <a:xfrm>
              <a:off x="532718" y="3264947"/>
              <a:ext cx="561692" cy="2627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583">
                <a:lnSpc>
                  <a:spcPct val="110000"/>
                </a:lnSpc>
                <a:defRPr/>
              </a:pPr>
              <a:r>
                <a:rPr lang="ko-KR" altLang="en-US" sz="1100" b="1" spc="-1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회사명</a:t>
              </a:r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xmlns="" id="{D0658ECA-6B08-438B-9665-B01AA63D63EE}"/>
                </a:ext>
              </a:extLst>
            </p:cNvPr>
            <p:cNvSpPr/>
            <p:nvPr/>
          </p:nvSpPr>
          <p:spPr>
            <a:xfrm>
              <a:off x="1261990" y="3264947"/>
              <a:ext cx="2317058" cy="2627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583">
                <a:lnSpc>
                  <a:spcPct val="110000"/>
                </a:lnSpc>
                <a:defRPr/>
              </a:pPr>
              <a:r>
                <a:rPr lang="ko-KR" altLang="en-US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㈜오픈소스컨설팅</a:t>
              </a:r>
              <a:endParaRPr lang="en-US" altLang="ko-KR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xmlns="" id="{A186662A-36F0-4C05-BB70-CEC7D0D92F8C}"/>
              </a:ext>
            </a:extLst>
          </p:cNvPr>
          <p:cNvGrpSpPr/>
          <p:nvPr/>
        </p:nvGrpSpPr>
        <p:grpSpPr>
          <a:xfrm>
            <a:off x="3677249" y="2889561"/>
            <a:ext cx="3046330" cy="262764"/>
            <a:chOff x="532718" y="3264947"/>
            <a:chExt cx="3046330" cy="262764"/>
          </a:xfrm>
        </p:grpSpPr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xmlns="" id="{EB95ABA0-F853-494D-9A5A-167C0962EBF1}"/>
                </a:ext>
              </a:extLst>
            </p:cNvPr>
            <p:cNvSpPr/>
            <p:nvPr/>
          </p:nvSpPr>
          <p:spPr>
            <a:xfrm>
              <a:off x="532718" y="3264947"/>
              <a:ext cx="561692" cy="2627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583">
                <a:lnSpc>
                  <a:spcPct val="110000"/>
                </a:lnSpc>
                <a:defRPr/>
              </a:pPr>
              <a:r>
                <a:rPr lang="ko-KR" altLang="en-US" sz="1100" b="1" spc="-1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설립일</a:t>
              </a:r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xmlns="" id="{865ED6FA-2322-4421-98CA-F4C1A5CAAB55}"/>
                </a:ext>
              </a:extLst>
            </p:cNvPr>
            <p:cNvSpPr/>
            <p:nvPr/>
          </p:nvSpPr>
          <p:spPr>
            <a:xfrm>
              <a:off x="1261990" y="3264947"/>
              <a:ext cx="2317058" cy="2627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583">
                <a:lnSpc>
                  <a:spcPct val="110000"/>
                </a:lnSpc>
                <a:defRPr/>
              </a:pPr>
              <a:r>
                <a:rPr lang="en-US" altLang="ko-KR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2012</a:t>
              </a:r>
              <a:r>
                <a:rPr lang="ko-KR" altLang="en-US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년 </a:t>
              </a:r>
              <a:r>
                <a:rPr lang="en-US" altLang="ko-KR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3</a:t>
              </a:r>
              <a:r>
                <a:rPr lang="ko-KR" altLang="en-US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월 </a:t>
              </a:r>
              <a:r>
                <a:rPr lang="en-US" altLang="ko-KR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13</a:t>
              </a:r>
              <a:r>
                <a:rPr lang="ko-KR" altLang="en-US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일</a:t>
              </a: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xmlns="" id="{DF0E820F-6CC5-476D-91A5-A7635F9195D4}"/>
              </a:ext>
            </a:extLst>
          </p:cNvPr>
          <p:cNvGrpSpPr/>
          <p:nvPr/>
        </p:nvGrpSpPr>
        <p:grpSpPr>
          <a:xfrm>
            <a:off x="532718" y="3350658"/>
            <a:ext cx="3046330" cy="262764"/>
            <a:chOff x="532718" y="3264947"/>
            <a:chExt cx="3046330" cy="262764"/>
          </a:xfrm>
        </p:grpSpPr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xmlns="" id="{8BA923BC-FD06-492B-968F-1055DA08E8EE}"/>
                </a:ext>
              </a:extLst>
            </p:cNvPr>
            <p:cNvSpPr/>
            <p:nvPr/>
          </p:nvSpPr>
          <p:spPr>
            <a:xfrm>
              <a:off x="532718" y="3264947"/>
              <a:ext cx="687368" cy="2627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583">
                <a:lnSpc>
                  <a:spcPct val="110000"/>
                </a:lnSpc>
                <a:defRPr/>
              </a:pPr>
              <a:r>
                <a:rPr lang="ko-KR" altLang="en-US" sz="1100" b="1" spc="-1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대표이사</a:t>
              </a:r>
            </a:p>
          </p:txBody>
        </p:sp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xmlns="" id="{1D680212-CDF1-4AD7-818A-DDE68676C9CF}"/>
                </a:ext>
              </a:extLst>
            </p:cNvPr>
            <p:cNvSpPr/>
            <p:nvPr/>
          </p:nvSpPr>
          <p:spPr>
            <a:xfrm>
              <a:off x="1261990" y="3264947"/>
              <a:ext cx="2317058" cy="2627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583">
                <a:lnSpc>
                  <a:spcPct val="110000"/>
                </a:lnSpc>
                <a:defRPr/>
              </a:pPr>
              <a:r>
                <a:rPr lang="ko-KR" altLang="en-US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장용훈</a:t>
              </a: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xmlns="" id="{B268B606-5FD3-4015-87DC-084FF8F5C454}"/>
              </a:ext>
            </a:extLst>
          </p:cNvPr>
          <p:cNvGrpSpPr/>
          <p:nvPr/>
        </p:nvGrpSpPr>
        <p:grpSpPr>
          <a:xfrm>
            <a:off x="3691661" y="3335758"/>
            <a:ext cx="3046330" cy="262764"/>
            <a:chOff x="532718" y="3264947"/>
            <a:chExt cx="3046330" cy="262764"/>
          </a:xfrm>
        </p:grpSpPr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xmlns="" id="{4FF5B94C-FACC-4D58-914E-94C1FE54C8CA}"/>
                </a:ext>
              </a:extLst>
            </p:cNvPr>
            <p:cNvSpPr/>
            <p:nvPr/>
          </p:nvSpPr>
          <p:spPr>
            <a:xfrm>
              <a:off x="532718" y="3264947"/>
              <a:ext cx="561692" cy="2627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583">
                <a:lnSpc>
                  <a:spcPct val="110000"/>
                </a:lnSpc>
                <a:defRPr/>
              </a:pPr>
              <a:r>
                <a:rPr lang="ko-KR" altLang="en-US" sz="1100" b="1" spc="-12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직원수</a:t>
              </a:r>
              <a:endParaRPr lang="ko-KR" altLang="en-US" sz="11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xmlns="" id="{B10204A1-0D29-4AB0-84DA-FF4659A1D505}"/>
                </a:ext>
              </a:extLst>
            </p:cNvPr>
            <p:cNvSpPr/>
            <p:nvPr/>
          </p:nvSpPr>
          <p:spPr>
            <a:xfrm>
              <a:off x="1261990" y="3264947"/>
              <a:ext cx="2317058" cy="2627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583">
                <a:lnSpc>
                  <a:spcPct val="110000"/>
                </a:lnSpc>
                <a:defRPr/>
              </a:pPr>
              <a:r>
                <a:rPr lang="en-US" altLang="ko-KR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61</a:t>
              </a:r>
              <a:r>
                <a:rPr lang="ko-KR" altLang="en-US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명</a:t>
              </a:r>
            </a:p>
          </p:txBody>
        </p: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xmlns="" id="{1FDCB3A8-402C-426C-99B7-A59C1CE7916D}"/>
              </a:ext>
            </a:extLst>
          </p:cNvPr>
          <p:cNvGrpSpPr/>
          <p:nvPr/>
        </p:nvGrpSpPr>
        <p:grpSpPr>
          <a:xfrm>
            <a:off x="532718" y="3810316"/>
            <a:ext cx="4296066" cy="262764"/>
            <a:chOff x="532718" y="3264947"/>
            <a:chExt cx="4296066" cy="262764"/>
          </a:xfrm>
        </p:grpSpPr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xmlns="" id="{DFCAE75B-489E-440D-9578-F0FD2EA95F30}"/>
                </a:ext>
              </a:extLst>
            </p:cNvPr>
            <p:cNvSpPr/>
            <p:nvPr/>
          </p:nvSpPr>
          <p:spPr>
            <a:xfrm>
              <a:off x="532718" y="3264947"/>
              <a:ext cx="436017" cy="2627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583">
                <a:lnSpc>
                  <a:spcPct val="110000"/>
                </a:lnSpc>
                <a:defRPr/>
              </a:pPr>
              <a:r>
                <a:rPr lang="ko-KR" altLang="en-US" sz="1100" b="1" spc="-1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위치</a:t>
              </a:r>
            </a:p>
          </p:txBody>
        </p: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xmlns="" id="{3B23412E-1277-441A-8531-37A22396D177}"/>
                </a:ext>
              </a:extLst>
            </p:cNvPr>
            <p:cNvSpPr/>
            <p:nvPr/>
          </p:nvSpPr>
          <p:spPr>
            <a:xfrm>
              <a:off x="1261990" y="3264947"/>
              <a:ext cx="3566794" cy="2627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583">
                <a:lnSpc>
                  <a:spcPct val="110000"/>
                </a:lnSpc>
                <a:defRPr/>
              </a:pPr>
              <a:r>
                <a:rPr lang="ko-KR" altLang="en-US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서울시 강남구 삼성동 </a:t>
              </a:r>
              <a:r>
                <a:rPr lang="en-US" altLang="ko-KR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(</a:t>
              </a:r>
              <a:r>
                <a:rPr lang="ko-KR" altLang="en-US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테헤란로 </a:t>
              </a:r>
              <a:r>
                <a:rPr lang="en-US" altLang="ko-KR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83</a:t>
              </a:r>
              <a:r>
                <a:rPr lang="ko-KR" altLang="en-US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길 </a:t>
              </a:r>
              <a:r>
                <a:rPr lang="en-US" altLang="ko-KR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32)</a:t>
              </a:r>
            </a:p>
          </p:txBody>
        </p:sp>
      </p:grpSp>
      <p:sp>
        <p:nvSpPr>
          <p:cNvPr id="83" name="직사각형 82">
            <a:extLst>
              <a:ext uri="{FF2B5EF4-FFF2-40B4-BE49-F238E27FC236}">
                <a16:creationId xmlns:a16="http://schemas.microsoft.com/office/drawing/2014/main" xmlns="" id="{4EBAC25D-3F25-4BD7-AAEF-B642B601B669}"/>
              </a:ext>
            </a:extLst>
          </p:cNvPr>
          <p:cNvSpPr/>
          <p:nvPr/>
        </p:nvSpPr>
        <p:spPr>
          <a:xfrm>
            <a:off x="532718" y="4394814"/>
            <a:ext cx="687368" cy="2627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583">
              <a:lnSpc>
                <a:spcPct val="110000"/>
              </a:lnSpc>
              <a:defRPr/>
            </a:pPr>
            <a:r>
              <a:rPr lang="ko-KR" altLang="en-US" sz="11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사업영역</a:t>
            </a:r>
          </a:p>
        </p:txBody>
      </p:sp>
      <p:pic>
        <p:nvPicPr>
          <p:cNvPr id="66" name="그림 65" descr="스크린샷이(가) 표시된 사진&#10;&#10;자동 생성된 설명">
            <a:extLst>
              <a:ext uri="{FF2B5EF4-FFF2-40B4-BE49-F238E27FC236}">
                <a16:creationId xmlns:a16="http://schemas.microsoft.com/office/drawing/2014/main" xmlns="" id="{291E5032-AF61-40FD-87CE-6155DB8FCE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484" y="4860867"/>
            <a:ext cx="1621511" cy="1476518"/>
          </a:xfrm>
          <a:prstGeom prst="rect">
            <a:avLst/>
          </a:prstGeom>
        </p:spPr>
      </p:pic>
      <p:sp>
        <p:nvSpPr>
          <p:cNvPr id="77" name="직사각형 76">
            <a:extLst>
              <a:ext uri="{FF2B5EF4-FFF2-40B4-BE49-F238E27FC236}">
                <a16:creationId xmlns:a16="http://schemas.microsoft.com/office/drawing/2014/main" xmlns="" id="{E38A3362-1EE2-4F03-85ED-2B15AFECEA7B}"/>
              </a:ext>
            </a:extLst>
          </p:cNvPr>
          <p:cNvSpPr/>
          <p:nvPr/>
        </p:nvSpPr>
        <p:spPr>
          <a:xfrm>
            <a:off x="532717" y="4697267"/>
            <a:ext cx="5785277" cy="309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583">
              <a:lnSpc>
                <a:spcPct val="110000"/>
              </a:lnSpc>
              <a:defRPr/>
            </a:pPr>
            <a:r>
              <a:rPr lang="en-US" altLang="ko-KR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AEE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Cloud </a:t>
            </a:r>
            <a:r>
              <a:rPr lang="en-US" altLang="ko-KR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C1E3E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&amp;</a:t>
            </a:r>
            <a:r>
              <a:rPr lang="en-US" altLang="ko-KR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AEE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Collaboration</a:t>
            </a: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xmlns="" id="{EC569E81-20C9-4AD7-A327-E8B3B769811E}"/>
              </a:ext>
            </a:extLst>
          </p:cNvPr>
          <p:cNvSpPr/>
          <p:nvPr/>
        </p:nvSpPr>
        <p:spPr>
          <a:xfrm>
            <a:off x="537659" y="5122804"/>
            <a:ext cx="1730167" cy="421431"/>
          </a:xfrm>
          <a:prstGeom prst="roundRect">
            <a:avLst>
              <a:gd name="adj" fmla="val 50000"/>
            </a:avLst>
          </a:prstGeom>
          <a:solidFill>
            <a:srgbClr val="C9C9C9">
              <a:alpha val="10000"/>
            </a:srgbClr>
          </a:solidFill>
          <a:ln>
            <a:gradFill flip="none" rotWithShape="1">
              <a:gsLst>
                <a:gs pos="0">
                  <a:srgbClr val="00AEEF"/>
                </a:gs>
                <a:gs pos="100000">
                  <a:srgbClr val="0AC98F"/>
                </a:gs>
              </a:gsLst>
              <a:lin ang="13500000" scaled="1"/>
              <a:tileRect/>
            </a:gradFill>
          </a:ln>
        </p:spPr>
        <p:txBody>
          <a:bodyPr wrap="square" anchor="ctr">
            <a:spAutoFit/>
          </a:bodyPr>
          <a:lstStyle/>
          <a:p>
            <a:pPr lvl="0" algn="ctr" defTabSz="914583">
              <a:lnSpc>
                <a:spcPct val="130000"/>
              </a:lnSpc>
              <a:defRPr/>
            </a:pPr>
            <a:r>
              <a:rPr lang="en-US" altLang="ko-KR" sz="11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Playce </a:t>
            </a:r>
            <a:r>
              <a:rPr lang="ko-KR" altLang="en-US" sz="11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솔루션</a:t>
            </a:r>
            <a:endParaRPr lang="en-US" altLang="ko-KR" sz="1100" b="1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xmlns="" id="{3F6FA76D-2D81-4AD6-AD27-D1122C43C811}"/>
              </a:ext>
            </a:extLst>
          </p:cNvPr>
          <p:cNvSpPr/>
          <p:nvPr/>
        </p:nvSpPr>
        <p:spPr>
          <a:xfrm>
            <a:off x="537659" y="5710161"/>
            <a:ext cx="1730167" cy="421431"/>
          </a:xfrm>
          <a:prstGeom prst="roundRect">
            <a:avLst>
              <a:gd name="adj" fmla="val 50000"/>
            </a:avLst>
          </a:prstGeom>
          <a:solidFill>
            <a:srgbClr val="C9C9C9">
              <a:alpha val="10000"/>
            </a:srgbClr>
          </a:solidFill>
          <a:ln>
            <a:gradFill flip="none" rotWithShape="1">
              <a:gsLst>
                <a:gs pos="0">
                  <a:srgbClr val="00AEEF"/>
                </a:gs>
                <a:gs pos="100000">
                  <a:srgbClr val="0AC98F"/>
                </a:gs>
              </a:gsLst>
              <a:lin ang="13500000" scaled="1"/>
              <a:tileRect/>
            </a:gradFill>
          </a:ln>
        </p:spPr>
        <p:txBody>
          <a:bodyPr wrap="square" anchor="ctr">
            <a:spAutoFit/>
          </a:bodyPr>
          <a:lstStyle/>
          <a:p>
            <a:pPr lvl="0" algn="ctr" defTabSz="914583">
              <a:lnSpc>
                <a:spcPct val="130000"/>
              </a:lnSpc>
              <a:defRPr/>
            </a:pPr>
            <a:r>
              <a:rPr lang="en-US" altLang="ko-KR" sz="11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Public &amp; Private Cloud</a:t>
            </a:r>
          </a:p>
        </p:txBody>
      </p:sp>
      <p:sp>
        <p:nvSpPr>
          <p:cNvPr id="85" name="직사각형 66">
            <a:extLst>
              <a:ext uri="{FF2B5EF4-FFF2-40B4-BE49-F238E27FC236}">
                <a16:creationId xmlns:a16="http://schemas.microsoft.com/office/drawing/2014/main" xmlns="" id="{4BEF3529-D440-436F-8106-C5CA3A3A1D32}"/>
              </a:ext>
            </a:extLst>
          </p:cNvPr>
          <p:cNvSpPr/>
          <p:nvPr/>
        </p:nvSpPr>
        <p:spPr>
          <a:xfrm>
            <a:off x="2305728" y="5122805"/>
            <a:ext cx="2311008" cy="421431"/>
          </a:xfrm>
          <a:prstGeom prst="roundRect">
            <a:avLst>
              <a:gd name="adj" fmla="val 50000"/>
            </a:avLst>
          </a:prstGeom>
          <a:solidFill>
            <a:srgbClr val="C9C9C9">
              <a:alpha val="10000"/>
            </a:srgbClr>
          </a:solidFill>
          <a:ln>
            <a:gradFill flip="none" rotWithShape="1">
              <a:gsLst>
                <a:gs pos="0">
                  <a:srgbClr val="00AEEF"/>
                </a:gs>
                <a:gs pos="100000">
                  <a:srgbClr val="0AC98F"/>
                </a:gs>
              </a:gsLst>
              <a:lin ang="13500000" scaled="1"/>
              <a:tileRect/>
            </a:gradFill>
          </a:ln>
        </p:spPr>
        <p:txBody>
          <a:bodyPr wrap="square" anchor="ctr">
            <a:spAutoFit/>
          </a:bodyPr>
          <a:lstStyle/>
          <a:p>
            <a:pPr lvl="0" algn="ctr" defTabSz="914583">
              <a:lnSpc>
                <a:spcPct val="130000"/>
              </a:lnSpc>
              <a:defRPr/>
            </a:pPr>
            <a:r>
              <a:rPr lang="ko-KR" altLang="en-US" sz="11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오픈소스 패키징 </a:t>
            </a:r>
            <a:r>
              <a:rPr lang="en-US" altLang="ko-KR" sz="11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&amp; </a:t>
            </a:r>
            <a:r>
              <a:rPr lang="ko-KR" altLang="en-US" sz="11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서비스</a:t>
            </a:r>
          </a:p>
        </p:txBody>
      </p:sp>
      <p:sp>
        <p:nvSpPr>
          <p:cNvPr id="86" name="직사각형 83">
            <a:extLst>
              <a:ext uri="{FF2B5EF4-FFF2-40B4-BE49-F238E27FC236}">
                <a16:creationId xmlns:a16="http://schemas.microsoft.com/office/drawing/2014/main" xmlns="" id="{6B46131C-7332-4E39-B5FC-4BA223D7A546}"/>
              </a:ext>
            </a:extLst>
          </p:cNvPr>
          <p:cNvSpPr/>
          <p:nvPr/>
        </p:nvSpPr>
        <p:spPr>
          <a:xfrm>
            <a:off x="2305728" y="5710161"/>
            <a:ext cx="2311008" cy="421431"/>
          </a:xfrm>
          <a:prstGeom prst="roundRect">
            <a:avLst>
              <a:gd name="adj" fmla="val 50000"/>
            </a:avLst>
          </a:prstGeom>
          <a:solidFill>
            <a:srgbClr val="C9C9C9">
              <a:alpha val="10000"/>
            </a:srgbClr>
          </a:solidFill>
          <a:ln>
            <a:gradFill flip="none" rotWithShape="1">
              <a:gsLst>
                <a:gs pos="0">
                  <a:srgbClr val="00AEEF"/>
                </a:gs>
                <a:gs pos="100000">
                  <a:srgbClr val="0AC98F"/>
                </a:gs>
              </a:gsLst>
              <a:lin ang="13500000" scaled="1"/>
              <a:tileRect/>
            </a:gradFill>
          </a:ln>
        </p:spPr>
        <p:txBody>
          <a:bodyPr wrap="square" anchor="ctr">
            <a:spAutoFit/>
          </a:bodyPr>
          <a:lstStyle/>
          <a:p>
            <a:pPr lvl="0" algn="ctr" defTabSz="914583">
              <a:lnSpc>
                <a:spcPct val="130000"/>
              </a:lnSpc>
              <a:defRPr/>
            </a:pPr>
            <a:r>
              <a:rPr lang="en-US" altLang="ko-KR" sz="11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Atlassian – DevOps, ALM</a:t>
            </a:r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xmlns="" id="{2F57EEE7-5BDE-4DC5-8792-26D697F2F3F0}"/>
              </a:ext>
            </a:extLst>
          </p:cNvPr>
          <p:cNvGrpSpPr/>
          <p:nvPr/>
        </p:nvGrpSpPr>
        <p:grpSpPr>
          <a:xfrm>
            <a:off x="6821780" y="1691710"/>
            <a:ext cx="4911499" cy="4506954"/>
            <a:chOff x="6821780" y="1658669"/>
            <a:chExt cx="4911499" cy="4282777"/>
          </a:xfrm>
          <a:solidFill>
            <a:srgbClr val="0C172E"/>
          </a:solidFill>
        </p:grpSpPr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xmlns="" id="{2D381D57-D7BC-42A2-A4EE-001B6B0B754F}"/>
                </a:ext>
              </a:extLst>
            </p:cNvPr>
            <p:cNvSpPr/>
            <p:nvPr/>
          </p:nvSpPr>
          <p:spPr>
            <a:xfrm>
              <a:off x="6821780" y="1658669"/>
              <a:ext cx="4911499" cy="1486636"/>
            </a:xfrm>
            <a:prstGeom prst="rect">
              <a:avLst/>
            </a:prstGeom>
            <a:solidFill>
              <a:srgbClr val="818EA6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xmlns="" id="{10D3CA1F-7457-41D9-880C-2F04F04AEC8F}"/>
                </a:ext>
              </a:extLst>
            </p:cNvPr>
            <p:cNvSpPr/>
            <p:nvPr/>
          </p:nvSpPr>
          <p:spPr>
            <a:xfrm>
              <a:off x="6821780" y="3896488"/>
              <a:ext cx="4911499" cy="2044958"/>
            </a:xfrm>
            <a:prstGeom prst="rect">
              <a:avLst/>
            </a:prstGeom>
            <a:solidFill>
              <a:srgbClr val="818EA6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</p:grpSp>
      <p:pic>
        <p:nvPicPr>
          <p:cNvPr id="89" name="Picture 4" descr="아마존웹서비스">
            <a:hlinkClick r:id="rId4"/>
            <a:extLst>
              <a:ext uri="{FF2B5EF4-FFF2-40B4-BE49-F238E27FC236}">
                <a16:creationId xmlns:a16="http://schemas.microsoft.com/office/drawing/2014/main" xmlns="" id="{A02306DA-1CBD-463A-AADB-DB64D3FC0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1792" y="1783111"/>
            <a:ext cx="1821833" cy="57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5" descr="휴렛패커드엔터프라이즈">
            <a:hlinkClick r:id="rId6"/>
            <a:extLst>
              <a:ext uri="{FF2B5EF4-FFF2-40B4-BE49-F238E27FC236}">
                <a16:creationId xmlns:a16="http://schemas.microsoft.com/office/drawing/2014/main" xmlns="" id="{EE2C2BDA-ADCE-4753-8122-532E71C04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0263" y="1755441"/>
            <a:ext cx="1821833" cy="57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6" descr="레드햇">
            <a:hlinkClick r:id="rId8"/>
            <a:extLst>
              <a:ext uri="{FF2B5EF4-FFF2-40B4-BE49-F238E27FC236}">
                <a16:creationId xmlns:a16="http://schemas.microsoft.com/office/drawing/2014/main" xmlns="" id="{561A7A72-9EF1-48B2-8799-2C4FAB59A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942" y="2418986"/>
            <a:ext cx="1821833" cy="57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8" descr="Elasticsearch">
            <a:hlinkClick r:id="rId10"/>
            <a:extLst>
              <a:ext uri="{FF2B5EF4-FFF2-40B4-BE49-F238E27FC236}">
                <a16:creationId xmlns:a16="http://schemas.microsoft.com/office/drawing/2014/main" xmlns="" id="{442E9183-4878-46E2-92D3-5BD0F4DED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0599" y="1817918"/>
            <a:ext cx="1660930" cy="52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" descr="아틀라시안">
            <a:hlinkClick r:id="rId12"/>
            <a:extLst>
              <a:ext uri="{FF2B5EF4-FFF2-40B4-BE49-F238E27FC236}">
                <a16:creationId xmlns:a16="http://schemas.microsoft.com/office/drawing/2014/main" xmlns="" id="{258A5B64-9B8B-4273-8F25-6ACA1ADE2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7972" y="1811024"/>
            <a:ext cx="1532365" cy="48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10" descr="Oracle">
            <a:hlinkClick r:id="rId14"/>
            <a:extLst>
              <a:ext uri="{FF2B5EF4-FFF2-40B4-BE49-F238E27FC236}">
                <a16:creationId xmlns:a16="http://schemas.microsoft.com/office/drawing/2014/main" xmlns="" id="{A9C0855B-2359-429F-B1F4-84DEF03FD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231" y="2437843"/>
            <a:ext cx="1821833" cy="57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2" descr="G2G3">
            <a:hlinkClick r:id="rId16"/>
            <a:extLst>
              <a:ext uri="{FF2B5EF4-FFF2-40B4-BE49-F238E27FC236}">
                <a16:creationId xmlns:a16="http://schemas.microsoft.com/office/drawing/2014/main" xmlns="" id="{40E2EFE3-FDB4-43B1-98E5-FBD1EC8C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4307" y="2461252"/>
            <a:ext cx="1674199" cy="53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NBP 네이버비즈니스플랫폼">
            <a:hlinkClick r:id="rId18"/>
            <a:extLst>
              <a:ext uri="{FF2B5EF4-FFF2-40B4-BE49-F238E27FC236}">
                <a16:creationId xmlns:a16="http://schemas.microsoft.com/office/drawing/2014/main" xmlns="" id="{E70F07CD-1D42-4E23-950A-02865BBDB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5104" y="2465743"/>
            <a:ext cx="1464173" cy="43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그림 99">
            <a:extLst>
              <a:ext uri="{FF2B5EF4-FFF2-40B4-BE49-F238E27FC236}">
                <a16:creationId xmlns:a16="http://schemas.microsoft.com/office/drawing/2014/main" xmlns="" id="{5B460A33-E02B-455B-AEA0-CE6FC53C31BA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131" y="4262169"/>
            <a:ext cx="860716" cy="323208"/>
          </a:xfrm>
          <a:prstGeom prst="rect">
            <a:avLst/>
          </a:prstGeom>
        </p:spPr>
      </p:pic>
      <p:pic>
        <p:nvPicPr>
          <p:cNvPr id="101" name="그림 100">
            <a:extLst>
              <a:ext uri="{FF2B5EF4-FFF2-40B4-BE49-F238E27FC236}">
                <a16:creationId xmlns:a16="http://schemas.microsoft.com/office/drawing/2014/main" xmlns="" id="{E4A5D67A-ED4D-447E-891A-4BAB2D3D9E1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097" y="4267597"/>
            <a:ext cx="1188859" cy="285219"/>
          </a:xfrm>
          <a:prstGeom prst="rect">
            <a:avLst/>
          </a:prstGeom>
        </p:spPr>
      </p:pic>
      <p:pic>
        <p:nvPicPr>
          <p:cNvPr id="102" name="그림 101">
            <a:extLst>
              <a:ext uri="{FF2B5EF4-FFF2-40B4-BE49-F238E27FC236}">
                <a16:creationId xmlns:a16="http://schemas.microsoft.com/office/drawing/2014/main" xmlns="" id="{7FEACD13-C26A-4774-98AF-91B8866A13C7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9667" y="4310127"/>
            <a:ext cx="856486" cy="203205"/>
          </a:xfrm>
          <a:prstGeom prst="rect">
            <a:avLst/>
          </a:prstGeom>
        </p:spPr>
      </p:pic>
      <p:pic>
        <p:nvPicPr>
          <p:cNvPr id="104" name="그림 103">
            <a:extLst>
              <a:ext uri="{FF2B5EF4-FFF2-40B4-BE49-F238E27FC236}">
                <a16:creationId xmlns:a16="http://schemas.microsoft.com/office/drawing/2014/main" xmlns="" id="{EE02F407-1E08-4EC2-A214-A77FA70D94CA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973" y="4846433"/>
            <a:ext cx="959688" cy="342552"/>
          </a:xfrm>
          <a:prstGeom prst="rect">
            <a:avLst/>
          </a:prstGeom>
        </p:spPr>
      </p:pic>
      <p:pic>
        <p:nvPicPr>
          <p:cNvPr id="105" name="그림 104">
            <a:extLst>
              <a:ext uri="{FF2B5EF4-FFF2-40B4-BE49-F238E27FC236}">
                <a16:creationId xmlns:a16="http://schemas.microsoft.com/office/drawing/2014/main" xmlns="" id="{44703F58-EA54-4CD3-95E8-A359A50462EE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284" y="4956484"/>
            <a:ext cx="919221" cy="209806"/>
          </a:xfrm>
          <a:prstGeom prst="rect">
            <a:avLst/>
          </a:prstGeom>
        </p:spPr>
      </p:pic>
      <p:pic>
        <p:nvPicPr>
          <p:cNvPr id="106" name="그림 105">
            <a:extLst>
              <a:ext uri="{FF2B5EF4-FFF2-40B4-BE49-F238E27FC236}">
                <a16:creationId xmlns:a16="http://schemas.microsoft.com/office/drawing/2014/main" xmlns="" id="{EB650738-E008-45D9-B034-DCDAC0F6B6DA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819" y="4897813"/>
            <a:ext cx="793333" cy="239793"/>
          </a:xfrm>
          <a:prstGeom prst="rect">
            <a:avLst/>
          </a:prstGeom>
        </p:spPr>
      </p:pic>
      <p:pic>
        <p:nvPicPr>
          <p:cNvPr id="107" name="그림 106">
            <a:extLst>
              <a:ext uri="{FF2B5EF4-FFF2-40B4-BE49-F238E27FC236}">
                <a16:creationId xmlns:a16="http://schemas.microsoft.com/office/drawing/2014/main" xmlns="" id="{18352CC6-EFE5-4854-B47F-EC0CBE877736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6834" y="4890010"/>
            <a:ext cx="979319" cy="255398"/>
          </a:xfrm>
          <a:prstGeom prst="rect">
            <a:avLst/>
          </a:prstGeom>
        </p:spPr>
      </p:pic>
      <p:pic>
        <p:nvPicPr>
          <p:cNvPr id="108" name="그림 107">
            <a:extLst>
              <a:ext uri="{FF2B5EF4-FFF2-40B4-BE49-F238E27FC236}">
                <a16:creationId xmlns:a16="http://schemas.microsoft.com/office/drawing/2014/main" xmlns="" id="{D0080DC2-4CE5-4D5B-A587-FA5C999076BC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973" y="5595931"/>
            <a:ext cx="997590" cy="152152"/>
          </a:xfrm>
          <a:prstGeom prst="rect">
            <a:avLst/>
          </a:prstGeom>
        </p:spPr>
      </p:pic>
      <p:pic>
        <p:nvPicPr>
          <p:cNvPr id="109" name="그림 108">
            <a:extLst>
              <a:ext uri="{FF2B5EF4-FFF2-40B4-BE49-F238E27FC236}">
                <a16:creationId xmlns:a16="http://schemas.microsoft.com/office/drawing/2014/main" xmlns="" id="{ED50CC68-F587-4520-B29D-21CC785C2A8F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5978" y="5574482"/>
            <a:ext cx="826130" cy="188776"/>
          </a:xfrm>
          <a:prstGeom prst="rect">
            <a:avLst/>
          </a:prstGeom>
        </p:spPr>
      </p:pic>
      <p:pic>
        <p:nvPicPr>
          <p:cNvPr id="110" name="그림 109">
            <a:extLst>
              <a:ext uri="{FF2B5EF4-FFF2-40B4-BE49-F238E27FC236}">
                <a16:creationId xmlns:a16="http://schemas.microsoft.com/office/drawing/2014/main" xmlns="" id="{F99CEFA4-DC94-413A-9311-99CDD30D2C8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523" y="5487921"/>
            <a:ext cx="1003357" cy="355171"/>
          </a:xfrm>
          <a:prstGeom prst="rect">
            <a:avLst/>
          </a:prstGeom>
        </p:spPr>
      </p:pic>
      <p:pic>
        <p:nvPicPr>
          <p:cNvPr id="80" name="그림 79">
            <a:extLst>
              <a:ext uri="{FF2B5EF4-FFF2-40B4-BE49-F238E27FC236}">
                <a16:creationId xmlns:a16="http://schemas.microsoft.com/office/drawing/2014/main" xmlns="" id="{1DC55CEC-BE97-408B-B810-49A9F2EA07EA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997" y="1563972"/>
            <a:ext cx="3016388" cy="792737"/>
          </a:xfrm>
          <a:prstGeom prst="rect">
            <a:avLst/>
          </a:prstGeom>
        </p:spPr>
      </p:pic>
      <p:cxnSp>
        <p:nvCxnSpPr>
          <p:cNvPr id="81" name="직선 연결선 80">
            <a:extLst>
              <a:ext uri="{FF2B5EF4-FFF2-40B4-BE49-F238E27FC236}">
                <a16:creationId xmlns:a16="http://schemas.microsoft.com/office/drawing/2014/main" xmlns="" id="{012905A7-5052-4DD2-B3A1-CF05BF05A301}"/>
              </a:ext>
            </a:extLst>
          </p:cNvPr>
          <p:cNvCxnSpPr/>
          <p:nvPr/>
        </p:nvCxnSpPr>
        <p:spPr>
          <a:xfrm>
            <a:off x="465397" y="4241537"/>
            <a:ext cx="5760000" cy="0"/>
          </a:xfrm>
          <a:prstGeom prst="line">
            <a:avLst/>
          </a:prstGeom>
          <a:solidFill>
            <a:srgbClr val="C9C9C9">
              <a:alpha val="10000"/>
            </a:srgbClr>
          </a:solidFill>
          <a:ln>
            <a:solidFill>
              <a:srgbClr val="C1E3EF"/>
            </a:solidFill>
          </a:ln>
        </p:spPr>
      </p:cxnSp>
      <p:sp>
        <p:nvSpPr>
          <p:cNvPr id="112" name="직사각형 111">
            <a:extLst>
              <a:ext uri="{FF2B5EF4-FFF2-40B4-BE49-F238E27FC236}">
                <a16:creationId xmlns:a16="http://schemas.microsoft.com/office/drawing/2014/main" xmlns="" id="{0FACB17D-F154-4987-956C-2780BCE78D69}"/>
              </a:ext>
            </a:extLst>
          </p:cNvPr>
          <p:cNvSpPr/>
          <p:nvPr/>
        </p:nvSpPr>
        <p:spPr>
          <a:xfrm>
            <a:off x="6984460" y="1175135"/>
            <a:ext cx="3933805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 lvl="0" indent="-109538">
              <a:lnSpc>
                <a:spcPct val="120000"/>
              </a:lnSpc>
              <a:buBlip>
                <a:blip r:embed="rId31"/>
              </a:buBlip>
            </a:pPr>
            <a:r>
              <a:rPr lang="en-US" altLang="ko-KR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Partners</a:t>
            </a:r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xmlns="" id="{E55007D5-EF15-4CF0-B1B6-B889CA4B604E}"/>
              </a:ext>
            </a:extLst>
          </p:cNvPr>
          <p:cNvSpPr/>
          <p:nvPr/>
        </p:nvSpPr>
        <p:spPr>
          <a:xfrm>
            <a:off x="6984460" y="3579617"/>
            <a:ext cx="3933805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 indent="-109538">
              <a:lnSpc>
                <a:spcPct val="120000"/>
              </a:lnSpc>
              <a:buBlip>
                <a:blip r:embed="rId31"/>
              </a:buBlip>
            </a:pPr>
            <a:r>
              <a:rPr lang="en-US" altLang="ko-KR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Customers</a:t>
            </a:r>
          </a:p>
        </p:txBody>
      </p:sp>
      <p:pic>
        <p:nvPicPr>
          <p:cNvPr id="87" name="그림 86">
            <a:extLst>
              <a:ext uri="{FF2B5EF4-FFF2-40B4-BE49-F238E27FC236}">
                <a16:creationId xmlns:a16="http://schemas.microsoft.com/office/drawing/2014/main" xmlns="" id="{7106DD05-D261-48B8-9D39-A5CE1F93D80D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472" y="4267597"/>
            <a:ext cx="940344" cy="312352"/>
          </a:xfrm>
          <a:prstGeom prst="rect">
            <a:avLst/>
          </a:prstGeom>
        </p:spPr>
      </p:pic>
      <p:grpSp>
        <p:nvGrpSpPr>
          <p:cNvPr id="117" name="그룹 116">
            <a:extLst>
              <a:ext uri="{FF2B5EF4-FFF2-40B4-BE49-F238E27FC236}">
                <a16:creationId xmlns:a16="http://schemas.microsoft.com/office/drawing/2014/main" xmlns="" id="{AE9FCC56-E6E6-4EC8-B804-8F87FFBFA65E}"/>
              </a:ext>
            </a:extLst>
          </p:cNvPr>
          <p:cNvGrpSpPr/>
          <p:nvPr/>
        </p:nvGrpSpPr>
        <p:grpSpPr>
          <a:xfrm>
            <a:off x="10552171" y="5536120"/>
            <a:ext cx="951797" cy="232342"/>
            <a:chOff x="2558250" y="-1625278"/>
            <a:chExt cx="4978415" cy="1215275"/>
          </a:xfrm>
        </p:grpSpPr>
        <p:sp>
          <p:nvSpPr>
            <p:cNvPr id="118" name="자유형: 도형 117">
              <a:extLst>
                <a:ext uri="{FF2B5EF4-FFF2-40B4-BE49-F238E27FC236}">
                  <a16:creationId xmlns:a16="http://schemas.microsoft.com/office/drawing/2014/main" xmlns="" id="{3134D7B2-ABB1-4D8A-8B55-5A255BBB35B7}"/>
                </a:ext>
              </a:extLst>
            </p:cNvPr>
            <p:cNvSpPr/>
            <p:nvPr/>
          </p:nvSpPr>
          <p:spPr>
            <a:xfrm>
              <a:off x="2558250" y="-1422602"/>
              <a:ext cx="906583" cy="1006752"/>
            </a:xfrm>
            <a:custGeom>
              <a:avLst/>
              <a:gdLst>
                <a:gd name="connsiteX0" fmla="*/ 262699 w 906583"/>
                <a:gd name="connsiteY0" fmla="*/ 24555 h 1006752"/>
                <a:gd name="connsiteX1" fmla="*/ 262699 w 906583"/>
                <a:gd name="connsiteY1" fmla="*/ 128621 h 1006752"/>
                <a:gd name="connsiteX2" fmla="*/ 567492 w 906583"/>
                <a:gd name="connsiteY2" fmla="*/ 0 h 1006752"/>
                <a:gd name="connsiteX3" fmla="*/ 814211 w 906583"/>
                <a:gd name="connsiteY3" fmla="*/ 88476 h 1006752"/>
                <a:gd name="connsiteX4" fmla="*/ 906584 w 906583"/>
                <a:gd name="connsiteY4" fmla="*/ 365206 h 1006752"/>
                <a:gd name="connsiteX5" fmla="*/ 906584 w 906583"/>
                <a:gd name="connsiteY5" fmla="*/ 881639 h 1006752"/>
                <a:gd name="connsiteX6" fmla="*/ 870336 w 906583"/>
                <a:gd name="connsiteY6" fmla="*/ 971284 h 1006752"/>
                <a:gd name="connsiteX7" fmla="*/ 777963 w 906583"/>
                <a:gd name="connsiteY7" fmla="*/ 1006753 h 1006752"/>
                <a:gd name="connsiteX8" fmla="*/ 685590 w 906583"/>
                <a:gd name="connsiteY8" fmla="*/ 971284 h 1006752"/>
                <a:gd name="connsiteX9" fmla="*/ 650901 w 906583"/>
                <a:gd name="connsiteY9" fmla="*/ 881639 h 1006752"/>
                <a:gd name="connsiteX10" fmla="*/ 650901 w 906583"/>
                <a:gd name="connsiteY10" fmla="*/ 382745 h 1006752"/>
                <a:gd name="connsiteX11" fmla="*/ 558527 w 906583"/>
                <a:gd name="connsiteY11" fmla="*/ 213589 h 1006752"/>
                <a:gd name="connsiteX12" fmla="*/ 496945 w 906583"/>
                <a:gd name="connsiteY12" fmla="*/ 204625 h 1006752"/>
                <a:gd name="connsiteX13" fmla="*/ 321163 w 906583"/>
                <a:gd name="connsiteY13" fmla="*/ 291151 h 1006752"/>
                <a:gd name="connsiteX14" fmla="*/ 295829 w 906583"/>
                <a:gd name="connsiteY14" fmla="*/ 333246 h 1006752"/>
                <a:gd name="connsiteX15" fmla="*/ 295829 w 906583"/>
                <a:gd name="connsiteY15" fmla="*/ 881639 h 1006752"/>
                <a:gd name="connsiteX16" fmla="*/ 259581 w 906583"/>
                <a:gd name="connsiteY16" fmla="*/ 971284 h 1006752"/>
                <a:gd name="connsiteX17" fmla="*/ 167207 w 906583"/>
                <a:gd name="connsiteY17" fmla="*/ 1006753 h 1006752"/>
                <a:gd name="connsiteX18" fmla="*/ 74834 w 906583"/>
                <a:gd name="connsiteY18" fmla="*/ 971284 h 1006752"/>
                <a:gd name="connsiteX19" fmla="*/ 40145 w 906583"/>
                <a:gd name="connsiteY19" fmla="*/ 881639 h 1006752"/>
                <a:gd name="connsiteX20" fmla="*/ 40145 w 906583"/>
                <a:gd name="connsiteY20" fmla="*/ 91594 h 1006752"/>
                <a:gd name="connsiteX21" fmla="*/ 0 w 906583"/>
                <a:gd name="connsiteY21" fmla="*/ 24555 h 1006752"/>
                <a:gd name="connsiteX22" fmla="*/ 262699 w 906583"/>
                <a:gd name="connsiteY22" fmla="*/ 24555 h 1006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6583" h="1006752">
                  <a:moveTo>
                    <a:pt x="262699" y="24555"/>
                  </a:moveTo>
                  <a:lnTo>
                    <a:pt x="262699" y="128621"/>
                  </a:lnTo>
                  <a:cubicBezTo>
                    <a:pt x="341431" y="42874"/>
                    <a:pt x="442768" y="0"/>
                    <a:pt x="567492" y="0"/>
                  </a:cubicBezTo>
                  <a:cubicBezTo>
                    <a:pt x="673897" y="0"/>
                    <a:pt x="756136" y="29622"/>
                    <a:pt x="814211" y="88476"/>
                  </a:cubicBezTo>
                  <a:cubicBezTo>
                    <a:pt x="875793" y="150448"/>
                    <a:pt x="906584" y="242821"/>
                    <a:pt x="906584" y="365206"/>
                  </a:cubicBezTo>
                  <a:lnTo>
                    <a:pt x="906584" y="881639"/>
                  </a:lnTo>
                  <a:cubicBezTo>
                    <a:pt x="906584" y="918277"/>
                    <a:pt x="894501" y="948288"/>
                    <a:pt x="870336" y="971284"/>
                  </a:cubicBezTo>
                  <a:cubicBezTo>
                    <a:pt x="846171" y="995060"/>
                    <a:pt x="815380" y="1006753"/>
                    <a:pt x="777963" y="1006753"/>
                  </a:cubicBezTo>
                  <a:cubicBezTo>
                    <a:pt x="739377" y="1006753"/>
                    <a:pt x="708585" y="995060"/>
                    <a:pt x="685590" y="971284"/>
                  </a:cubicBezTo>
                  <a:cubicBezTo>
                    <a:pt x="662594" y="947899"/>
                    <a:pt x="650901" y="917887"/>
                    <a:pt x="650901" y="881639"/>
                  </a:cubicBezTo>
                  <a:lnTo>
                    <a:pt x="650901" y="382745"/>
                  </a:lnTo>
                  <a:cubicBezTo>
                    <a:pt x="650901" y="292321"/>
                    <a:pt x="620110" y="235805"/>
                    <a:pt x="558527" y="213589"/>
                  </a:cubicBezTo>
                  <a:cubicBezTo>
                    <a:pt x="539039" y="207743"/>
                    <a:pt x="518382" y="204625"/>
                    <a:pt x="496945" y="204625"/>
                  </a:cubicBezTo>
                  <a:cubicBezTo>
                    <a:pt x="424450" y="204625"/>
                    <a:pt x="365596" y="233467"/>
                    <a:pt x="321163" y="291151"/>
                  </a:cubicBezTo>
                  <a:cubicBezTo>
                    <a:pt x="309080" y="306352"/>
                    <a:pt x="300506" y="320384"/>
                    <a:pt x="295829" y="333246"/>
                  </a:cubicBezTo>
                  <a:lnTo>
                    <a:pt x="295829" y="881639"/>
                  </a:lnTo>
                  <a:cubicBezTo>
                    <a:pt x="295829" y="918277"/>
                    <a:pt x="283746" y="948288"/>
                    <a:pt x="259581" y="971284"/>
                  </a:cubicBezTo>
                  <a:cubicBezTo>
                    <a:pt x="235416" y="995060"/>
                    <a:pt x="204625" y="1006753"/>
                    <a:pt x="167207" y="1006753"/>
                  </a:cubicBezTo>
                  <a:cubicBezTo>
                    <a:pt x="128621" y="1006753"/>
                    <a:pt x="97440" y="995060"/>
                    <a:pt x="74834" y="971284"/>
                  </a:cubicBezTo>
                  <a:cubicBezTo>
                    <a:pt x="51838" y="947899"/>
                    <a:pt x="40145" y="917887"/>
                    <a:pt x="40145" y="881639"/>
                  </a:cubicBezTo>
                  <a:lnTo>
                    <a:pt x="40145" y="91594"/>
                  </a:lnTo>
                  <a:cubicBezTo>
                    <a:pt x="39756" y="58464"/>
                    <a:pt x="0" y="24555"/>
                    <a:pt x="0" y="24555"/>
                  </a:cubicBezTo>
                  <a:lnTo>
                    <a:pt x="262699" y="24555"/>
                  </a:lnTo>
                  <a:close/>
                </a:path>
              </a:pathLst>
            </a:custGeom>
            <a:solidFill>
              <a:schemeClr val="bg1"/>
            </a:solidFill>
            <a:ln w="389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119" name="자유형: 도형 118">
              <a:extLst>
                <a:ext uri="{FF2B5EF4-FFF2-40B4-BE49-F238E27FC236}">
                  <a16:creationId xmlns:a16="http://schemas.microsoft.com/office/drawing/2014/main" xmlns="" id="{B2A780CB-9D7E-4951-A056-D631FC769894}"/>
                </a:ext>
              </a:extLst>
            </p:cNvPr>
            <p:cNvSpPr/>
            <p:nvPr/>
          </p:nvSpPr>
          <p:spPr>
            <a:xfrm>
              <a:off x="3599691" y="-1419094"/>
              <a:ext cx="714431" cy="1009091"/>
            </a:xfrm>
            <a:custGeom>
              <a:avLst/>
              <a:gdLst>
                <a:gd name="connsiteX0" fmla="*/ 633362 w 714431"/>
                <a:gd name="connsiteY0" fmla="*/ 263089 h 1009091"/>
                <a:gd name="connsiteX1" fmla="*/ 392099 w 714431"/>
                <a:gd name="connsiteY1" fmla="*/ 196050 h 1009091"/>
                <a:gd name="connsiteX2" fmla="*/ 254124 w 714431"/>
                <a:gd name="connsiteY2" fmla="*/ 270104 h 1009091"/>
                <a:gd name="connsiteX3" fmla="*/ 346498 w 714431"/>
                <a:gd name="connsiteY3" fmla="*/ 367155 h 1009091"/>
                <a:gd name="connsiteX4" fmla="*/ 547614 w 714431"/>
                <a:gd name="connsiteY4" fmla="*/ 458749 h 1009091"/>
                <a:gd name="connsiteX5" fmla="*/ 714432 w 714431"/>
                <a:gd name="connsiteY5" fmla="*/ 703908 h 1009091"/>
                <a:gd name="connsiteX6" fmla="*/ 598283 w 714431"/>
                <a:gd name="connsiteY6" fmla="*/ 935037 h 1009091"/>
                <a:gd name="connsiteX7" fmla="*/ 330128 w 714431"/>
                <a:gd name="connsiteY7" fmla="*/ 1009091 h 1009091"/>
                <a:gd name="connsiteX8" fmla="*/ 128621 w 714431"/>
                <a:gd name="connsiteY8" fmla="*/ 984536 h 1009091"/>
                <a:gd name="connsiteX9" fmla="*/ 0 w 714431"/>
                <a:gd name="connsiteY9" fmla="*/ 860982 h 1009091"/>
                <a:gd name="connsiteX10" fmla="*/ 31571 w 714431"/>
                <a:gd name="connsiteY10" fmla="*/ 787707 h 1009091"/>
                <a:gd name="connsiteX11" fmla="*/ 110302 w 714431"/>
                <a:gd name="connsiteY11" fmla="*/ 761983 h 1009091"/>
                <a:gd name="connsiteX12" fmla="*/ 181239 w 714431"/>
                <a:gd name="connsiteY12" fmla="*/ 776014 h 1009091"/>
                <a:gd name="connsiteX13" fmla="*/ 339092 w 714431"/>
                <a:gd name="connsiteY13" fmla="*/ 806026 h 1009091"/>
                <a:gd name="connsiteX14" fmla="*/ 473170 w 714431"/>
                <a:gd name="connsiteY14" fmla="*/ 724955 h 1009091"/>
                <a:gd name="connsiteX15" fmla="*/ 373391 w 714431"/>
                <a:gd name="connsiteY15" fmla="*/ 620889 h 1009091"/>
                <a:gd name="connsiteX16" fmla="*/ 177731 w 714431"/>
                <a:gd name="connsiteY16" fmla="*/ 528906 h 1009091"/>
                <a:gd name="connsiteX17" fmla="*/ 14421 w 714431"/>
                <a:gd name="connsiteY17" fmla="*/ 282187 h 1009091"/>
                <a:gd name="connsiteX18" fmla="*/ 132519 w 714431"/>
                <a:gd name="connsiteY18" fmla="*/ 65480 h 1009091"/>
                <a:gd name="connsiteX19" fmla="*/ 386253 w 714431"/>
                <a:gd name="connsiteY19" fmla="*/ 0 h 1009091"/>
                <a:gd name="connsiteX20" fmla="*/ 705467 w 714431"/>
                <a:gd name="connsiteY20" fmla="*/ 65480 h 1009091"/>
                <a:gd name="connsiteX21" fmla="*/ 633362 w 714431"/>
                <a:gd name="connsiteY21" fmla="*/ 263089 h 1009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14431" h="1009091">
                  <a:moveTo>
                    <a:pt x="633362" y="263089"/>
                  </a:moveTo>
                  <a:cubicBezTo>
                    <a:pt x="551122" y="218656"/>
                    <a:pt x="470831" y="196050"/>
                    <a:pt x="392099" y="196050"/>
                  </a:cubicBezTo>
                  <a:cubicBezTo>
                    <a:pt x="300116" y="196050"/>
                    <a:pt x="254124" y="220605"/>
                    <a:pt x="254124" y="270104"/>
                  </a:cubicBezTo>
                  <a:cubicBezTo>
                    <a:pt x="254124" y="304014"/>
                    <a:pt x="284915" y="336364"/>
                    <a:pt x="346498" y="367155"/>
                  </a:cubicBezTo>
                  <a:cubicBezTo>
                    <a:pt x="392489" y="385863"/>
                    <a:pt x="459528" y="416654"/>
                    <a:pt x="547614" y="458749"/>
                  </a:cubicBezTo>
                  <a:cubicBezTo>
                    <a:pt x="658696" y="518772"/>
                    <a:pt x="714432" y="600232"/>
                    <a:pt x="714432" y="703908"/>
                  </a:cubicBezTo>
                  <a:cubicBezTo>
                    <a:pt x="714432" y="802908"/>
                    <a:pt x="675846" y="879691"/>
                    <a:pt x="598283" y="935037"/>
                  </a:cubicBezTo>
                  <a:cubicBezTo>
                    <a:pt x="528516" y="984536"/>
                    <a:pt x="438871" y="1009091"/>
                    <a:pt x="330128" y="1009091"/>
                  </a:cubicBezTo>
                  <a:cubicBezTo>
                    <a:pt x="252565" y="1009091"/>
                    <a:pt x="185526" y="1000906"/>
                    <a:pt x="128621" y="984536"/>
                  </a:cubicBezTo>
                  <a:cubicBezTo>
                    <a:pt x="42874" y="958812"/>
                    <a:pt x="0" y="917497"/>
                    <a:pt x="0" y="860982"/>
                  </a:cubicBezTo>
                  <a:cubicBezTo>
                    <a:pt x="0" y="829022"/>
                    <a:pt x="10524" y="804856"/>
                    <a:pt x="31571" y="787707"/>
                  </a:cubicBezTo>
                  <a:cubicBezTo>
                    <a:pt x="52618" y="770557"/>
                    <a:pt x="79122" y="761983"/>
                    <a:pt x="110302" y="761983"/>
                  </a:cubicBezTo>
                  <a:cubicBezTo>
                    <a:pt x="129790" y="761983"/>
                    <a:pt x="153176" y="767050"/>
                    <a:pt x="181239" y="776014"/>
                  </a:cubicBezTo>
                  <a:cubicBezTo>
                    <a:pt x="238144" y="795892"/>
                    <a:pt x="290762" y="806026"/>
                    <a:pt x="339092" y="806026"/>
                  </a:cubicBezTo>
                  <a:cubicBezTo>
                    <a:pt x="428347" y="806026"/>
                    <a:pt x="473170" y="779132"/>
                    <a:pt x="473170" y="724955"/>
                  </a:cubicBezTo>
                  <a:cubicBezTo>
                    <a:pt x="473170" y="683641"/>
                    <a:pt x="439650" y="648952"/>
                    <a:pt x="373391" y="620889"/>
                  </a:cubicBezTo>
                  <a:cubicBezTo>
                    <a:pt x="298557" y="590098"/>
                    <a:pt x="233077" y="559697"/>
                    <a:pt x="177731" y="528906"/>
                  </a:cubicBezTo>
                  <a:cubicBezTo>
                    <a:pt x="68988" y="468882"/>
                    <a:pt x="14421" y="386643"/>
                    <a:pt x="14421" y="282187"/>
                  </a:cubicBezTo>
                  <a:cubicBezTo>
                    <a:pt x="14421" y="188255"/>
                    <a:pt x="53787" y="115759"/>
                    <a:pt x="132519" y="65480"/>
                  </a:cubicBezTo>
                  <a:cubicBezTo>
                    <a:pt x="199947" y="21827"/>
                    <a:pt x="284915" y="0"/>
                    <a:pt x="386253" y="0"/>
                  </a:cubicBezTo>
                  <a:cubicBezTo>
                    <a:pt x="510587" y="0"/>
                    <a:pt x="617381" y="21827"/>
                    <a:pt x="705467" y="65480"/>
                  </a:cubicBezTo>
                  <a:lnTo>
                    <a:pt x="633362" y="263089"/>
                  </a:lnTo>
                  <a:close/>
                </a:path>
              </a:pathLst>
            </a:custGeom>
            <a:solidFill>
              <a:schemeClr val="bg1"/>
            </a:solidFill>
            <a:ln w="389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120" name="자유형: 도형 119">
              <a:extLst>
                <a:ext uri="{FF2B5EF4-FFF2-40B4-BE49-F238E27FC236}">
                  <a16:creationId xmlns:a16="http://schemas.microsoft.com/office/drawing/2014/main" xmlns="" id="{606ED48A-20CC-490E-87CD-73C07D317ABB}"/>
                </a:ext>
              </a:extLst>
            </p:cNvPr>
            <p:cNvSpPr/>
            <p:nvPr/>
          </p:nvSpPr>
          <p:spPr>
            <a:xfrm>
              <a:off x="4590853" y="-1290863"/>
              <a:ext cx="1214105" cy="876182"/>
            </a:xfrm>
            <a:custGeom>
              <a:avLst/>
              <a:gdLst>
                <a:gd name="connsiteX0" fmla="*/ 189034 w 1214105"/>
                <a:gd name="connsiteY0" fmla="*/ 21437 h 876182"/>
                <a:gd name="connsiteX1" fmla="*/ 189034 w 1214105"/>
                <a:gd name="connsiteY1" fmla="*/ 113420 h 876182"/>
                <a:gd name="connsiteX2" fmla="*/ 285305 w 1214105"/>
                <a:gd name="connsiteY2" fmla="*/ 39756 h 876182"/>
                <a:gd name="connsiteX3" fmla="*/ 444717 w 1214105"/>
                <a:gd name="connsiteY3" fmla="*/ 0 h 876182"/>
                <a:gd name="connsiteX4" fmla="*/ 679743 w 1214105"/>
                <a:gd name="connsiteY4" fmla="*/ 116539 h 876182"/>
                <a:gd name="connsiteX5" fmla="*/ 846950 w 1214105"/>
                <a:gd name="connsiteY5" fmla="*/ 12083 h 876182"/>
                <a:gd name="connsiteX6" fmla="*/ 933477 w 1214105"/>
                <a:gd name="connsiteY6" fmla="*/ 0 h 876182"/>
                <a:gd name="connsiteX7" fmla="*/ 1136933 w 1214105"/>
                <a:gd name="connsiteY7" fmla="*/ 68988 h 876182"/>
                <a:gd name="connsiteX8" fmla="*/ 1214105 w 1214105"/>
                <a:gd name="connsiteY8" fmla="*/ 286864 h 876182"/>
                <a:gd name="connsiteX9" fmla="*/ 1214105 w 1214105"/>
                <a:gd name="connsiteY9" fmla="*/ 767050 h 876182"/>
                <a:gd name="connsiteX10" fmla="*/ 1184094 w 1214105"/>
                <a:gd name="connsiteY10" fmla="*/ 845392 h 876182"/>
                <a:gd name="connsiteX11" fmla="*/ 1105362 w 1214105"/>
                <a:gd name="connsiteY11" fmla="*/ 876183 h 876182"/>
                <a:gd name="connsiteX12" fmla="*/ 1026630 w 1214105"/>
                <a:gd name="connsiteY12" fmla="*/ 845392 h 876182"/>
                <a:gd name="connsiteX13" fmla="*/ 996619 w 1214105"/>
                <a:gd name="connsiteY13" fmla="*/ 767050 h 876182"/>
                <a:gd name="connsiteX14" fmla="*/ 996619 w 1214105"/>
                <a:gd name="connsiteY14" fmla="*/ 314537 h 876182"/>
                <a:gd name="connsiteX15" fmla="*/ 927241 w 1214105"/>
                <a:gd name="connsiteY15" fmla="*/ 185526 h 876182"/>
                <a:gd name="connsiteX16" fmla="*/ 879690 w 1214105"/>
                <a:gd name="connsiteY16" fmla="*/ 177731 h 876182"/>
                <a:gd name="connsiteX17" fmla="*/ 736258 w 1214105"/>
                <a:gd name="connsiteY17" fmla="*/ 249837 h 876182"/>
                <a:gd name="connsiteX18" fmla="*/ 715601 w 1214105"/>
                <a:gd name="connsiteY18" fmla="*/ 286864 h 876182"/>
                <a:gd name="connsiteX19" fmla="*/ 715601 w 1214105"/>
                <a:gd name="connsiteY19" fmla="*/ 767050 h 876182"/>
                <a:gd name="connsiteX20" fmla="*/ 641546 w 1214105"/>
                <a:gd name="connsiteY20" fmla="*/ 869946 h 876182"/>
                <a:gd name="connsiteX21" fmla="*/ 606858 w 1214105"/>
                <a:gd name="connsiteY21" fmla="*/ 876183 h 876182"/>
                <a:gd name="connsiteX22" fmla="*/ 527736 w 1214105"/>
                <a:gd name="connsiteY22" fmla="*/ 845392 h 876182"/>
                <a:gd name="connsiteX23" fmla="*/ 497725 w 1214105"/>
                <a:gd name="connsiteY23" fmla="*/ 767050 h 876182"/>
                <a:gd name="connsiteX24" fmla="*/ 497725 w 1214105"/>
                <a:gd name="connsiteY24" fmla="*/ 314537 h 876182"/>
                <a:gd name="connsiteX25" fmla="*/ 428347 w 1214105"/>
                <a:gd name="connsiteY25" fmla="*/ 185526 h 876182"/>
                <a:gd name="connsiteX26" fmla="*/ 381186 w 1214105"/>
                <a:gd name="connsiteY26" fmla="*/ 177731 h 876182"/>
                <a:gd name="connsiteX27" fmla="*/ 237754 w 1214105"/>
                <a:gd name="connsiteY27" fmla="*/ 249837 h 876182"/>
                <a:gd name="connsiteX28" fmla="*/ 217487 w 1214105"/>
                <a:gd name="connsiteY28" fmla="*/ 286864 h 876182"/>
                <a:gd name="connsiteX29" fmla="*/ 217487 w 1214105"/>
                <a:gd name="connsiteY29" fmla="*/ 767050 h 876182"/>
                <a:gd name="connsiteX30" fmla="*/ 186695 w 1214105"/>
                <a:gd name="connsiteY30" fmla="*/ 845392 h 876182"/>
                <a:gd name="connsiteX31" fmla="*/ 108743 w 1214105"/>
                <a:gd name="connsiteY31" fmla="*/ 876183 h 876182"/>
                <a:gd name="connsiteX32" fmla="*/ 30011 w 1214105"/>
                <a:gd name="connsiteY32" fmla="*/ 845392 h 876182"/>
                <a:gd name="connsiteX33" fmla="*/ 0 w 1214105"/>
                <a:gd name="connsiteY33" fmla="*/ 767050 h 876182"/>
                <a:gd name="connsiteX34" fmla="*/ 0 w 1214105"/>
                <a:gd name="connsiteY34" fmla="*/ 21437 h 876182"/>
                <a:gd name="connsiteX35" fmla="*/ 189034 w 1214105"/>
                <a:gd name="connsiteY35" fmla="*/ 21437 h 8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14105" h="876182">
                  <a:moveTo>
                    <a:pt x="189034" y="21437"/>
                  </a:moveTo>
                  <a:lnTo>
                    <a:pt x="189034" y="113420"/>
                  </a:lnTo>
                  <a:cubicBezTo>
                    <a:pt x="211250" y="85747"/>
                    <a:pt x="243211" y="61192"/>
                    <a:pt x="285305" y="39756"/>
                  </a:cubicBezTo>
                  <a:cubicBezTo>
                    <a:pt x="336753" y="12862"/>
                    <a:pt x="390151" y="0"/>
                    <a:pt x="444717" y="0"/>
                  </a:cubicBezTo>
                  <a:cubicBezTo>
                    <a:pt x="556968" y="0"/>
                    <a:pt x="635310" y="38586"/>
                    <a:pt x="679743" y="116539"/>
                  </a:cubicBezTo>
                  <a:cubicBezTo>
                    <a:pt x="721837" y="67429"/>
                    <a:pt x="777573" y="32740"/>
                    <a:pt x="846950" y="12083"/>
                  </a:cubicBezTo>
                  <a:cubicBezTo>
                    <a:pt x="874234" y="3898"/>
                    <a:pt x="903076" y="0"/>
                    <a:pt x="933477" y="0"/>
                  </a:cubicBezTo>
                  <a:cubicBezTo>
                    <a:pt x="1021953" y="0"/>
                    <a:pt x="1089772" y="22996"/>
                    <a:pt x="1136933" y="68988"/>
                  </a:cubicBezTo>
                  <a:cubicBezTo>
                    <a:pt x="1188381" y="118877"/>
                    <a:pt x="1214105" y="191762"/>
                    <a:pt x="1214105" y="286864"/>
                  </a:cubicBezTo>
                  <a:lnTo>
                    <a:pt x="1214105" y="767050"/>
                  </a:lnTo>
                  <a:cubicBezTo>
                    <a:pt x="1214105" y="799010"/>
                    <a:pt x="1203972" y="824734"/>
                    <a:pt x="1184094" y="845392"/>
                  </a:cubicBezTo>
                  <a:cubicBezTo>
                    <a:pt x="1164216" y="865659"/>
                    <a:pt x="1137712" y="876183"/>
                    <a:pt x="1105362" y="876183"/>
                  </a:cubicBezTo>
                  <a:cubicBezTo>
                    <a:pt x="1072622" y="876183"/>
                    <a:pt x="1046508" y="866049"/>
                    <a:pt x="1026630" y="845392"/>
                  </a:cubicBezTo>
                  <a:cubicBezTo>
                    <a:pt x="1006753" y="825124"/>
                    <a:pt x="996619" y="799010"/>
                    <a:pt x="996619" y="767050"/>
                  </a:cubicBezTo>
                  <a:lnTo>
                    <a:pt x="996619" y="314537"/>
                  </a:lnTo>
                  <a:cubicBezTo>
                    <a:pt x="996619" y="244770"/>
                    <a:pt x="973623" y="201896"/>
                    <a:pt x="927241" y="185526"/>
                  </a:cubicBezTo>
                  <a:cubicBezTo>
                    <a:pt x="912430" y="180459"/>
                    <a:pt x="896450" y="177731"/>
                    <a:pt x="879690" y="177731"/>
                  </a:cubicBezTo>
                  <a:cubicBezTo>
                    <a:pt x="819667" y="177731"/>
                    <a:pt x="771727" y="201896"/>
                    <a:pt x="736258" y="249837"/>
                  </a:cubicBezTo>
                  <a:cubicBezTo>
                    <a:pt x="726904" y="262309"/>
                    <a:pt x="720278" y="274392"/>
                    <a:pt x="715601" y="286864"/>
                  </a:cubicBezTo>
                  <a:lnTo>
                    <a:pt x="715601" y="767050"/>
                  </a:lnTo>
                  <a:cubicBezTo>
                    <a:pt x="715601" y="821226"/>
                    <a:pt x="691046" y="855525"/>
                    <a:pt x="641546" y="869946"/>
                  </a:cubicBezTo>
                  <a:cubicBezTo>
                    <a:pt x="629854" y="873844"/>
                    <a:pt x="618550" y="876183"/>
                    <a:pt x="606858" y="876183"/>
                  </a:cubicBezTo>
                  <a:cubicBezTo>
                    <a:pt x="574118" y="876183"/>
                    <a:pt x="548004" y="866049"/>
                    <a:pt x="527736" y="845392"/>
                  </a:cubicBezTo>
                  <a:cubicBezTo>
                    <a:pt x="507858" y="825124"/>
                    <a:pt x="497725" y="799010"/>
                    <a:pt x="497725" y="767050"/>
                  </a:cubicBezTo>
                  <a:lnTo>
                    <a:pt x="497725" y="314537"/>
                  </a:lnTo>
                  <a:cubicBezTo>
                    <a:pt x="497725" y="244770"/>
                    <a:pt x="474729" y="201896"/>
                    <a:pt x="428347" y="185526"/>
                  </a:cubicBezTo>
                  <a:cubicBezTo>
                    <a:pt x="413536" y="180459"/>
                    <a:pt x="397946" y="177731"/>
                    <a:pt x="381186" y="177731"/>
                  </a:cubicBezTo>
                  <a:cubicBezTo>
                    <a:pt x="319994" y="177731"/>
                    <a:pt x="272443" y="201896"/>
                    <a:pt x="237754" y="249837"/>
                  </a:cubicBezTo>
                  <a:cubicBezTo>
                    <a:pt x="227231" y="262309"/>
                    <a:pt x="220605" y="274392"/>
                    <a:pt x="217487" y="286864"/>
                  </a:cubicBezTo>
                  <a:lnTo>
                    <a:pt x="217487" y="767050"/>
                  </a:lnTo>
                  <a:cubicBezTo>
                    <a:pt x="217487" y="799010"/>
                    <a:pt x="207353" y="824734"/>
                    <a:pt x="186695" y="845392"/>
                  </a:cubicBezTo>
                  <a:cubicBezTo>
                    <a:pt x="166038" y="865659"/>
                    <a:pt x="140314" y="876183"/>
                    <a:pt x="108743" y="876183"/>
                  </a:cubicBezTo>
                  <a:cubicBezTo>
                    <a:pt x="76393" y="876183"/>
                    <a:pt x="49500" y="866049"/>
                    <a:pt x="30011" y="845392"/>
                  </a:cubicBezTo>
                  <a:cubicBezTo>
                    <a:pt x="10134" y="825124"/>
                    <a:pt x="0" y="799010"/>
                    <a:pt x="0" y="767050"/>
                  </a:cubicBezTo>
                  <a:lnTo>
                    <a:pt x="0" y="21437"/>
                  </a:lnTo>
                  <a:lnTo>
                    <a:pt x="189034" y="21437"/>
                  </a:lnTo>
                  <a:close/>
                </a:path>
              </a:pathLst>
            </a:custGeom>
            <a:solidFill>
              <a:schemeClr val="bg1"/>
            </a:solidFill>
            <a:ln w="389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121" name="자유형: 도형 120">
              <a:extLst>
                <a:ext uri="{FF2B5EF4-FFF2-40B4-BE49-F238E27FC236}">
                  <a16:creationId xmlns:a16="http://schemas.microsoft.com/office/drawing/2014/main" xmlns="" id="{DA08AD03-D18E-4272-B143-00F61EE50813}"/>
                </a:ext>
              </a:extLst>
            </p:cNvPr>
            <p:cNvSpPr/>
            <p:nvPr/>
          </p:nvSpPr>
          <p:spPr>
            <a:xfrm>
              <a:off x="5930071" y="-1290473"/>
              <a:ext cx="827462" cy="877351"/>
            </a:xfrm>
            <a:custGeom>
              <a:avLst/>
              <a:gdLst>
                <a:gd name="connsiteX0" fmla="*/ 827462 w 827462"/>
                <a:gd name="connsiteY0" fmla="*/ 21047 h 877351"/>
                <a:gd name="connsiteX1" fmla="*/ 827462 w 827462"/>
                <a:gd name="connsiteY1" fmla="*/ 766660 h 877351"/>
                <a:gd name="connsiteX2" fmla="*/ 735869 w 827462"/>
                <a:gd name="connsiteY2" fmla="*/ 872675 h 877351"/>
                <a:gd name="connsiteX3" fmla="*/ 715211 w 827462"/>
                <a:gd name="connsiteY3" fmla="*/ 874234 h 877351"/>
                <a:gd name="connsiteX4" fmla="*/ 635700 w 827462"/>
                <a:gd name="connsiteY4" fmla="*/ 844222 h 877351"/>
                <a:gd name="connsiteX5" fmla="*/ 604909 w 827462"/>
                <a:gd name="connsiteY5" fmla="*/ 766660 h 877351"/>
                <a:gd name="connsiteX6" fmla="*/ 604909 w 827462"/>
                <a:gd name="connsiteY6" fmla="*/ 332466 h 877351"/>
                <a:gd name="connsiteX7" fmla="*/ 507079 w 827462"/>
                <a:gd name="connsiteY7" fmla="*/ 180459 h 877351"/>
                <a:gd name="connsiteX8" fmla="*/ 439260 w 827462"/>
                <a:gd name="connsiteY8" fmla="*/ 171495 h 877351"/>
                <a:gd name="connsiteX9" fmla="*/ 246718 w 827462"/>
                <a:gd name="connsiteY9" fmla="*/ 317265 h 877351"/>
                <a:gd name="connsiteX10" fmla="*/ 230738 w 827462"/>
                <a:gd name="connsiteY10" fmla="*/ 444717 h 877351"/>
                <a:gd name="connsiteX11" fmla="*/ 284525 w 827462"/>
                <a:gd name="connsiteY11" fmla="*/ 641157 h 877351"/>
                <a:gd name="connsiteX12" fmla="*/ 418603 w 827462"/>
                <a:gd name="connsiteY12" fmla="*/ 705467 h 877351"/>
                <a:gd name="connsiteX13" fmla="*/ 457969 w 827462"/>
                <a:gd name="connsiteY13" fmla="*/ 702349 h 877351"/>
                <a:gd name="connsiteX14" fmla="*/ 495776 w 827462"/>
                <a:gd name="connsiteY14" fmla="*/ 699231 h 877351"/>
                <a:gd name="connsiteX15" fmla="*/ 574508 w 827462"/>
                <a:gd name="connsiteY15" fmla="*/ 774455 h 877351"/>
                <a:gd name="connsiteX16" fmla="*/ 514484 w 827462"/>
                <a:gd name="connsiteY16" fmla="*/ 854356 h 877351"/>
                <a:gd name="connsiteX17" fmla="*/ 392879 w 827462"/>
                <a:gd name="connsiteY17" fmla="*/ 877352 h 877351"/>
                <a:gd name="connsiteX18" fmla="*/ 108743 w 827462"/>
                <a:gd name="connsiteY18" fmla="*/ 773286 h 877351"/>
                <a:gd name="connsiteX19" fmla="*/ 0 w 827462"/>
                <a:gd name="connsiteY19" fmla="*/ 449394 h 877351"/>
                <a:gd name="connsiteX20" fmla="*/ 119657 w 827462"/>
                <a:gd name="connsiteY20" fmla="*/ 114979 h 877351"/>
                <a:gd name="connsiteX21" fmla="*/ 414706 w 827462"/>
                <a:gd name="connsiteY21" fmla="*/ 0 h 877351"/>
                <a:gd name="connsiteX22" fmla="*/ 640377 w 827462"/>
                <a:gd name="connsiteY22" fmla="*/ 72106 h 877351"/>
                <a:gd name="connsiteX23" fmla="*/ 659086 w 827462"/>
                <a:gd name="connsiteY23" fmla="*/ 21437 h 877351"/>
                <a:gd name="connsiteX24" fmla="*/ 827462 w 827462"/>
                <a:gd name="connsiteY24" fmla="*/ 21437 h 87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27462" h="877351">
                  <a:moveTo>
                    <a:pt x="827462" y="21047"/>
                  </a:moveTo>
                  <a:lnTo>
                    <a:pt x="827462" y="766660"/>
                  </a:lnTo>
                  <a:cubicBezTo>
                    <a:pt x="827462" y="827852"/>
                    <a:pt x="797061" y="863321"/>
                    <a:pt x="735869" y="872675"/>
                  </a:cubicBezTo>
                  <a:cubicBezTo>
                    <a:pt x="728463" y="873844"/>
                    <a:pt x="721447" y="874234"/>
                    <a:pt x="715211" y="874234"/>
                  </a:cubicBezTo>
                  <a:cubicBezTo>
                    <a:pt x="682861" y="874234"/>
                    <a:pt x="656357" y="864100"/>
                    <a:pt x="635700" y="844222"/>
                  </a:cubicBezTo>
                  <a:cubicBezTo>
                    <a:pt x="615043" y="824344"/>
                    <a:pt x="604909" y="798620"/>
                    <a:pt x="604909" y="766660"/>
                  </a:cubicBezTo>
                  <a:lnTo>
                    <a:pt x="604909" y="332466"/>
                  </a:lnTo>
                  <a:cubicBezTo>
                    <a:pt x="604909" y="251786"/>
                    <a:pt x="572169" y="201117"/>
                    <a:pt x="507079" y="180459"/>
                  </a:cubicBezTo>
                  <a:cubicBezTo>
                    <a:pt x="487201" y="174613"/>
                    <a:pt x="464595" y="171495"/>
                    <a:pt x="439260" y="171495"/>
                  </a:cubicBezTo>
                  <a:cubicBezTo>
                    <a:pt x="342600" y="171495"/>
                    <a:pt x="278289" y="219825"/>
                    <a:pt x="246718" y="317265"/>
                  </a:cubicBezTo>
                  <a:cubicBezTo>
                    <a:pt x="236195" y="351954"/>
                    <a:pt x="230738" y="394438"/>
                    <a:pt x="230738" y="444717"/>
                  </a:cubicBezTo>
                  <a:cubicBezTo>
                    <a:pt x="230738" y="529685"/>
                    <a:pt x="248667" y="595165"/>
                    <a:pt x="284525" y="641157"/>
                  </a:cubicBezTo>
                  <a:cubicBezTo>
                    <a:pt x="317265" y="684030"/>
                    <a:pt x="361698" y="705467"/>
                    <a:pt x="418603" y="705467"/>
                  </a:cubicBezTo>
                  <a:cubicBezTo>
                    <a:pt x="427957" y="705467"/>
                    <a:pt x="441209" y="704688"/>
                    <a:pt x="457969" y="702349"/>
                  </a:cubicBezTo>
                  <a:cubicBezTo>
                    <a:pt x="474729" y="700400"/>
                    <a:pt x="487591" y="699231"/>
                    <a:pt x="495776" y="699231"/>
                  </a:cubicBezTo>
                  <a:cubicBezTo>
                    <a:pt x="548394" y="699231"/>
                    <a:pt x="574508" y="724176"/>
                    <a:pt x="574508" y="774455"/>
                  </a:cubicBezTo>
                  <a:cubicBezTo>
                    <a:pt x="574508" y="808364"/>
                    <a:pt x="554630" y="834868"/>
                    <a:pt x="514484" y="854356"/>
                  </a:cubicBezTo>
                  <a:cubicBezTo>
                    <a:pt x="481745" y="869557"/>
                    <a:pt x="441209" y="877352"/>
                    <a:pt x="392879" y="877352"/>
                  </a:cubicBezTo>
                  <a:cubicBezTo>
                    <a:pt x="270884" y="877352"/>
                    <a:pt x="176172" y="842663"/>
                    <a:pt x="108743" y="773286"/>
                  </a:cubicBezTo>
                  <a:cubicBezTo>
                    <a:pt x="36248" y="698452"/>
                    <a:pt x="0" y="590488"/>
                    <a:pt x="0" y="449394"/>
                  </a:cubicBezTo>
                  <a:cubicBezTo>
                    <a:pt x="0" y="308301"/>
                    <a:pt x="40145" y="196829"/>
                    <a:pt x="119657" y="114979"/>
                  </a:cubicBezTo>
                  <a:cubicBezTo>
                    <a:pt x="195270" y="38586"/>
                    <a:pt x="293490" y="0"/>
                    <a:pt x="414706" y="0"/>
                  </a:cubicBezTo>
                  <a:cubicBezTo>
                    <a:pt x="505130" y="0"/>
                    <a:pt x="580354" y="24165"/>
                    <a:pt x="640377" y="72106"/>
                  </a:cubicBezTo>
                  <a:lnTo>
                    <a:pt x="659086" y="21437"/>
                  </a:lnTo>
                  <a:lnTo>
                    <a:pt x="827462" y="21437"/>
                  </a:lnTo>
                  <a:close/>
                </a:path>
              </a:pathLst>
            </a:custGeom>
            <a:solidFill>
              <a:schemeClr val="bg1"/>
            </a:solidFill>
            <a:ln w="389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122" name="자유형: 도형 121">
              <a:extLst>
                <a:ext uri="{FF2B5EF4-FFF2-40B4-BE49-F238E27FC236}">
                  <a16:creationId xmlns:a16="http://schemas.microsoft.com/office/drawing/2014/main" xmlns="" id="{2A9CFCD7-30D9-4B13-94A9-CB25697FFC1F}"/>
                </a:ext>
              </a:extLst>
            </p:cNvPr>
            <p:cNvSpPr/>
            <p:nvPr/>
          </p:nvSpPr>
          <p:spPr>
            <a:xfrm>
              <a:off x="6925131" y="-1625278"/>
              <a:ext cx="222163" cy="1210597"/>
            </a:xfrm>
            <a:custGeom>
              <a:avLst/>
              <a:gdLst>
                <a:gd name="connsiteX0" fmla="*/ 222164 w 222163"/>
                <a:gd name="connsiteY0" fmla="*/ 0 h 1210597"/>
                <a:gd name="connsiteX1" fmla="*/ 222164 w 222163"/>
                <a:gd name="connsiteY1" fmla="*/ 1101465 h 1210597"/>
                <a:gd name="connsiteX2" fmla="*/ 154345 w 222163"/>
                <a:gd name="connsiteY2" fmla="*/ 1201243 h 1210597"/>
                <a:gd name="connsiteX3" fmla="*/ 110302 w 222163"/>
                <a:gd name="connsiteY3" fmla="*/ 1210598 h 1210597"/>
                <a:gd name="connsiteX4" fmla="*/ 30791 w 222163"/>
                <a:gd name="connsiteY4" fmla="*/ 1179807 h 1210597"/>
                <a:gd name="connsiteX5" fmla="*/ 0 w 222163"/>
                <a:gd name="connsiteY5" fmla="*/ 1101465 h 1210597"/>
                <a:gd name="connsiteX6" fmla="*/ 0 w 222163"/>
                <a:gd name="connsiteY6" fmla="*/ 0 h 1210597"/>
                <a:gd name="connsiteX7" fmla="*/ 222164 w 222163"/>
                <a:gd name="connsiteY7" fmla="*/ 0 h 121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2163" h="1210597">
                  <a:moveTo>
                    <a:pt x="222164" y="0"/>
                  </a:moveTo>
                  <a:lnTo>
                    <a:pt x="222164" y="1101465"/>
                  </a:lnTo>
                  <a:cubicBezTo>
                    <a:pt x="222164" y="1151744"/>
                    <a:pt x="199558" y="1184873"/>
                    <a:pt x="154345" y="1201243"/>
                  </a:cubicBezTo>
                  <a:cubicBezTo>
                    <a:pt x="139534" y="1207480"/>
                    <a:pt x="124723" y="1210598"/>
                    <a:pt x="110302" y="1210598"/>
                  </a:cubicBezTo>
                  <a:cubicBezTo>
                    <a:pt x="77562" y="1210598"/>
                    <a:pt x="51059" y="1200464"/>
                    <a:pt x="30791" y="1179807"/>
                  </a:cubicBezTo>
                  <a:cubicBezTo>
                    <a:pt x="10523" y="1159539"/>
                    <a:pt x="0" y="1133425"/>
                    <a:pt x="0" y="1101465"/>
                  </a:cubicBezTo>
                  <a:lnTo>
                    <a:pt x="0" y="0"/>
                  </a:lnTo>
                  <a:lnTo>
                    <a:pt x="222164" y="0"/>
                  </a:lnTo>
                  <a:close/>
                </a:path>
              </a:pathLst>
            </a:custGeom>
            <a:solidFill>
              <a:schemeClr val="bg1"/>
            </a:solidFill>
            <a:ln w="389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123" name="자유형: 도형 122">
              <a:extLst>
                <a:ext uri="{FF2B5EF4-FFF2-40B4-BE49-F238E27FC236}">
                  <a16:creationId xmlns:a16="http://schemas.microsoft.com/office/drawing/2014/main" xmlns="" id="{A20A3A0D-4D85-4783-9B1C-D8AFA6A8ACC6}"/>
                </a:ext>
              </a:extLst>
            </p:cNvPr>
            <p:cNvSpPr/>
            <p:nvPr/>
          </p:nvSpPr>
          <p:spPr>
            <a:xfrm>
              <a:off x="7314112" y="-1625278"/>
              <a:ext cx="222553" cy="1210597"/>
            </a:xfrm>
            <a:custGeom>
              <a:avLst/>
              <a:gdLst>
                <a:gd name="connsiteX0" fmla="*/ 222554 w 222553"/>
                <a:gd name="connsiteY0" fmla="*/ 0 h 1210597"/>
                <a:gd name="connsiteX1" fmla="*/ 222554 w 222553"/>
                <a:gd name="connsiteY1" fmla="*/ 1101465 h 1210597"/>
                <a:gd name="connsiteX2" fmla="*/ 154735 w 222553"/>
                <a:gd name="connsiteY2" fmla="*/ 1201243 h 1210597"/>
                <a:gd name="connsiteX3" fmla="*/ 110692 w 222553"/>
                <a:gd name="connsiteY3" fmla="*/ 1210598 h 1210597"/>
                <a:gd name="connsiteX4" fmla="*/ 30791 w 222553"/>
                <a:gd name="connsiteY4" fmla="*/ 1179807 h 1210597"/>
                <a:gd name="connsiteX5" fmla="*/ 0 w 222553"/>
                <a:gd name="connsiteY5" fmla="*/ 1101465 h 1210597"/>
                <a:gd name="connsiteX6" fmla="*/ 0 w 222553"/>
                <a:gd name="connsiteY6" fmla="*/ 0 h 1210597"/>
                <a:gd name="connsiteX7" fmla="*/ 222554 w 222553"/>
                <a:gd name="connsiteY7" fmla="*/ 0 h 121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2553" h="1210597">
                  <a:moveTo>
                    <a:pt x="222554" y="0"/>
                  </a:moveTo>
                  <a:lnTo>
                    <a:pt x="222554" y="1101465"/>
                  </a:lnTo>
                  <a:cubicBezTo>
                    <a:pt x="222554" y="1151744"/>
                    <a:pt x="199948" y="1184873"/>
                    <a:pt x="154735" y="1201243"/>
                  </a:cubicBezTo>
                  <a:cubicBezTo>
                    <a:pt x="139924" y="1207480"/>
                    <a:pt x="125114" y="1210598"/>
                    <a:pt x="110692" y="1210598"/>
                  </a:cubicBezTo>
                  <a:cubicBezTo>
                    <a:pt x="77952" y="1210598"/>
                    <a:pt x="51448" y="1200464"/>
                    <a:pt x="30791" y="1179807"/>
                  </a:cubicBezTo>
                  <a:cubicBezTo>
                    <a:pt x="10524" y="1159539"/>
                    <a:pt x="0" y="1133425"/>
                    <a:pt x="0" y="1101465"/>
                  </a:cubicBezTo>
                  <a:lnTo>
                    <a:pt x="0" y="0"/>
                  </a:lnTo>
                  <a:lnTo>
                    <a:pt x="222554" y="0"/>
                  </a:lnTo>
                  <a:close/>
                </a:path>
              </a:pathLst>
            </a:custGeom>
            <a:solidFill>
              <a:schemeClr val="bg1"/>
            </a:solidFill>
            <a:ln w="389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5677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550863" y="902113"/>
            <a:ext cx="11605569" cy="404213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생산성 향상을 위한 </a:t>
            </a:r>
            <a:r>
              <a:rPr lang="en-US" altLang="ko-KR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Add-On </a:t>
            </a:r>
            <a:r>
              <a:rPr lang="en-US" altLang="ko-KR" sz="2000" b="1" kern="0" spc="-90" dirty="0" smtClean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(2)</a:t>
            </a:r>
            <a:endParaRPr lang="en-US" altLang="ko-KR" sz="2000" b="1" kern="0" spc="-90" dirty="0">
              <a:gradFill flip="none" rotWithShape="1">
                <a:gsLst>
                  <a:gs pos="0">
                    <a:prstClr val="black">
                      <a:lumMod val="95000"/>
                      <a:lumOff val="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xmlns="" id="{0F68896D-FE3D-47A9-8CE7-CD63ECD1D595}"/>
              </a:ext>
            </a:extLst>
          </p:cNvPr>
          <p:cNvSpPr txBox="1">
            <a:spLocks/>
          </p:cNvSpPr>
          <p:nvPr/>
        </p:nvSpPr>
        <p:spPr>
          <a:xfrm>
            <a:off x="1135059" y="1770380"/>
            <a:ext cx="3500441" cy="423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3. Scroll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PDF / Word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Exporter</a:t>
            </a:r>
            <a:endParaRPr lang="en-US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A8BB02D-1AD3-49C5-8A47-539BC858D2FF}"/>
              </a:ext>
            </a:extLst>
          </p:cNvPr>
          <p:cNvSpPr txBox="1">
            <a:spLocks/>
          </p:cNvSpPr>
          <p:nvPr/>
        </p:nvSpPr>
        <p:spPr>
          <a:xfrm>
            <a:off x="1138532" y="3864651"/>
            <a:ext cx="2963568" cy="423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en-US" sz="1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Lucidchart</a:t>
            </a:r>
            <a:r>
              <a:rPr 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Diagrams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04A1E93E-EE97-46BA-9F78-E0D6FF8FA5AA}"/>
              </a:ext>
            </a:extLst>
          </p:cNvPr>
          <p:cNvSpPr/>
          <p:nvPr/>
        </p:nvSpPr>
        <p:spPr>
          <a:xfrm>
            <a:off x="2393171" y="4467225"/>
            <a:ext cx="8526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Lucidchart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는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draw.io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와 </a:t>
            </a:r>
            <a:r>
              <a:rPr lang="en-US" altLang="ko-KR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gliffy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와 유사한 다이어그램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Addon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입니다</a:t>
            </a:r>
            <a:endParaRPr lang="en-US" altLang="ko-KR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차별점으로는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플로우차트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ER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다이어그램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UML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다이어그램 및 와이어 프레임 등을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자유스롭게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편집이 가능합니다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CE31D240-B55C-4ECB-8E9A-DBDC1002F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7067" y="2227331"/>
            <a:ext cx="979833" cy="97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05FDDEBC-1B3F-4EAE-8216-5BFA32AD570B}"/>
              </a:ext>
            </a:extLst>
          </p:cNvPr>
          <p:cNvSpPr/>
          <p:nvPr/>
        </p:nvSpPr>
        <p:spPr>
          <a:xfrm>
            <a:off x="2393171" y="2424557"/>
            <a:ext cx="85265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Confluence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에서의 페이지를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Word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또는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PDF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형식으로 정보를 내 보내는 기능을 제공합니다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고객은 템플릿을 작성하여 원하는 형식으로 반복적인 내보내기 작업을 수행 할 수 있습니다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22D38D37-6F81-4B8B-93CF-40D137B94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7067" y="4438680"/>
            <a:ext cx="941532" cy="94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Confluence 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주요기능 요약 및 상세 </a:t>
            </a:r>
            <a:r>
              <a:rPr lang="en-US" altLang="ko-KR" sz="2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(4/5</a:t>
            </a: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6240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550863" y="902113"/>
            <a:ext cx="11605569" cy="404213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en-US" altLang="ko-KR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Space </a:t>
            </a: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생성 및 관리 방안</a:t>
            </a:r>
            <a:endParaRPr lang="en-US" altLang="ko-KR" sz="2000" b="1" kern="0" spc="-90" dirty="0">
              <a:gradFill flip="none" rotWithShape="1">
                <a:gsLst>
                  <a:gs pos="0">
                    <a:prstClr val="black">
                      <a:lumMod val="95000"/>
                      <a:lumOff val="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xmlns="" id="{0F68896D-FE3D-47A9-8CE7-CD63ECD1D595}"/>
              </a:ext>
            </a:extLst>
          </p:cNvPr>
          <p:cNvSpPr txBox="1">
            <a:spLocks/>
          </p:cNvSpPr>
          <p:nvPr/>
        </p:nvSpPr>
        <p:spPr>
          <a:xfrm>
            <a:off x="5694844" y="2228966"/>
            <a:ext cx="5578823" cy="2987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프로젝트의 성격에 따라서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Space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생성 규칙을 정한다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(ex.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팀 별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제품 별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프로젝트 별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b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AutoNum type="arabicPeriod"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관리자는 주기적으로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Confluence Space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권한 확인을 하여 불필요한 권한을 주기적으로 관리한다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AutoNum type="arabicPeriod"/>
            </a:pP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Confluence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의 주 목적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문서 공유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협업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 맞게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Space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나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Page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생성은 되도록 제한을 두지 않는다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AutoNum type="arabicPeriod"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메모 및 의제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회의록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회고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프로젝트 계획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일정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기술 문서 작성 시 공통 된 포맷의 문서 작성을 위해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Space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별로 템플릿 기능을 사용한다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42900" indent="-342900">
              <a:buAutoNum type="arabicPeriod"/>
            </a:pPr>
            <a:endParaRPr lang="en-US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170" name="Picture 2" descr="space and page tree diagram">
            <a:extLst>
              <a:ext uri="{FF2B5EF4-FFF2-40B4-BE49-F238E27FC236}">
                <a16:creationId xmlns:a16="http://schemas.microsoft.com/office/drawing/2014/main" xmlns="" id="{2675548C-75C7-44FC-8E83-B2C30FD50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0967" y="2228966"/>
            <a:ext cx="4169211" cy="35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Confluence 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주요기능 요약 및 상세 </a:t>
            </a:r>
            <a:r>
              <a:rPr lang="en-US" altLang="ko-KR" sz="2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(5/5</a:t>
            </a: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2701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1A4C4DF5-6245-40E1-9F6A-C33DF021F6D1}"/>
              </a:ext>
            </a:extLst>
          </p:cNvPr>
          <p:cNvGrpSpPr/>
          <p:nvPr/>
        </p:nvGrpSpPr>
        <p:grpSpPr>
          <a:xfrm>
            <a:off x="2699849" y="1670091"/>
            <a:ext cx="2799250" cy="527143"/>
            <a:chOff x="1248614" y="2855002"/>
            <a:chExt cx="2799250" cy="527143"/>
          </a:xfrm>
        </p:grpSpPr>
        <p:sp>
          <p:nvSpPr>
            <p:cNvPr id="39" name="제목 1">
              <a:extLst>
                <a:ext uri="{FF2B5EF4-FFF2-40B4-BE49-F238E27FC236}">
                  <a16:creationId xmlns:a16="http://schemas.microsoft.com/office/drawing/2014/main" xmlns="" id="{9D83D141-45AA-4F5F-9DB1-C3E557C819A8}"/>
                </a:ext>
              </a:extLst>
            </p:cNvPr>
            <p:cNvSpPr txBox="1">
              <a:spLocks/>
            </p:cNvSpPr>
            <p:nvPr/>
          </p:nvSpPr>
          <p:spPr>
            <a:xfrm>
              <a:off x="2131559" y="2940483"/>
              <a:ext cx="1916305" cy="42289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altLang="ko-KR" sz="2000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Jira software</a:t>
              </a:r>
              <a:endParaRPr lang="ko-KR" altLang="en-US" sz="20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4254B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xmlns="" id="{BBA0F226-6C99-45F3-BA64-55A9FD23585C}"/>
                </a:ext>
              </a:extLst>
            </p:cNvPr>
            <p:cNvGrpSpPr/>
            <p:nvPr/>
          </p:nvGrpSpPr>
          <p:grpSpPr>
            <a:xfrm>
              <a:off x="1248614" y="2855002"/>
              <a:ext cx="1033192" cy="527143"/>
              <a:chOff x="988555" y="2037444"/>
              <a:chExt cx="1033192" cy="527143"/>
            </a:xfrm>
          </p:grpSpPr>
          <p:sp>
            <p:nvSpPr>
              <p:cNvPr id="59" name="제목 1">
                <a:extLst>
                  <a:ext uri="{FF2B5EF4-FFF2-40B4-BE49-F238E27FC236}">
                    <a16:creationId xmlns:a16="http://schemas.microsoft.com/office/drawing/2014/main" xmlns="" id="{9BFF8345-89D7-4CDF-8C49-34B1B4258F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555" y="2037444"/>
                <a:ext cx="1033192" cy="52714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altLang="ko-KR" sz="3200" b="1" spc="-13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0095E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3.1</a:t>
                </a:r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xmlns="" id="{65F45504-29DF-46A5-B087-786228F88CD2}"/>
                  </a:ext>
                </a:extLst>
              </p:cNvPr>
              <p:cNvSpPr/>
              <p:nvPr/>
            </p:nvSpPr>
            <p:spPr>
              <a:xfrm>
                <a:off x="1219999" y="2082825"/>
                <a:ext cx="570305" cy="36000"/>
              </a:xfrm>
              <a:prstGeom prst="rect">
                <a:avLst/>
              </a:prstGeom>
              <a:solidFill>
                <a:srgbClr val="E4E7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42A465FE-D733-4820-B431-C86261DA9811}"/>
              </a:ext>
            </a:extLst>
          </p:cNvPr>
          <p:cNvGrpSpPr/>
          <p:nvPr/>
        </p:nvGrpSpPr>
        <p:grpSpPr>
          <a:xfrm>
            <a:off x="2699849" y="2623970"/>
            <a:ext cx="2618712" cy="527143"/>
            <a:chOff x="1248614" y="3672560"/>
            <a:chExt cx="2618712" cy="527143"/>
          </a:xfrm>
        </p:grpSpPr>
        <p:sp>
          <p:nvSpPr>
            <p:cNvPr id="44" name="제목 1">
              <a:extLst>
                <a:ext uri="{FF2B5EF4-FFF2-40B4-BE49-F238E27FC236}">
                  <a16:creationId xmlns:a16="http://schemas.microsoft.com/office/drawing/2014/main" xmlns="" id="{DD4D05CE-7EEF-4FE2-8699-EDFE74911B25}"/>
                </a:ext>
              </a:extLst>
            </p:cNvPr>
            <p:cNvSpPr txBox="1">
              <a:spLocks/>
            </p:cNvSpPr>
            <p:nvPr/>
          </p:nvSpPr>
          <p:spPr>
            <a:xfrm>
              <a:off x="2131559" y="3767428"/>
              <a:ext cx="1735767" cy="42289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altLang="ko-KR" sz="2000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Confluence</a:t>
              </a:r>
              <a:endParaRPr lang="ko-KR" altLang="en-US" sz="20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4254B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xmlns="" id="{402C9282-D2CB-4D7D-A18F-78D5DDDFB662}"/>
                </a:ext>
              </a:extLst>
            </p:cNvPr>
            <p:cNvGrpSpPr/>
            <p:nvPr/>
          </p:nvGrpSpPr>
          <p:grpSpPr>
            <a:xfrm>
              <a:off x="1248614" y="3672560"/>
              <a:ext cx="1033192" cy="527143"/>
              <a:chOff x="988555" y="2037444"/>
              <a:chExt cx="1033192" cy="527143"/>
            </a:xfrm>
          </p:grpSpPr>
          <p:sp>
            <p:nvSpPr>
              <p:cNvPr id="62" name="제목 1">
                <a:extLst>
                  <a:ext uri="{FF2B5EF4-FFF2-40B4-BE49-F238E27FC236}">
                    <a16:creationId xmlns:a16="http://schemas.microsoft.com/office/drawing/2014/main" xmlns="" id="{97C94D03-356B-4DE0-8211-167485F73F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555" y="2037444"/>
                <a:ext cx="1033192" cy="52714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altLang="ko-KR" sz="3200" b="1" spc="-13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0095E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3.2</a:t>
                </a:r>
              </a:p>
            </p:txBody>
          </p:sp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xmlns="" id="{71C39CB0-CF40-42A4-9C51-B3F12709B358}"/>
                  </a:ext>
                </a:extLst>
              </p:cNvPr>
              <p:cNvSpPr/>
              <p:nvPr/>
            </p:nvSpPr>
            <p:spPr>
              <a:xfrm>
                <a:off x="1219999" y="2082825"/>
                <a:ext cx="570305" cy="36000"/>
              </a:xfrm>
              <a:prstGeom prst="rect">
                <a:avLst/>
              </a:prstGeom>
              <a:solidFill>
                <a:srgbClr val="E4E7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B18F2CA0-49A2-4A2B-BAD2-7ED9DD4ACFE0}"/>
              </a:ext>
            </a:extLst>
          </p:cNvPr>
          <p:cNvGrpSpPr/>
          <p:nvPr/>
        </p:nvGrpSpPr>
        <p:grpSpPr>
          <a:xfrm>
            <a:off x="2699849" y="3577849"/>
            <a:ext cx="2417376" cy="527143"/>
            <a:chOff x="1248614" y="4490118"/>
            <a:chExt cx="2417376" cy="527143"/>
          </a:xfrm>
        </p:grpSpPr>
        <p:sp>
          <p:nvSpPr>
            <p:cNvPr id="49" name="제목 1">
              <a:extLst>
                <a:ext uri="{FF2B5EF4-FFF2-40B4-BE49-F238E27FC236}">
                  <a16:creationId xmlns:a16="http://schemas.microsoft.com/office/drawing/2014/main" xmlns="" id="{16D79C2E-BB56-4ABF-9982-31A4F17E7A11}"/>
                </a:ext>
              </a:extLst>
            </p:cNvPr>
            <p:cNvSpPr txBox="1">
              <a:spLocks/>
            </p:cNvSpPr>
            <p:nvPr/>
          </p:nvSpPr>
          <p:spPr>
            <a:xfrm>
              <a:off x="2131559" y="4594373"/>
              <a:ext cx="1534431" cy="42288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altLang="ko-KR" sz="2400" b="1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Bitbucket</a:t>
              </a:r>
              <a:endParaRPr lang="ko-KR" altLang="en-US" sz="2400" b="1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4254B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xmlns="" id="{3098BD73-C935-47ED-90A7-7C1053F3F305}"/>
                </a:ext>
              </a:extLst>
            </p:cNvPr>
            <p:cNvGrpSpPr/>
            <p:nvPr/>
          </p:nvGrpSpPr>
          <p:grpSpPr>
            <a:xfrm>
              <a:off x="1248614" y="4490118"/>
              <a:ext cx="1033192" cy="527143"/>
              <a:chOff x="988555" y="2037444"/>
              <a:chExt cx="1033192" cy="527143"/>
            </a:xfrm>
          </p:grpSpPr>
          <p:sp>
            <p:nvSpPr>
              <p:cNvPr id="65" name="제목 1">
                <a:extLst>
                  <a:ext uri="{FF2B5EF4-FFF2-40B4-BE49-F238E27FC236}">
                    <a16:creationId xmlns:a16="http://schemas.microsoft.com/office/drawing/2014/main" xmlns="" id="{FA251686-0866-468F-9B1E-C6A74AC1CD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555" y="2037444"/>
                <a:ext cx="1033192" cy="52714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altLang="ko-KR" sz="3200" b="1" spc="-13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0095E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3.3</a:t>
                </a:r>
              </a:p>
            </p:txBody>
          </p:sp>
          <p:sp>
            <p:nvSpPr>
              <p:cNvPr id="66" name="직사각형 65">
                <a:extLst>
                  <a:ext uri="{FF2B5EF4-FFF2-40B4-BE49-F238E27FC236}">
                    <a16:creationId xmlns:a16="http://schemas.microsoft.com/office/drawing/2014/main" xmlns="" id="{0BAC5A42-B35B-4B70-8D1D-DABDCDF426DA}"/>
                  </a:ext>
                </a:extLst>
              </p:cNvPr>
              <p:cNvSpPr/>
              <p:nvPr/>
            </p:nvSpPr>
            <p:spPr>
              <a:xfrm>
                <a:off x="1219999" y="2082825"/>
                <a:ext cx="570305" cy="36000"/>
              </a:xfrm>
              <a:prstGeom prst="rect">
                <a:avLst/>
              </a:prstGeom>
              <a:solidFill>
                <a:srgbClr val="E4E7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783AF899-78F8-4B00-9F27-76AC6AFC865A}"/>
              </a:ext>
            </a:extLst>
          </p:cNvPr>
          <p:cNvGrpSpPr/>
          <p:nvPr/>
        </p:nvGrpSpPr>
        <p:grpSpPr>
          <a:xfrm>
            <a:off x="2699849" y="4531729"/>
            <a:ext cx="2417376" cy="527143"/>
            <a:chOff x="1248614" y="5307676"/>
            <a:chExt cx="2417376" cy="527143"/>
          </a:xfrm>
        </p:grpSpPr>
        <p:sp>
          <p:nvSpPr>
            <p:cNvPr id="54" name="제목 1">
              <a:extLst>
                <a:ext uri="{FF2B5EF4-FFF2-40B4-BE49-F238E27FC236}">
                  <a16:creationId xmlns:a16="http://schemas.microsoft.com/office/drawing/2014/main" xmlns="" id="{67BD4B86-72A7-4BEF-9C28-7FA3C91B3DA9}"/>
                </a:ext>
              </a:extLst>
            </p:cNvPr>
            <p:cNvSpPr txBox="1">
              <a:spLocks/>
            </p:cNvSpPr>
            <p:nvPr/>
          </p:nvSpPr>
          <p:spPr>
            <a:xfrm>
              <a:off x="2131559" y="5396318"/>
              <a:ext cx="1534431" cy="43850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altLang="ko-KR" sz="2000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Bamboo</a:t>
              </a:r>
              <a:endParaRPr lang="ko-KR" altLang="en-US" sz="20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4254B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67" name="그룹 66">
              <a:extLst>
                <a:ext uri="{FF2B5EF4-FFF2-40B4-BE49-F238E27FC236}">
                  <a16:creationId xmlns:a16="http://schemas.microsoft.com/office/drawing/2014/main" xmlns="" id="{3F35C493-A88E-43C1-AD48-AD27A2D5A5F1}"/>
                </a:ext>
              </a:extLst>
            </p:cNvPr>
            <p:cNvGrpSpPr/>
            <p:nvPr/>
          </p:nvGrpSpPr>
          <p:grpSpPr>
            <a:xfrm>
              <a:off x="1248614" y="5307676"/>
              <a:ext cx="1033192" cy="527143"/>
              <a:chOff x="988555" y="2037444"/>
              <a:chExt cx="1033192" cy="527143"/>
            </a:xfrm>
          </p:grpSpPr>
          <p:sp>
            <p:nvSpPr>
              <p:cNvPr id="68" name="제목 1">
                <a:extLst>
                  <a:ext uri="{FF2B5EF4-FFF2-40B4-BE49-F238E27FC236}">
                    <a16:creationId xmlns:a16="http://schemas.microsoft.com/office/drawing/2014/main" xmlns="" id="{69E51F27-4A29-41E7-BC85-CECCEE8B8E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555" y="2037444"/>
                <a:ext cx="1033192" cy="52714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altLang="ko-KR" sz="3200" b="1" spc="-13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0095E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3.4</a:t>
                </a: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xmlns="" id="{4C8817B3-193C-4692-8154-B25E07EEB631}"/>
                  </a:ext>
                </a:extLst>
              </p:cNvPr>
              <p:cNvSpPr/>
              <p:nvPr/>
            </p:nvSpPr>
            <p:spPr>
              <a:xfrm>
                <a:off x="1219999" y="2082825"/>
                <a:ext cx="570305" cy="36000"/>
              </a:xfrm>
              <a:prstGeom prst="rect">
                <a:avLst/>
              </a:prstGeom>
              <a:solidFill>
                <a:srgbClr val="E4E7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7503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550863" y="902113"/>
            <a:ext cx="11605569" cy="430887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en-US" altLang="ko-KR" sz="2000" b="1" kern="0" spc="-90" dirty="0" err="1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Bitbucket</a:t>
            </a:r>
            <a:r>
              <a:rPr lang="en-US" altLang="ko-KR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&amp; </a:t>
            </a:r>
            <a:r>
              <a:rPr lang="en-US" altLang="ko-KR" sz="2000" b="1" kern="0" spc="-90" dirty="0" err="1" smtClean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Git</a:t>
            </a:r>
            <a:r>
              <a:rPr lang="en-US" altLang="ko-KR" sz="2000" b="1" kern="0" spc="-90" dirty="0" smtClean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Migration </a:t>
            </a: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방안</a:t>
            </a:r>
            <a:endParaRPr lang="en-US" altLang="ko-KR" sz="2000" b="1" kern="0" spc="-90" dirty="0">
              <a:gradFill flip="none" rotWithShape="1">
                <a:gsLst>
                  <a:gs pos="0">
                    <a:prstClr val="black">
                      <a:lumMod val="95000"/>
                      <a:lumOff val="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218" name="Picture 2" descr="git에 대한 이미지 검색결과">
            <a:extLst>
              <a:ext uri="{FF2B5EF4-FFF2-40B4-BE49-F238E27FC236}">
                <a16:creationId xmlns:a16="http://schemas.microsoft.com/office/drawing/2014/main" xmlns="" id="{6D404493-223D-473F-8C15-E937CB6F2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9478" y="2678157"/>
            <a:ext cx="872864" cy="36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itbucket에 대한 이미지 검색결과">
            <a:extLst>
              <a:ext uri="{FF2B5EF4-FFF2-40B4-BE49-F238E27FC236}">
                <a16:creationId xmlns:a16="http://schemas.microsoft.com/office/drawing/2014/main" xmlns="" id="{95E03343-DFEB-4344-972F-D903618F1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7990" y="2253360"/>
            <a:ext cx="2024827" cy="29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관련 이미지">
            <a:extLst>
              <a:ext uri="{FF2B5EF4-FFF2-40B4-BE49-F238E27FC236}">
                <a16:creationId xmlns:a16="http://schemas.microsoft.com/office/drawing/2014/main" xmlns="" id="{5D43B8AB-3DEB-46E7-B931-FB3DB4B3F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2073" y="1766003"/>
            <a:ext cx="2258836" cy="119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연결선: 구부러짐 22">
            <a:extLst>
              <a:ext uri="{FF2B5EF4-FFF2-40B4-BE49-F238E27FC236}">
                <a16:creationId xmlns:a16="http://schemas.microsoft.com/office/drawing/2014/main" xmlns="" id="{FBB6B813-5EAC-4757-B048-F9FAFE906262}"/>
              </a:ext>
            </a:extLst>
          </p:cNvPr>
          <p:cNvCxnSpPr>
            <a:cxnSpLocks/>
            <a:stCxn id="9222" idx="3"/>
            <a:endCxn id="9218" idx="1"/>
          </p:cNvCxnSpPr>
          <p:nvPr/>
        </p:nvCxnSpPr>
        <p:spPr>
          <a:xfrm>
            <a:off x="4430909" y="2361894"/>
            <a:ext cx="3988569" cy="498110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9" name="그룹 28">
            <a:extLst>
              <a:ext uri="{FF2B5EF4-FFF2-40B4-BE49-F238E27FC236}">
                <a16:creationId xmlns:a16="http://schemas.microsoft.com/office/drawing/2014/main" xmlns="" id="{88A25C0F-8812-4F51-A413-AF6F80BA8B6C}"/>
              </a:ext>
            </a:extLst>
          </p:cNvPr>
          <p:cNvGrpSpPr/>
          <p:nvPr/>
        </p:nvGrpSpPr>
        <p:grpSpPr>
          <a:xfrm>
            <a:off x="1721668" y="1448369"/>
            <a:ext cx="3069811" cy="2066608"/>
            <a:chOff x="127410" y="4241726"/>
            <a:chExt cx="3069811" cy="2066608"/>
          </a:xfrm>
        </p:grpSpPr>
        <p:sp>
          <p:nvSpPr>
            <p:cNvPr id="30" name="양쪽 모서리가 둥근 사각형 48">
              <a:extLst>
                <a:ext uri="{FF2B5EF4-FFF2-40B4-BE49-F238E27FC236}">
                  <a16:creationId xmlns:a16="http://schemas.microsoft.com/office/drawing/2014/main" xmlns="" id="{787E1B70-AFEF-41DB-8FB2-F0098392AFA6}"/>
                </a:ext>
              </a:extLst>
            </p:cNvPr>
            <p:cNvSpPr/>
            <p:nvPr/>
          </p:nvSpPr>
          <p:spPr>
            <a:xfrm>
              <a:off x="262866" y="4241726"/>
              <a:ext cx="2929913" cy="363262"/>
            </a:xfrm>
            <a:prstGeom prst="round2SameRect">
              <a:avLst/>
            </a:prstGeom>
            <a:solidFill>
              <a:srgbClr val="0070C0"/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" bIns="3600" rtlCol="0" anchor="ctr"/>
            <a:lstStyle/>
            <a:p>
              <a:pPr marL="0" lvl="1" algn="ctr">
                <a:lnSpc>
                  <a:spcPct val="120000"/>
                </a:lnSpc>
                <a:buSzPct val="100000"/>
                <a:tabLst>
                  <a:tab pos="358775" algn="l"/>
                </a:tabLst>
                <a:defRPr/>
              </a:pPr>
              <a:r>
                <a:rPr lang="en-US" altLang="ko-KR" sz="1500" b="1" dirty="0" smtClean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Subversion &amp; TFS</a:t>
              </a:r>
              <a:endParaRPr lang="ko-KR" altLang="en-US" sz="15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31" name="Picture 248" descr="악세사리">
              <a:extLst>
                <a:ext uri="{FF2B5EF4-FFF2-40B4-BE49-F238E27FC236}">
                  <a16:creationId xmlns:a16="http://schemas.microsoft.com/office/drawing/2014/main" xmlns="" id="{8B842BA3-F60E-4E21-903A-0319523B0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7410" y="4289344"/>
              <a:ext cx="146899" cy="2018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248" descr="악세사리">
              <a:extLst>
                <a:ext uri="{FF2B5EF4-FFF2-40B4-BE49-F238E27FC236}">
                  <a16:creationId xmlns:a16="http://schemas.microsoft.com/office/drawing/2014/main" xmlns="" id="{4EBDDC35-9271-43D8-84CB-9444CD87E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50322" y="4289344"/>
              <a:ext cx="146899" cy="2018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xmlns="" id="{9EC3B147-6DB1-4F79-AC54-B5662A9C3DBF}"/>
              </a:ext>
            </a:extLst>
          </p:cNvPr>
          <p:cNvGrpSpPr/>
          <p:nvPr/>
        </p:nvGrpSpPr>
        <p:grpSpPr>
          <a:xfrm>
            <a:off x="7255498" y="1448369"/>
            <a:ext cx="3069811" cy="2066608"/>
            <a:chOff x="127410" y="4241726"/>
            <a:chExt cx="3069811" cy="2066608"/>
          </a:xfrm>
        </p:grpSpPr>
        <p:sp>
          <p:nvSpPr>
            <p:cNvPr id="34" name="양쪽 모서리가 둥근 사각형 48">
              <a:extLst>
                <a:ext uri="{FF2B5EF4-FFF2-40B4-BE49-F238E27FC236}">
                  <a16:creationId xmlns:a16="http://schemas.microsoft.com/office/drawing/2014/main" xmlns="" id="{857B66CF-B2A4-4E28-B9D6-72A649DBAAC3}"/>
                </a:ext>
              </a:extLst>
            </p:cNvPr>
            <p:cNvSpPr/>
            <p:nvPr/>
          </p:nvSpPr>
          <p:spPr>
            <a:xfrm>
              <a:off x="262866" y="4241726"/>
              <a:ext cx="2929913" cy="363262"/>
            </a:xfrm>
            <a:prstGeom prst="round2SameRect">
              <a:avLst/>
            </a:prstGeom>
            <a:solidFill>
              <a:srgbClr val="0070C0"/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" bIns="3600" rtlCol="0" anchor="ctr"/>
            <a:lstStyle/>
            <a:p>
              <a:pPr marL="0" lvl="1" algn="ctr">
                <a:lnSpc>
                  <a:spcPct val="120000"/>
                </a:lnSpc>
                <a:buSzPct val="100000"/>
                <a:tabLst>
                  <a:tab pos="358775" algn="l"/>
                </a:tabLst>
                <a:defRPr/>
              </a:pPr>
              <a:r>
                <a:rPr lang="en-US" altLang="ko-KR" sz="15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Git (Bitbucket)</a:t>
              </a:r>
              <a:endParaRPr lang="ko-KR" altLang="en-US" sz="15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35" name="Picture 248" descr="악세사리">
              <a:extLst>
                <a:ext uri="{FF2B5EF4-FFF2-40B4-BE49-F238E27FC236}">
                  <a16:creationId xmlns:a16="http://schemas.microsoft.com/office/drawing/2014/main" xmlns="" id="{3FCFD1DD-C858-49BB-8F2B-0AB62E8B4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7410" y="4289344"/>
              <a:ext cx="146899" cy="2018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48" descr="악세사리">
              <a:extLst>
                <a:ext uri="{FF2B5EF4-FFF2-40B4-BE49-F238E27FC236}">
                  <a16:creationId xmlns:a16="http://schemas.microsoft.com/office/drawing/2014/main" xmlns="" id="{71F3903F-3F4F-427A-909C-EF2A7CF427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50322" y="4289344"/>
              <a:ext cx="146899" cy="2018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" name="Text Placeholder 3">
            <a:extLst>
              <a:ext uri="{FF2B5EF4-FFF2-40B4-BE49-F238E27FC236}">
                <a16:creationId xmlns:a16="http://schemas.microsoft.com/office/drawing/2014/main" xmlns="" id="{81B18187-1EED-4AF0-BCF2-07598578BDC5}"/>
              </a:ext>
            </a:extLst>
          </p:cNvPr>
          <p:cNvSpPr txBox="1">
            <a:spLocks/>
          </p:cNvSpPr>
          <p:nvPr/>
        </p:nvSpPr>
        <p:spPr>
          <a:xfrm>
            <a:off x="4787037" y="1915274"/>
            <a:ext cx="2561082" cy="4228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Migration with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History</a:t>
            </a:r>
            <a:endParaRPr lang="en-US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xmlns="" id="{3650365E-0F3C-4C5C-86A9-CA8072DD0D2B}"/>
              </a:ext>
            </a:extLst>
          </p:cNvPr>
          <p:cNvGrpSpPr/>
          <p:nvPr/>
        </p:nvGrpSpPr>
        <p:grpSpPr>
          <a:xfrm>
            <a:off x="1429969" y="4372758"/>
            <a:ext cx="9232035" cy="2029309"/>
            <a:chOff x="344488" y="2397685"/>
            <a:chExt cx="9232035" cy="2268681"/>
          </a:xfrm>
          <a:solidFill>
            <a:schemeClr val="bg1">
              <a:lumMod val="50000"/>
            </a:schemeClr>
          </a:solidFill>
        </p:grpSpPr>
        <p:sp>
          <p:nvSpPr>
            <p:cNvPr id="47" name="AutoShape 3">
              <a:extLst>
                <a:ext uri="{FF2B5EF4-FFF2-40B4-BE49-F238E27FC236}">
                  <a16:creationId xmlns:a16="http://schemas.microsoft.com/office/drawing/2014/main" xmlns="" id="{DBDFA852-B01A-4E54-B95B-92F1724B66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724221" y="1465418"/>
              <a:ext cx="472569" cy="2337103"/>
            </a:xfrm>
            <a:prstGeom prst="leftArrow">
              <a:avLst>
                <a:gd name="adj1" fmla="val 73806"/>
                <a:gd name="adj2" fmla="val 42546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latinLnBrk="0"/>
              <a:endParaRPr lang="ko-KR" altLang="ko-KR" sz="1000" kern="0" dirty="0">
                <a:solidFill>
                  <a:srgbClr val="F2F2F2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xmlns="" id="{EC922CBD-0AF7-4183-866D-A5D4655B21E5}"/>
                </a:ext>
              </a:extLst>
            </p:cNvPr>
            <p:cNvSpPr/>
            <p:nvPr/>
          </p:nvSpPr>
          <p:spPr>
            <a:xfrm>
              <a:off x="344488" y="2714845"/>
              <a:ext cx="9232035" cy="195152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latinLnBrk="0"/>
              <a:endParaRPr lang="ko-KR" altLang="en-US" sz="1000" kern="0" dirty="0">
                <a:solidFill>
                  <a:srgbClr val="F2F2F2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xmlns="" id="{321C5B80-4101-4390-B6B2-B4B6E3E6893F}"/>
              </a:ext>
            </a:extLst>
          </p:cNvPr>
          <p:cNvGrpSpPr/>
          <p:nvPr/>
        </p:nvGrpSpPr>
        <p:grpSpPr>
          <a:xfrm>
            <a:off x="1429969" y="4380378"/>
            <a:ext cx="9232035" cy="2029309"/>
            <a:chOff x="344488" y="2397685"/>
            <a:chExt cx="9232035" cy="2268681"/>
          </a:xfrm>
        </p:grpSpPr>
        <p:sp>
          <p:nvSpPr>
            <p:cNvPr id="50" name="AutoShape 3">
              <a:extLst>
                <a:ext uri="{FF2B5EF4-FFF2-40B4-BE49-F238E27FC236}">
                  <a16:creationId xmlns:a16="http://schemas.microsoft.com/office/drawing/2014/main" xmlns="" id="{6BD8D33D-C3F6-4846-B3F1-CACF1B8495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724221" y="1465418"/>
              <a:ext cx="472569" cy="2337103"/>
            </a:xfrm>
            <a:prstGeom prst="leftArrow">
              <a:avLst>
                <a:gd name="adj1" fmla="val 73806"/>
                <a:gd name="adj2" fmla="val 42546"/>
              </a:avLst>
            </a:prstGeom>
            <a:solidFill>
              <a:srgbClr val="F0F0F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latinLnBrk="0"/>
              <a:endParaRPr lang="ko-KR" altLang="ko-KR" sz="1000" kern="0" dirty="0">
                <a:solidFill>
                  <a:srgbClr val="F2F2F2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xmlns="" id="{12B65B59-6690-40A3-A729-514F00041194}"/>
                </a:ext>
              </a:extLst>
            </p:cNvPr>
            <p:cNvSpPr/>
            <p:nvPr/>
          </p:nvSpPr>
          <p:spPr>
            <a:xfrm>
              <a:off x="344488" y="2714845"/>
              <a:ext cx="9232035" cy="1951521"/>
            </a:xfrm>
            <a:prstGeom prst="rect">
              <a:avLst/>
            </a:prstGeom>
            <a:solidFill>
              <a:srgbClr val="F0F0F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latinLnBrk="0"/>
              <a:endParaRPr lang="ko-KR" altLang="en-US" sz="1000" kern="0" dirty="0">
                <a:solidFill>
                  <a:srgbClr val="F2F2F2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xmlns="" id="{71AEBD6A-01A0-4A61-AAA3-546FB05C7C38}"/>
              </a:ext>
            </a:extLst>
          </p:cNvPr>
          <p:cNvGrpSpPr/>
          <p:nvPr/>
        </p:nvGrpSpPr>
        <p:grpSpPr>
          <a:xfrm>
            <a:off x="3524975" y="3485552"/>
            <a:ext cx="5042023" cy="802086"/>
            <a:chOff x="2627051" y="1415334"/>
            <a:chExt cx="4698862" cy="747496"/>
          </a:xfrm>
        </p:grpSpPr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xmlns="" id="{5AEB0A4E-D0B9-4FAC-B228-77C72F9FB0D0}"/>
                </a:ext>
              </a:extLst>
            </p:cNvPr>
            <p:cNvGrpSpPr/>
            <p:nvPr/>
          </p:nvGrpSpPr>
          <p:grpSpPr>
            <a:xfrm>
              <a:off x="2627051" y="1415334"/>
              <a:ext cx="4698862" cy="747496"/>
              <a:chOff x="2627051" y="1556792"/>
              <a:chExt cx="4698862" cy="640979"/>
            </a:xfrm>
          </p:grpSpPr>
          <p:sp>
            <p:nvSpPr>
              <p:cNvPr id="61" name="Rectangle 167">
                <a:extLst>
                  <a:ext uri="{FF2B5EF4-FFF2-40B4-BE49-F238E27FC236}">
                    <a16:creationId xmlns:a16="http://schemas.microsoft.com/office/drawing/2014/main" xmlns="" id="{12EB78FE-4451-47FF-9EA5-76FF6649A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7324" y="1889875"/>
                <a:ext cx="2738323" cy="249236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7" dist="17961" dir="2700000">
                  <a:srgbClr val="2F4D71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marL="228600" indent="-228600" algn="ctr" defTabSz="1446213" latinLnBrk="0">
                  <a:lnSpc>
                    <a:spcPct val="110000"/>
                  </a:lnSpc>
                  <a:spcBef>
                    <a:spcPts val="100"/>
                  </a:spcBef>
                  <a:buClr>
                    <a:srgbClr val="6AC129"/>
                  </a:buClr>
                  <a:buSzPct val="80000"/>
                  <a:defRPr/>
                </a:pPr>
                <a:r>
                  <a:rPr lang="en-US" altLang="ko-KR" sz="2000" b="1" kern="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Code Freeze </a:t>
                </a:r>
                <a:r>
                  <a:rPr lang="ko-KR" altLang="en-US" sz="2000" b="1" kern="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시간 최소화</a:t>
                </a:r>
              </a:p>
            </p:txBody>
          </p:sp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xmlns="" id="{F7706D7D-6FE2-40C8-AB02-B52F80C85795}"/>
                  </a:ext>
                </a:extLst>
              </p:cNvPr>
              <p:cNvSpPr/>
              <p:nvPr/>
            </p:nvSpPr>
            <p:spPr>
              <a:xfrm>
                <a:off x="2637614" y="1556792"/>
                <a:ext cx="4677736" cy="2972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64" name="Text Box 168">
                <a:extLst>
                  <a:ext uri="{FF2B5EF4-FFF2-40B4-BE49-F238E27FC236}">
                    <a16:creationId xmlns:a16="http://schemas.microsoft.com/office/drawing/2014/main" xmlns="" id="{185EEEE5-71AA-4F90-A043-7BF1AEB3BF5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794545" y="1624916"/>
                <a:ext cx="2363883" cy="1609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36000" tIns="0" rIns="36000" bIns="0" anchor="ctr">
                <a:spAutoFit/>
              </a:bodyPr>
              <a:lstStyle>
                <a:defPPr>
                  <a:defRPr lang="ko-KR"/>
                </a:defPPr>
                <a:lvl1pPr algn="ctr" defTabSz="995690" latinLnBrk="0">
                  <a:lnSpc>
                    <a:spcPct val="110000"/>
                  </a:lnSpc>
                  <a:defRPr kumimoji="0" sz="1200" kern="0">
                    <a:latin typeface="KoPub돋움체 Medium" panose="02020603020101020101" pitchFamily="18" charset="-127"/>
                    <a:ea typeface="KoPub돋움체 Medium" panose="02020603020101020101" pitchFamily="18" charset="-127"/>
                  </a:defRPr>
                </a:lvl1pPr>
                <a:lvl2pPr marL="742950" indent="-285750" eaLnBrk="0" hangingPunct="0">
                  <a:defRPr sz="1000">
                    <a:latin typeface="산돌고딕B" pitchFamily="18" charset="-127"/>
                    <a:ea typeface="-윤명조360" pitchFamily="18" charset="-127"/>
                  </a:defRPr>
                </a:lvl2pPr>
                <a:lvl3pPr marL="1143000" indent="-228600" eaLnBrk="0" hangingPunct="0">
                  <a:defRPr sz="1000">
                    <a:latin typeface="산돌고딕B" pitchFamily="18" charset="-127"/>
                    <a:ea typeface="-윤명조360" pitchFamily="18" charset="-127"/>
                  </a:defRPr>
                </a:lvl3pPr>
                <a:lvl4pPr marL="1600200" indent="-228600" eaLnBrk="0" hangingPunct="0">
                  <a:defRPr sz="1000">
                    <a:latin typeface="산돌고딕B" pitchFamily="18" charset="-127"/>
                    <a:ea typeface="-윤명조360" pitchFamily="18" charset="-127"/>
                  </a:defRPr>
                </a:lvl4pPr>
                <a:lvl5pPr marL="2057400" indent="-228600" eaLnBrk="0" hangingPunct="0">
                  <a:defRPr sz="1000">
                    <a:latin typeface="산돌고딕B" pitchFamily="18" charset="-127"/>
                    <a:ea typeface="-윤명조360" pitchFamily="18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latin typeface="산돌고딕B" pitchFamily="18" charset="-127"/>
                    <a:ea typeface="-윤명조360" pitchFamily="18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latin typeface="산돌고딕B" pitchFamily="18" charset="-127"/>
                    <a:ea typeface="-윤명조360" pitchFamily="18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latin typeface="산돌고딕B" pitchFamily="18" charset="-127"/>
                    <a:ea typeface="-윤명조360" pitchFamily="18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latin typeface="산돌고딕B" pitchFamily="18" charset="-127"/>
                    <a:ea typeface="-윤명조360" pitchFamily="18" charset="-127"/>
                  </a:defRPr>
                </a:lvl9pPr>
              </a:lstStyle>
              <a:p>
                <a:pPr defTabSz="914400">
                  <a:defRPr/>
                </a:pPr>
                <a:r>
                  <a:rPr lang="ko-KR" altLang="en-US" sz="1300" b="1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철저한 계획 및 예행 연습을 통한</a:t>
                </a:r>
              </a:p>
            </p:txBody>
          </p:sp>
          <p:cxnSp>
            <p:nvCxnSpPr>
              <p:cNvPr id="65" name="직선 연결선 64">
                <a:extLst>
                  <a:ext uri="{FF2B5EF4-FFF2-40B4-BE49-F238E27FC236}">
                    <a16:creationId xmlns:a16="http://schemas.microsoft.com/office/drawing/2014/main" xmlns="" id="{377ADBC7-A6C5-424F-8E2C-82D67931F23C}"/>
                  </a:ext>
                </a:extLst>
              </p:cNvPr>
              <p:cNvCxnSpPr/>
              <p:nvPr/>
            </p:nvCxnSpPr>
            <p:spPr>
              <a:xfrm>
                <a:off x="2627051" y="2197771"/>
                <a:ext cx="4698862" cy="0"/>
              </a:xfrm>
              <a:prstGeom prst="line">
                <a:avLst/>
              </a:prstGeom>
              <a:ln w="12700">
                <a:solidFill>
                  <a:srgbClr val="B2B2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xmlns="" id="{EA5E2750-A691-4FEB-B054-B831D7957B37}"/>
                </a:ext>
              </a:extLst>
            </p:cNvPr>
            <p:cNvGrpSpPr/>
            <p:nvPr/>
          </p:nvGrpSpPr>
          <p:grpSpPr>
            <a:xfrm>
              <a:off x="3090526" y="1433627"/>
              <a:ext cx="3771913" cy="297199"/>
              <a:chOff x="3051443" y="1680052"/>
              <a:chExt cx="3771913" cy="297199"/>
            </a:xfrm>
          </p:grpSpPr>
          <p:grpSp>
            <p:nvGrpSpPr>
              <p:cNvPr id="55" name="그룹 54">
                <a:extLst>
                  <a:ext uri="{FF2B5EF4-FFF2-40B4-BE49-F238E27FC236}">
                    <a16:creationId xmlns:a16="http://schemas.microsoft.com/office/drawing/2014/main" xmlns="" id="{C6B96488-F2F3-45A4-BA68-FF657DE8AB7D}"/>
                  </a:ext>
                </a:extLst>
              </p:cNvPr>
              <p:cNvGrpSpPr/>
              <p:nvPr/>
            </p:nvGrpSpPr>
            <p:grpSpPr>
              <a:xfrm rot="10800000">
                <a:off x="3051443" y="1680052"/>
                <a:ext cx="155629" cy="135217"/>
                <a:chOff x="7920801" y="6157482"/>
                <a:chExt cx="268287" cy="223837"/>
              </a:xfrm>
              <a:solidFill>
                <a:srgbClr val="C83D67"/>
              </a:solidFill>
            </p:grpSpPr>
            <p:sp>
              <p:nvSpPr>
                <p:cNvPr id="59" name="Freeform 11">
                  <a:extLst>
                    <a:ext uri="{FF2B5EF4-FFF2-40B4-BE49-F238E27FC236}">
                      <a16:creationId xmlns:a16="http://schemas.microsoft.com/office/drawing/2014/main" xmlns="" id="{9AE67105-3D12-48A2-89F3-F0C82B68BE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7920801" y="6157482"/>
                  <a:ext cx="120650" cy="223837"/>
                </a:xfrm>
                <a:custGeom>
                  <a:avLst/>
                  <a:gdLst>
                    <a:gd name="T0" fmla="*/ 102272 w 1569"/>
                    <a:gd name="T1" fmla="*/ 232 h 2881"/>
                    <a:gd name="T2" fmla="*/ 106280 w 1569"/>
                    <a:gd name="T3" fmla="*/ 1937 h 2881"/>
                    <a:gd name="T4" fmla="*/ 109979 w 1569"/>
                    <a:gd name="T5" fmla="*/ 5502 h 2881"/>
                    <a:gd name="T6" fmla="*/ 112831 w 1569"/>
                    <a:gd name="T7" fmla="*/ 10228 h 2881"/>
                    <a:gd name="T8" fmla="*/ 113910 w 1569"/>
                    <a:gd name="T9" fmla="*/ 14490 h 2881"/>
                    <a:gd name="T10" fmla="*/ 113216 w 1569"/>
                    <a:gd name="T11" fmla="*/ 18442 h 2881"/>
                    <a:gd name="T12" fmla="*/ 110596 w 1569"/>
                    <a:gd name="T13" fmla="*/ 21852 h 2881"/>
                    <a:gd name="T14" fmla="*/ 106280 w 1569"/>
                    <a:gd name="T15" fmla="*/ 25029 h 2881"/>
                    <a:gd name="T16" fmla="*/ 100268 w 1569"/>
                    <a:gd name="T17" fmla="*/ 27973 h 2881"/>
                    <a:gd name="T18" fmla="*/ 93178 w 1569"/>
                    <a:gd name="T19" fmla="*/ 31925 h 2881"/>
                    <a:gd name="T20" fmla="*/ 85085 w 1569"/>
                    <a:gd name="T21" fmla="*/ 36962 h 2881"/>
                    <a:gd name="T22" fmla="*/ 75143 w 1569"/>
                    <a:gd name="T23" fmla="*/ 44168 h 2881"/>
                    <a:gd name="T24" fmla="*/ 66280 w 1569"/>
                    <a:gd name="T25" fmla="*/ 52537 h 2881"/>
                    <a:gd name="T26" fmla="*/ 59190 w 1569"/>
                    <a:gd name="T27" fmla="*/ 61215 h 2881"/>
                    <a:gd name="T28" fmla="*/ 53564 w 1569"/>
                    <a:gd name="T29" fmla="*/ 70669 h 2881"/>
                    <a:gd name="T30" fmla="*/ 47861 w 1569"/>
                    <a:gd name="T31" fmla="*/ 82137 h 2881"/>
                    <a:gd name="T32" fmla="*/ 44084 w 1569"/>
                    <a:gd name="T33" fmla="*/ 92830 h 2881"/>
                    <a:gd name="T34" fmla="*/ 41772 w 1569"/>
                    <a:gd name="T35" fmla="*/ 103833 h 2881"/>
                    <a:gd name="T36" fmla="*/ 41078 w 1569"/>
                    <a:gd name="T37" fmla="*/ 115379 h 2881"/>
                    <a:gd name="T38" fmla="*/ 49787 w 1569"/>
                    <a:gd name="T39" fmla="*/ 111427 h 2881"/>
                    <a:gd name="T40" fmla="*/ 58111 w 1569"/>
                    <a:gd name="T41" fmla="*/ 109103 h 2881"/>
                    <a:gd name="T42" fmla="*/ 66126 w 1569"/>
                    <a:gd name="T43" fmla="*/ 108560 h 2881"/>
                    <a:gd name="T44" fmla="*/ 75143 w 1569"/>
                    <a:gd name="T45" fmla="*/ 109878 h 2881"/>
                    <a:gd name="T46" fmla="*/ 85779 w 1569"/>
                    <a:gd name="T47" fmla="*/ 113442 h 2881"/>
                    <a:gd name="T48" fmla="*/ 96106 w 1569"/>
                    <a:gd name="T49" fmla="*/ 119099 h 2881"/>
                    <a:gd name="T50" fmla="*/ 103736 w 1569"/>
                    <a:gd name="T51" fmla="*/ 125762 h 2881"/>
                    <a:gd name="T52" fmla="*/ 110519 w 1569"/>
                    <a:gd name="T53" fmla="*/ 133976 h 2881"/>
                    <a:gd name="T54" fmla="*/ 115759 w 1569"/>
                    <a:gd name="T55" fmla="*/ 143120 h 2881"/>
                    <a:gd name="T56" fmla="*/ 119073 w 1569"/>
                    <a:gd name="T57" fmla="*/ 152418 h 2881"/>
                    <a:gd name="T58" fmla="*/ 120769 w 1569"/>
                    <a:gd name="T59" fmla="*/ 162569 h 2881"/>
                    <a:gd name="T60" fmla="*/ 120692 w 1569"/>
                    <a:gd name="T61" fmla="*/ 173107 h 2881"/>
                    <a:gd name="T62" fmla="*/ 118996 w 1569"/>
                    <a:gd name="T63" fmla="*/ 183026 h 2881"/>
                    <a:gd name="T64" fmla="*/ 115528 w 1569"/>
                    <a:gd name="T65" fmla="*/ 191937 h 2881"/>
                    <a:gd name="T66" fmla="*/ 110441 w 1569"/>
                    <a:gd name="T67" fmla="*/ 200151 h 2881"/>
                    <a:gd name="T68" fmla="*/ 103428 w 1569"/>
                    <a:gd name="T69" fmla="*/ 207589 h 2881"/>
                    <a:gd name="T70" fmla="*/ 94411 w 1569"/>
                    <a:gd name="T71" fmla="*/ 214486 h 2881"/>
                    <a:gd name="T72" fmla="*/ 84854 w 1569"/>
                    <a:gd name="T73" fmla="*/ 219368 h 2881"/>
                    <a:gd name="T74" fmla="*/ 74681 w 1569"/>
                    <a:gd name="T75" fmla="*/ 222235 h 2881"/>
                    <a:gd name="T76" fmla="*/ 63968 w 1569"/>
                    <a:gd name="T77" fmla="*/ 223242 h 2881"/>
                    <a:gd name="T78" fmla="*/ 53718 w 1569"/>
                    <a:gd name="T79" fmla="*/ 222545 h 2881"/>
                    <a:gd name="T80" fmla="*/ 44315 w 1569"/>
                    <a:gd name="T81" fmla="*/ 220530 h 2881"/>
                    <a:gd name="T82" fmla="*/ 35761 w 1569"/>
                    <a:gd name="T83" fmla="*/ 217120 h 2881"/>
                    <a:gd name="T84" fmla="*/ 27976 w 1569"/>
                    <a:gd name="T85" fmla="*/ 212316 h 2881"/>
                    <a:gd name="T86" fmla="*/ 20732 w 1569"/>
                    <a:gd name="T87" fmla="*/ 205807 h 2881"/>
                    <a:gd name="T88" fmla="*/ 14027 w 1569"/>
                    <a:gd name="T89" fmla="*/ 197439 h 2881"/>
                    <a:gd name="T90" fmla="*/ 8478 w 1569"/>
                    <a:gd name="T91" fmla="*/ 187830 h 2881"/>
                    <a:gd name="T92" fmla="*/ 4162 w 1569"/>
                    <a:gd name="T93" fmla="*/ 176749 h 2881"/>
                    <a:gd name="T94" fmla="*/ 1464 w 1569"/>
                    <a:gd name="T95" fmla="*/ 166366 h 2881"/>
                    <a:gd name="T96" fmla="*/ 231 w 1569"/>
                    <a:gd name="T97" fmla="*/ 156525 h 2881"/>
                    <a:gd name="T98" fmla="*/ 0 w 1569"/>
                    <a:gd name="T99" fmla="*/ 145289 h 2881"/>
                    <a:gd name="T100" fmla="*/ 617 w 1569"/>
                    <a:gd name="T101" fmla="*/ 132504 h 2881"/>
                    <a:gd name="T102" fmla="*/ 2004 w 1569"/>
                    <a:gd name="T103" fmla="*/ 118169 h 2881"/>
                    <a:gd name="T104" fmla="*/ 4701 w 1569"/>
                    <a:gd name="T105" fmla="*/ 101586 h 2881"/>
                    <a:gd name="T106" fmla="*/ 8940 w 1569"/>
                    <a:gd name="T107" fmla="*/ 86166 h 2881"/>
                    <a:gd name="T108" fmla="*/ 14643 w 1569"/>
                    <a:gd name="T109" fmla="*/ 71599 h 2881"/>
                    <a:gd name="T110" fmla="*/ 21657 w 1569"/>
                    <a:gd name="T111" fmla="*/ 58116 h 2881"/>
                    <a:gd name="T112" fmla="*/ 30982 w 1569"/>
                    <a:gd name="T113" fmla="*/ 45330 h 2881"/>
                    <a:gd name="T114" fmla="*/ 41078 w 1569"/>
                    <a:gd name="T115" fmla="*/ 34017 h 2881"/>
                    <a:gd name="T116" fmla="*/ 51868 w 1569"/>
                    <a:gd name="T117" fmla="*/ 24486 h 2881"/>
                    <a:gd name="T118" fmla="*/ 64199 w 1569"/>
                    <a:gd name="T119" fmla="*/ 15962 h 2881"/>
                    <a:gd name="T120" fmla="*/ 76916 w 1569"/>
                    <a:gd name="T121" fmla="*/ 8601 h 2881"/>
                    <a:gd name="T122" fmla="*/ 89324 w 1569"/>
                    <a:gd name="T123" fmla="*/ 3022 h 2881"/>
                    <a:gd name="T124" fmla="*/ 97648 w 1569"/>
                    <a:gd name="T125" fmla="*/ 232 h 288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569"/>
                    <a:gd name="T190" fmla="*/ 0 h 2881"/>
                    <a:gd name="T191" fmla="*/ 1569 w 1569"/>
                    <a:gd name="T192" fmla="*/ 2881 h 2881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569" h="2881">
                      <a:moveTo>
                        <a:pt x="1297" y="0"/>
                      </a:moveTo>
                      <a:lnTo>
                        <a:pt x="1327" y="3"/>
                      </a:lnTo>
                      <a:lnTo>
                        <a:pt x="1354" y="11"/>
                      </a:lnTo>
                      <a:lnTo>
                        <a:pt x="1379" y="25"/>
                      </a:lnTo>
                      <a:lnTo>
                        <a:pt x="1404" y="46"/>
                      </a:lnTo>
                      <a:lnTo>
                        <a:pt x="1427" y="71"/>
                      </a:lnTo>
                      <a:lnTo>
                        <a:pt x="1449" y="102"/>
                      </a:lnTo>
                      <a:lnTo>
                        <a:pt x="1464" y="132"/>
                      </a:lnTo>
                      <a:lnTo>
                        <a:pt x="1474" y="160"/>
                      </a:lnTo>
                      <a:lnTo>
                        <a:pt x="1478" y="187"/>
                      </a:lnTo>
                      <a:lnTo>
                        <a:pt x="1476" y="212"/>
                      </a:lnTo>
                      <a:lnTo>
                        <a:pt x="1469" y="238"/>
                      </a:lnTo>
                      <a:lnTo>
                        <a:pt x="1454" y="260"/>
                      </a:lnTo>
                      <a:lnTo>
                        <a:pt x="1435" y="282"/>
                      </a:lnTo>
                      <a:lnTo>
                        <a:pt x="1410" y="303"/>
                      </a:lnTo>
                      <a:lnTo>
                        <a:pt x="1379" y="323"/>
                      </a:lnTo>
                      <a:lnTo>
                        <a:pt x="1342" y="340"/>
                      </a:lnTo>
                      <a:lnTo>
                        <a:pt x="1301" y="361"/>
                      </a:lnTo>
                      <a:lnTo>
                        <a:pt x="1256" y="384"/>
                      </a:lnTo>
                      <a:lnTo>
                        <a:pt x="1209" y="412"/>
                      </a:lnTo>
                      <a:lnTo>
                        <a:pt x="1159" y="443"/>
                      </a:lnTo>
                      <a:lnTo>
                        <a:pt x="1104" y="477"/>
                      </a:lnTo>
                      <a:lnTo>
                        <a:pt x="1040" y="521"/>
                      </a:lnTo>
                      <a:lnTo>
                        <a:pt x="975" y="570"/>
                      </a:lnTo>
                      <a:lnTo>
                        <a:pt x="917" y="622"/>
                      </a:lnTo>
                      <a:lnTo>
                        <a:pt x="860" y="678"/>
                      </a:lnTo>
                      <a:lnTo>
                        <a:pt x="806" y="738"/>
                      </a:lnTo>
                      <a:lnTo>
                        <a:pt x="768" y="790"/>
                      </a:lnTo>
                      <a:lnTo>
                        <a:pt x="731" y="847"/>
                      </a:lnTo>
                      <a:lnTo>
                        <a:pt x="695" y="912"/>
                      </a:lnTo>
                      <a:lnTo>
                        <a:pt x="658" y="983"/>
                      </a:lnTo>
                      <a:lnTo>
                        <a:pt x="621" y="1060"/>
                      </a:lnTo>
                      <a:lnTo>
                        <a:pt x="595" y="1128"/>
                      </a:lnTo>
                      <a:lnTo>
                        <a:pt x="572" y="1198"/>
                      </a:lnTo>
                      <a:lnTo>
                        <a:pt x="553" y="1269"/>
                      </a:lnTo>
                      <a:lnTo>
                        <a:pt x="542" y="1340"/>
                      </a:lnTo>
                      <a:lnTo>
                        <a:pt x="535" y="1414"/>
                      </a:lnTo>
                      <a:lnTo>
                        <a:pt x="533" y="1489"/>
                      </a:lnTo>
                      <a:lnTo>
                        <a:pt x="590" y="1461"/>
                      </a:lnTo>
                      <a:lnTo>
                        <a:pt x="646" y="1438"/>
                      </a:lnTo>
                      <a:lnTo>
                        <a:pt x="699" y="1421"/>
                      </a:lnTo>
                      <a:lnTo>
                        <a:pt x="754" y="1408"/>
                      </a:lnTo>
                      <a:lnTo>
                        <a:pt x="806" y="1403"/>
                      </a:lnTo>
                      <a:lnTo>
                        <a:pt x="858" y="1401"/>
                      </a:lnTo>
                      <a:lnTo>
                        <a:pt x="908" y="1406"/>
                      </a:lnTo>
                      <a:lnTo>
                        <a:pt x="975" y="1418"/>
                      </a:lnTo>
                      <a:lnTo>
                        <a:pt x="1044" y="1438"/>
                      </a:lnTo>
                      <a:lnTo>
                        <a:pt x="1113" y="1464"/>
                      </a:lnTo>
                      <a:lnTo>
                        <a:pt x="1181" y="1498"/>
                      </a:lnTo>
                      <a:lnTo>
                        <a:pt x="1247" y="1537"/>
                      </a:lnTo>
                      <a:lnTo>
                        <a:pt x="1297" y="1577"/>
                      </a:lnTo>
                      <a:lnTo>
                        <a:pt x="1346" y="1623"/>
                      </a:lnTo>
                      <a:lnTo>
                        <a:pt x="1391" y="1674"/>
                      </a:lnTo>
                      <a:lnTo>
                        <a:pt x="1434" y="1729"/>
                      </a:lnTo>
                      <a:lnTo>
                        <a:pt x="1473" y="1792"/>
                      </a:lnTo>
                      <a:lnTo>
                        <a:pt x="1502" y="1847"/>
                      </a:lnTo>
                      <a:lnTo>
                        <a:pt x="1526" y="1905"/>
                      </a:lnTo>
                      <a:lnTo>
                        <a:pt x="1545" y="1967"/>
                      </a:lnTo>
                      <a:lnTo>
                        <a:pt x="1558" y="2030"/>
                      </a:lnTo>
                      <a:lnTo>
                        <a:pt x="1567" y="2098"/>
                      </a:lnTo>
                      <a:lnTo>
                        <a:pt x="1569" y="2167"/>
                      </a:lnTo>
                      <a:lnTo>
                        <a:pt x="1566" y="2234"/>
                      </a:lnTo>
                      <a:lnTo>
                        <a:pt x="1558" y="2300"/>
                      </a:lnTo>
                      <a:lnTo>
                        <a:pt x="1544" y="2362"/>
                      </a:lnTo>
                      <a:lnTo>
                        <a:pt x="1524" y="2422"/>
                      </a:lnTo>
                      <a:lnTo>
                        <a:pt x="1499" y="2477"/>
                      </a:lnTo>
                      <a:lnTo>
                        <a:pt x="1469" y="2533"/>
                      </a:lnTo>
                      <a:lnTo>
                        <a:pt x="1433" y="2583"/>
                      </a:lnTo>
                      <a:lnTo>
                        <a:pt x="1391" y="2632"/>
                      </a:lnTo>
                      <a:lnTo>
                        <a:pt x="1342" y="2679"/>
                      </a:lnTo>
                      <a:lnTo>
                        <a:pt x="1285" y="2727"/>
                      </a:lnTo>
                      <a:lnTo>
                        <a:pt x="1225" y="2768"/>
                      </a:lnTo>
                      <a:lnTo>
                        <a:pt x="1164" y="2802"/>
                      </a:lnTo>
                      <a:lnTo>
                        <a:pt x="1101" y="2831"/>
                      </a:lnTo>
                      <a:lnTo>
                        <a:pt x="1035" y="2853"/>
                      </a:lnTo>
                      <a:lnTo>
                        <a:pt x="969" y="2868"/>
                      </a:lnTo>
                      <a:lnTo>
                        <a:pt x="901" y="2878"/>
                      </a:lnTo>
                      <a:lnTo>
                        <a:pt x="830" y="2881"/>
                      </a:lnTo>
                      <a:lnTo>
                        <a:pt x="763" y="2879"/>
                      </a:lnTo>
                      <a:lnTo>
                        <a:pt x="697" y="2872"/>
                      </a:lnTo>
                      <a:lnTo>
                        <a:pt x="635" y="2862"/>
                      </a:lnTo>
                      <a:lnTo>
                        <a:pt x="575" y="2846"/>
                      </a:lnTo>
                      <a:lnTo>
                        <a:pt x="518" y="2826"/>
                      </a:lnTo>
                      <a:lnTo>
                        <a:pt x="464" y="2802"/>
                      </a:lnTo>
                      <a:lnTo>
                        <a:pt x="413" y="2774"/>
                      </a:lnTo>
                      <a:lnTo>
                        <a:pt x="363" y="2740"/>
                      </a:lnTo>
                      <a:lnTo>
                        <a:pt x="318" y="2703"/>
                      </a:lnTo>
                      <a:lnTo>
                        <a:pt x="269" y="2656"/>
                      </a:lnTo>
                      <a:lnTo>
                        <a:pt x="224" y="2604"/>
                      </a:lnTo>
                      <a:lnTo>
                        <a:pt x="182" y="2548"/>
                      </a:lnTo>
                      <a:lnTo>
                        <a:pt x="144" y="2488"/>
                      </a:lnTo>
                      <a:lnTo>
                        <a:pt x="110" y="2424"/>
                      </a:lnTo>
                      <a:lnTo>
                        <a:pt x="80" y="2354"/>
                      </a:lnTo>
                      <a:lnTo>
                        <a:pt x="54" y="2281"/>
                      </a:lnTo>
                      <a:lnTo>
                        <a:pt x="31" y="2203"/>
                      </a:lnTo>
                      <a:lnTo>
                        <a:pt x="19" y="2147"/>
                      </a:lnTo>
                      <a:lnTo>
                        <a:pt x="11" y="2087"/>
                      </a:lnTo>
                      <a:lnTo>
                        <a:pt x="3" y="2020"/>
                      </a:lnTo>
                      <a:lnTo>
                        <a:pt x="0" y="1952"/>
                      </a:lnTo>
                      <a:lnTo>
                        <a:pt x="0" y="1875"/>
                      </a:lnTo>
                      <a:lnTo>
                        <a:pt x="3" y="1796"/>
                      </a:lnTo>
                      <a:lnTo>
                        <a:pt x="8" y="1710"/>
                      </a:lnTo>
                      <a:lnTo>
                        <a:pt x="15" y="1620"/>
                      </a:lnTo>
                      <a:lnTo>
                        <a:pt x="26" y="1525"/>
                      </a:lnTo>
                      <a:lnTo>
                        <a:pt x="42" y="1416"/>
                      </a:lnTo>
                      <a:lnTo>
                        <a:pt x="61" y="1311"/>
                      </a:lnTo>
                      <a:lnTo>
                        <a:pt x="86" y="1209"/>
                      </a:lnTo>
                      <a:lnTo>
                        <a:pt x="116" y="1112"/>
                      </a:lnTo>
                      <a:lnTo>
                        <a:pt x="151" y="1015"/>
                      </a:lnTo>
                      <a:lnTo>
                        <a:pt x="190" y="924"/>
                      </a:lnTo>
                      <a:lnTo>
                        <a:pt x="234" y="835"/>
                      </a:lnTo>
                      <a:lnTo>
                        <a:pt x="281" y="750"/>
                      </a:lnTo>
                      <a:lnTo>
                        <a:pt x="341" y="665"/>
                      </a:lnTo>
                      <a:lnTo>
                        <a:pt x="402" y="585"/>
                      </a:lnTo>
                      <a:lnTo>
                        <a:pt x="466" y="509"/>
                      </a:lnTo>
                      <a:lnTo>
                        <a:pt x="533" y="439"/>
                      </a:lnTo>
                      <a:lnTo>
                        <a:pt x="602" y="375"/>
                      </a:lnTo>
                      <a:lnTo>
                        <a:pt x="673" y="316"/>
                      </a:lnTo>
                      <a:lnTo>
                        <a:pt x="746" y="263"/>
                      </a:lnTo>
                      <a:lnTo>
                        <a:pt x="833" y="206"/>
                      </a:lnTo>
                      <a:lnTo>
                        <a:pt x="918" y="156"/>
                      </a:lnTo>
                      <a:lnTo>
                        <a:pt x="998" y="111"/>
                      </a:lnTo>
                      <a:lnTo>
                        <a:pt x="1079" y="72"/>
                      </a:lnTo>
                      <a:lnTo>
                        <a:pt x="1159" y="39"/>
                      </a:lnTo>
                      <a:lnTo>
                        <a:pt x="1235" y="13"/>
                      </a:lnTo>
                      <a:lnTo>
                        <a:pt x="1267" y="3"/>
                      </a:lnTo>
                      <a:lnTo>
                        <a:pt x="129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/>
                <a:lstStyle/>
                <a:p>
                  <a:pPr algn="ctr" defTabSz="995690" fontAlgn="auto" latinLnBrk="0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000" dirty="0">
                    <a:latin typeface="맑은 고딕" panose="020B0503020000020004" pitchFamily="50" charset="-127"/>
                    <a:ea typeface="맑은 고딕" panose="020B0503020000020004" pitchFamily="50" charset="-127"/>
                    <a:cs typeface="Times New Roman" pitchFamily="18" charset="0"/>
                  </a:endParaRPr>
                </a:p>
              </p:txBody>
            </p:sp>
            <p:sp>
              <p:nvSpPr>
                <p:cNvPr id="60" name="Freeform 14">
                  <a:extLst>
                    <a:ext uri="{FF2B5EF4-FFF2-40B4-BE49-F238E27FC236}">
                      <a16:creationId xmlns:a16="http://schemas.microsoft.com/office/drawing/2014/main" xmlns="" id="{858D4F67-090F-4992-BD3F-3E726E2170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8066849" y="6157482"/>
                  <a:ext cx="122239" cy="223835"/>
                </a:xfrm>
                <a:custGeom>
                  <a:avLst/>
                  <a:gdLst>
                    <a:gd name="T0" fmla="*/ 1326 w 1568"/>
                    <a:gd name="T1" fmla="*/ 3 h 2881"/>
                    <a:gd name="T2" fmla="*/ 1380 w 1568"/>
                    <a:gd name="T3" fmla="*/ 25 h 2881"/>
                    <a:gd name="T4" fmla="*/ 1428 w 1568"/>
                    <a:gd name="T5" fmla="*/ 71 h 2881"/>
                    <a:gd name="T6" fmla="*/ 1464 w 1568"/>
                    <a:gd name="T7" fmla="*/ 132 h 2881"/>
                    <a:gd name="T8" fmla="*/ 1478 w 1568"/>
                    <a:gd name="T9" fmla="*/ 187 h 2881"/>
                    <a:gd name="T10" fmla="*/ 1467 w 1568"/>
                    <a:gd name="T11" fmla="*/ 238 h 2881"/>
                    <a:gd name="T12" fmla="*/ 1435 w 1568"/>
                    <a:gd name="T13" fmla="*/ 282 h 2881"/>
                    <a:gd name="T14" fmla="*/ 1378 w 1568"/>
                    <a:gd name="T15" fmla="*/ 323 h 2881"/>
                    <a:gd name="T16" fmla="*/ 1300 w 1568"/>
                    <a:gd name="T17" fmla="*/ 361 h 2881"/>
                    <a:gd name="T18" fmla="*/ 1208 w 1568"/>
                    <a:gd name="T19" fmla="*/ 412 h 2881"/>
                    <a:gd name="T20" fmla="*/ 1104 w 1568"/>
                    <a:gd name="T21" fmla="*/ 477 h 2881"/>
                    <a:gd name="T22" fmla="*/ 976 w 1568"/>
                    <a:gd name="T23" fmla="*/ 570 h 2881"/>
                    <a:gd name="T24" fmla="*/ 860 w 1568"/>
                    <a:gd name="T25" fmla="*/ 678 h 2881"/>
                    <a:gd name="T26" fmla="*/ 768 w 1568"/>
                    <a:gd name="T27" fmla="*/ 790 h 2881"/>
                    <a:gd name="T28" fmla="*/ 694 w 1568"/>
                    <a:gd name="T29" fmla="*/ 912 h 2881"/>
                    <a:gd name="T30" fmla="*/ 620 w 1568"/>
                    <a:gd name="T31" fmla="*/ 1060 h 2881"/>
                    <a:gd name="T32" fmla="*/ 571 w 1568"/>
                    <a:gd name="T33" fmla="*/ 1198 h 2881"/>
                    <a:gd name="T34" fmla="*/ 541 w 1568"/>
                    <a:gd name="T35" fmla="*/ 1340 h 2881"/>
                    <a:gd name="T36" fmla="*/ 532 w 1568"/>
                    <a:gd name="T37" fmla="*/ 1489 h 2881"/>
                    <a:gd name="T38" fmla="*/ 644 w 1568"/>
                    <a:gd name="T39" fmla="*/ 1438 h 2881"/>
                    <a:gd name="T40" fmla="*/ 752 w 1568"/>
                    <a:gd name="T41" fmla="*/ 1408 h 2881"/>
                    <a:gd name="T42" fmla="*/ 857 w 1568"/>
                    <a:gd name="T43" fmla="*/ 1401 h 2881"/>
                    <a:gd name="T44" fmla="*/ 975 w 1568"/>
                    <a:gd name="T45" fmla="*/ 1418 h 2881"/>
                    <a:gd name="T46" fmla="*/ 1111 w 1568"/>
                    <a:gd name="T47" fmla="*/ 1464 h 2881"/>
                    <a:gd name="T48" fmla="*/ 1247 w 1568"/>
                    <a:gd name="T49" fmla="*/ 1537 h 2881"/>
                    <a:gd name="T50" fmla="*/ 1346 w 1568"/>
                    <a:gd name="T51" fmla="*/ 1623 h 2881"/>
                    <a:gd name="T52" fmla="*/ 1433 w 1568"/>
                    <a:gd name="T53" fmla="*/ 1729 h 2881"/>
                    <a:gd name="T54" fmla="*/ 1503 w 1568"/>
                    <a:gd name="T55" fmla="*/ 1847 h 2881"/>
                    <a:gd name="T56" fmla="*/ 1546 w 1568"/>
                    <a:gd name="T57" fmla="*/ 1967 h 2881"/>
                    <a:gd name="T58" fmla="*/ 1567 w 1568"/>
                    <a:gd name="T59" fmla="*/ 2098 h 2881"/>
                    <a:gd name="T60" fmla="*/ 1565 w 1568"/>
                    <a:gd name="T61" fmla="*/ 2234 h 2881"/>
                    <a:gd name="T62" fmla="*/ 1543 w 1568"/>
                    <a:gd name="T63" fmla="*/ 2362 h 2881"/>
                    <a:gd name="T64" fmla="*/ 1500 w 1568"/>
                    <a:gd name="T65" fmla="*/ 2477 h 2881"/>
                    <a:gd name="T66" fmla="*/ 1432 w 1568"/>
                    <a:gd name="T67" fmla="*/ 2583 h 2881"/>
                    <a:gd name="T68" fmla="*/ 1343 w 1568"/>
                    <a:gd name="T69" fmla="*/ 2679 h 2881"/>
                    <a:gd name="T70" fmla="*/ 1225 w 1568"/>
                    <a:gd name="T71" fmla="*/ 2768 h 2881"/>
                    <a:gd name="T72" fmla="*/ 1100 w 1568"/>
                    <a:gd name="T73" fmla="*/ 2831 h 2881"/>
                    <a:gd name="T74" fmla="*/ 968 w 1568"/>
                    <a:gd name="T75" fmla="*/ 2868 h 2881"/>
                    <a:gd name="T76" fmla="*/ 829 w 1568"/>
                    <a:gd name="T77" fmla="*/ 2881 h 2881"/>
                    <a:gd name="T78" fmla="*/ 697 w 1568"/>
                    <a:gd name="T79" fmla="*/ 2872 h 2881"/>
                    <a:gd name="T80" fmla="*/ 575 w 1568"/>
                    <a:gd name="T81" fmla="*/ 2846 h 2881"/>
                    <a:gd name="T82" fmla="*/ 464 w 1568"/>
                    <a:gd name="T83" fmla="*/ 2802 h 2881"/>
                    <a:gd name="T84" fmla="*/ 364 w 1568"/>
                    <a:gd name="T85" fmla="*/ 2740 h 2881"/>
                    <a:gd name="T86" fmla="*/ 268 w 1568"/>
                    <a:gd name="T87" fmla="*/ 2656 h 2881"/>
                    <a:gd name="T88" fmla="*/ 182 w 1568"/>
                    <a:gd name="T89" fmla="*/ 2548 h 2881"/>
                    <a:gd name="T90" fmla="*/ 110 w 1568"/>
                    <a:gd name="T91" fmla="*/ 2424 h 2881"/>
                    <a:gd name="T92" fmla="*/ 53 w 1568"/>
                    <a:gd name="T93" fmla="*/ 2281 h 2881"/>
                    <a:gd name="T94" fmla="*/ 19 w 1568"/>
                    <a:gd name="T95" fmla="*/ 2147 h 2881"/>
                    <a:gd name="T96" fmla="*/ 4 w 1568"/>
                    <a:gd name="T97" fmla="*/ 2020 h 2881"/>
                    <a:gd name="T98" fmla="*/ 0 w 1568"/>
                    <a:gd name="T99" fmla="*/ 1875 h 2881"/>
                    <a:gd name="T100" fmla="*/ 7 w 1568"/>
                    <a:gd name="T101" fmla="*/ 1710 h 2881"/>
                    <a:gd name="T102" fmla="*/ 25 w 1568"/>
                    <a:gd name="T103" fmla="*/ 1525 h 2881"/>
                    <a:gd name="T104" fmla="*/ 61 w 1568"/>
                    <a:gd name="T105" fmla="*/ 1311 h 2881"/>
                    <a:gd name="T106" fmla="*/ 116 w 1568"/>
                    <a:gd name="T107" fmla="*/ 1112 h 2881"/>
                    <a:gd name="T108" fmla="*/ 188 w 1568"/>
                    <a:gd name="T109" fmla="*/ 924 h 2881"/>
                    <a:gd name="T110" fmla="*/ 281 w 1568"/>
                    <a:gd name="T111" fmla="*/ 750 h 2881"/>
                    <a:gd name="T112" fmla="*/ 401 w 1568"/>
                    <a:gd name="T113" fmla="*/ 585 h 2881"/>
                    <a:gd name="T114" fmla="*/ 532 w 1568"/>
                    <a:gd name="T115" fmla="*/ 439 h 2881"/>
                    <a:gd name="T116" fmla="*/ 673 w 1568"/>
                    <a:gd name="T117" fmla="*/ 316 h 2881"/>
                    <a:gd name="T118" fmla="*/ 832 w 1568"/>
                    <a:gd name="T119" fmla="*/ 206 h 2881"/>
                    <a:gd name="T120" fmla="*/ 999 w 1568"/>
                    <a:gd name="T121" fmla="*/ 111 h 2881"/>
                    <a:gd name="T122" fmla="*/ 1159 w 1568"/>
                    <a:gd name="T123" fmla="*/ 39 h 2881"/>
                    <a:gd name="T124" fmla="*/ 1266 w 1568"/>
                    <a:gd name="T125" fmla="*/ 3 h 28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568" h="2881">
                      <a:moveTo>
                        <a:pt x="1297" y="0"/>
                      </a:moveTo>
                      <a:lnTo>
                        <a:pt x="1326" y="3"/>
                      </a:lnTo>
                      <a:lnTo>
                        <a:pt x="1354" y="11"/>
                      </a:lnTo>
                      <a:lnTo>
                        <a:pt x="1380" y="25"/>
                      </a:lnTo>
                      <a:lnTo>
                        <a:pt x="1405" y="46"/>
                      </a:lnTo>
                      <a:lnTo>
                        <a:pt x="1428" y="71"/>
                      </a:lnTo>
                      <a:lnTo>
                        <a:pt x="1448" y="102"/>
                      </a:lnTo>
                      <a:lnTo>
                        <a:pt x="1464" y="132"/>
                      </a:lnTo>
                      <a:lnTo>
                        <a:pt x="1474" y="160"/>
                      </a:lnTo>
                      <a:lnTo>
                        <a:pt x="1478" y="187"/>
                      </a:lnTo>
                      <a:lnTo>
                        <a:pt x="1477" y="212"/>
                      </a:lnTo>
                      <a:lnTo>
                        <a:pt x="1467" y="238"/>
                      </a:lnTo>
                      <a:lnTo>
                        <a:pt x="1455" y="260"/>
                      </a:lnTo>
                      <a:lnTo>
                        <a:pt x="1435" y="282"/>
                      </a:lnTo>
                      <a:lnTo>
                        <a:pt x="1409" y="303"/>
                      </a:lnTo>
                      <a:lnTo>
                        <a:pt x="1378" y="323"/>
                      </a:lnTo>
                      <a:lnTo>
                        <a:pt x="1340" y="340"/>
                      </a:lnTo>
                      <a:lnTo>
                        <a:pt x="1300" y="361"/>
                      </a:lnTo>
                      <a:lnTo>
                        <a:pt x="1255" y="384"/>
                      </a:lnTo>
                      <a:lnTo>
                        <a:pt x="1208" y="412"/>
                      </a:lnTo>
                      <a:lnTo>
                        <a:pt x="1157" y="443"/>
                      </a:lnTo>
                      <a:lnTo>
                        <a:pt x="1104" y="477"/>
                      </a:lnTo>
                      <a:lnTo>
                        <a:pt x="1038" y="521"/>
                      </a:lnTo>
                      <a:lnTo>
                        <a:pt x="976" y="570"/>
                      </a:lnTo>
                      <a:lnTo>
                        <a:pt x="916" y="622"/>
                      </a:lnTo>
                      <a:lnTo>
                        <a:pt x="860" y="678"/>
                      </a:lnTo>
                      <a:lnTo>
                        <a:pt x="805" y="738"/>
                      </a:lnTo>
                      <a:lnTo>
                        <a:pt x="768" y="790"/>
                      </a:lnTo>
                      <a:lnTo>
                        <a:pt x="730" y="847"/>
                      </a:lnTo>
                      <a:lnTo>
                        <a:pt x="694" y="912"/>
                      </a:lnTo>
                      <a:lnTo>
                        <a:pt x="656" y="983"/>
                      </a:lnTo>
                      <a:lnTo>
                        <a:pt x="620" y="1060"/>
                      </a:lnTo>
                      <a:lnTo>
                        <a:pt x="593" y="1128"/>
                      </a:lnTo>
                      <a:lnTo>
                        <a:pt x="571" y="1198"/>
                      </a:lnTo>
                      <a:lnTo>
                        <a:pt x="554" y="1269"/>
                      </a:lnTo>
                      <a:lnTo>
                        <a:pt x="541" y="1340"/>
                      </a:lnTo>
                      <a:lnTo>
                        <a:pt x="533" y="1414"/>
                      </a:lnTo>
                      <a:lnTo>
                        <a:pt x="532" y="1489"/>
                      </a:lnTo>
                      <a:lnTo>
                        <a:pt x="589" y="1461"/>
                      </a:lnTo>
                      <a:lnTo>
                        <a:pt x="644" y="1438"/>
                      </a:lnTo>
                      <a:lnTo>
                        <a:pt x="699" y="1421"/>
                      </a:lnTo>
                      <a:lnTo>
                        <a:pt x="752" y="1408"/>
                      </a:lnTo>
                      <a:lnTo>
                        <a:pt x="805" y="1403"/>
                      </a:lnTo>
                      <a:lnTo>
                        <a:pt x="857" y="1401"/>
                      </a:lnTo>
                      <a:lnTo>
                        <a:pt x="906" y="1406"/>
                      </a:lnTo>
                      <a:lnTo>
                        <a:pt x="975" y="1418"/>
                      </a:lnTo>
                      <a:lnTo>
                        <a:pt x="1044" y="1438"/>
                      </a:lnTo>
                      <a:lnTo>
                        <a:pt x="1111" y="1464"/>
                      </a:lnTo>
                      <a:lnTo>
                        <a:pt x="1179" y="1498"/>
                      </a:lnTo>
                      <a:lnTo>
                        <a:pt x="1247" y="1537"/>
                      </a:lnTo>
                      <a:lnTo>
                        <a:pt x="1298" y="1577"/>
                      </a:lnTo>
                      <a:lnTo>
                        <a:pt x="1346" y="1623"/>
                      </a:lnTo>
                      <a:lnTo>
                        <a:pt x="1392" y="1674"/>
                      </a:lnTo>
                      <a:lnTo>
                        <a:pt x="1433" y="1729"/>
                      </a:lnTo>
                      <a:lnTo>
                        <a:pt x="1474" y="1792"/>
                      </a:lnTo>
                      <a:lnTo>
                        <a:pt x="1503" y="1847"/>
                      </a:lnTo>
                      <a:lnTo>
                        <a:pt x="1527" y="1905"/>
                      </a:lnTo>
                      <a:lnTo>
                        <a:pt x="1546" y="1967"/>
                      </a:lnTo>
                      <a:lnTo>
                        <a:pt x="1558" y="2030"/>
                      </a:lnTo>
                      <a:lnTo>
                        <a:pt x="1567" y="2098"/>
                      </a:lnTo>
                      <a:lnTo>
                        <a:pt x="1568" y="2167"/>
                      </a:lnTo>
                      <a:lnTo>
                        <a:pt x="1565" y="2234"/>
                      </a:lnTo>
                      <a:lnTo>
                        <a:pt x="1558" y="2300"/>
                      </a:lnTo>
                      <a:lnTo>
                        <a:pt x="1543" y="2362"/>
                      </a:lnTo>
                      <a:lnTo>
                        <a:pt x="1524" y="2422"/>
                      </a:lnTo>
                      <a:lnTo>
                        <a:pt x="1500" y="2477"/>
                      </a:lnTo>
                      <a:lnTo>
                        <a:pt x="1467" y="2533"/>
                      </a:lnTo>
                      <a:lnTo>
                        <a:pt x="1432" y="2583"/>
                      </a:lnTo>
                      <a:lnTo>
                        <a:pt x="1390" y="2632"/>
                      </a:lnTo>
                      <a:lnTo>
                        <a:pt x="1343" y="2679"/>
                      </a:lnTo>
                      <a:lnTo>
                        <a:pt x="1285" y="2727"/>
                      </a:lnTo>
                      <a:lnTo>
                        <a:pt x="1225" y="2768"/>
                      </a:lnTo>
                      <a:lnTo>
                        <a:pt x="1164" y="2802"/>
                      </a:lnTo>
                      <a:lnTo>
                        <a:pt x="1100" y="2831"/>
                      </a:lnTo>
                      <a:lnTo>
                        <a:pt x="1036" y="2853"/>
                      </a:lnTo>
                      <a:lnTo>
                        <a:pt x="968" y="2868"/>
                      </a:lnTo>
                      <a:lnTo>
                        <a:pt x="900" y="2878"/>
                      </a:lnTo>
                      <a:lnTo>
                        <a:pt x="829" y="2881"/>
                      </a:lnTo>
                      <a:lnTo>
                        <a:pt x="762" y="2879"/>
                      </a:lnTo>
                      <a:lnTo>
                        <a:pt x="697" y="2872"/>
                      </a:lnTo>
                      <a:lnTo>
                        <a:pt x="635" y="2862"/>
                      </a:lnTo>
                      <a:lnTo>
                        <a:pt x="575" y="2846"/>
                      </a:lnTo>
                      <a:lnTo>
                        <a:pt x="518" y="2826"/>
                      </a:lnTo>
                      <a:lnTo>
                        <a:pt x="464" y="2802"/>
                      </a:lnTo>
                      <a:lnTo>
                        <a:pt x="412" y="2774"/>
                      </a:lnTo>
                      <a:lnTo>
                        <a:pt x="364" y="2740"/>
                      </a:lnTo>
                      <a:lnTo>
                        <a:pt x="317" y="2703"/>
                      </a:lnTo>
                      <a:lnTo>
                        <a:pt x="268" y="2656"/>
                      </a:lnTo>
                      <a:lnTo>
                        <a:pt x="223" y="2604"/>
                      </a:lnTo>
                      <a:lnTo>
                        <a:pt x="182" y="2548"/>
                      </a:lnTo>
                      <a:lnTo>
                        <a:pt x="144" y="2488"/>
                      </a:lnTo>
                      <a:lnTo>
                        <a:pt x="110" y="2424"/>
                      </a:lnTo>
                      <a:lnTo>
                        <a:pt x="79" y="2354"/>
                      </a:lnTo>
                      <a:lnTo>
                        <a:pt x="53" y="2281"/>
                      </a:lnTo>
                      <a:lnTo>
                        <a:pt x="30" y="2203"/>
                      </a:lnTo>
                      <a:lnTo>
                        <a:pt x="19" y="2147"/>
                      </a:lnTo>
                      <a:lnTo>
                        <a:pt x="11" y="2087"/>
                      </a:lnTo>
                      <a:lnTo>
                        <a:pt x="4" y="2020"/>
                      </a:lnTo>
                      <a:lnTo>
                        <a:pt x="1" y="1952"/>
                      </a:lnTo>
                      <a:lnTo>
                        <a:pt x="0" y="1875"/>
                      </a:lnTo>
                      <a:lnTo>
                        <a:pt x="2" y="1796"/>
                      </a:lnTo>
                      <a:lnTo>
                        <a:pt x="7" y="1710"/>
                      </a:lnTo>
                      <a:lnTo>
                        <a:pt x="15" y="1620"/>
                      </a:lnTo>
                      <a:lnTo>
                        <a:pt x="25" y="1525"/>
                      </a:lnTo>
                      <a:lnTo>
                        <a:pt x="41" y="1416"/>
                      </a:lnTo>
                      <a:lnTo>
                        <a:pt x="61" y="1311"/>
                      </a:lnTo>
                      <a:lnTo>
                        <a:pt x="86" y="1209"/>
                      </a:lnTo>
                      <a:lnTo>
                        <a:pt x="116" y="1112"/>
                      </a:lnTo>
                      <a:lnTo>
                        <a:pt x="150" y="1015"/>
                      </a:lnTo>
                      <a:lnTo>
                        <a:pt x="188" y="924"/>
                      </a:lnTo>
                      <a:lnTo>
                        <a:pt x="233" y="835"/>
                      </a:lnTo>
                      <a:lnTo>
                        <a:pt x="281" y="750"/>
                      </a:lnTo>
                      <a:lnTo>
                        <a:pt x="340" y="665"/>
                      </a:lnTo>
                      <a:lnTo>
                        <a:pt x="401" y="585"/>
                      </a:lnTo>
                      <a:lnTo>
                        <a:pt x="466" y="509"/>
                      </a:lnTo>
                      <a:lnTo>
                        <a:pt x="532" y="439"/>
                      </a:lnTo>
                      <a:lnTo>
                        <a:pt x="601" y="375"/>
                      </a:lnTo>
                      <a:lnTo>
                        <a:pt x="673" y="316"/>
                      </a:lnTo>
                      <a:lnTo>
                        <a:pt x="747" y="263"/>
                      </a:lnTo>
                      <a:lnTo>
                        <a:pt x="832" y="206"/>
                      </a:lnTo>
                      <a:lnTo>
                        <a:pt x="917" y="156"/>
                      </a:lnTo>
                      <a:lnTo>
                        <a:pt x="999" y="111"/>
                      </a:lnTo>
                      <a:lnTo>
                        <a:pt x="1080" y="72"/>
                      </a:lnTo>
                      <a:lnTo>
                        <a:pt x="1159" y="39"/>
                      </a:lnTo>
                      <a:lnTo>
                        <a:pt x="1235" y="13"/>
                      </a:lnTo>
                      <a:lnTo>
                        <a:pt x="1266" y="3"/>
                      </a:lnTo>
                      <a:lnTo>
                        <a:pt x="129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/>
                <a:lstStyle/>
                <a:p>
                  <a:pPr algn="ctr" defTabSz="995690" fontAlgn="auto" latinLnBrk="0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000" dirty="0">
                    <a:latin typeface="맑은 고딕" panose="020B0503020000020004" pitchFamily="50" charset="-127"/>
                    <a:ea typeface="맑은 고딕" panose="020B0503020000020004" pitchFamily="50" charset="-127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xmlns="" id="{6A797822-C8AC-470B-B232-4185310E888E}"/>
                  </a:ext>
                </a:extLst>
              </p:cNvPr>
              <p:cNvGrpSpPr/>
              <p:nvPr/>
            </p:nvGrpSpPr>
            <p:grpSpPr>
              <a:xfrm rot="10800000" flipH="1" flipV="1">
                <a:off x="6667728" y="1842034"/>
                <a:ext cx="155628" cy="135217"/>
                <a:chOff x="12571323" y="6118609"/>
                <a:chExt cx="268285" cy="223836"/>
              </a:xfrm>
              <a:solidFill>
                <a:srgbClr val="C83D67"/>
              </a:solidFill>
            </p:grpSpPr>
            <p:sp>
              <p:nvSpPr>
                <p:cNvPr id="57" name="Freeform 11">
                  <a:extLst>
                    <a:ext uri="{FF2B5EF4-FFF2-40B4-BE49-F238E27FC236}">
                      <a16:creationId xmlns:a16="http://schemas.microsoft.com/office/drawing/2014/main" xmlns="" id="{5C231829-BF13-431D-931A-EF4F3B0111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12571323" y="6118609"/>
                  <a:ext cx="120650" cy="223834"/>
                </a:xfrm>
                <a:custGeom>
                  <a:avLst/>
                  <a:gdLst>
                    <a:gd name="T0" fmla="*/ 102272 w 1569"/>
                    <a:gd name="T1" fmla="*/ 232 h 2881"/>
                    <a:gd name="T2" fmla="*/ 106280 w 1569"/>
                    <a:gd name="T3" fmla="*/ 1937 h 2881"/>
                    <a:gd name="T4" fmla="*/ 109979 w 1569"/>
                    <a:gd name="T5" fmla="*/ 5502 h 2881"/>
                    <a:gd name="T6" fmla="*/ 112831 w 1569"/>
                    <a:gd name="T7" fmla="*/ 10228 h 2881"/>
                    <a:gd name="T8" fmla="*/ 113910 w 1569"/>
                    <a:gd name="T9" fmla="*/ 14490 h 2881"/>
                    <a:gd name="T10" fmla="*/ 113216 w 1569"/>
                    <a:gd name="T11" fmla="*/ 18442 h 2881"/>
                    <a:gd name="T12" fmla="*/ 110596 w 1569"/>
                    <a:gd name="T13" fmla="*/ 21852 h 2881"/>
                    <a:gd name="T14" fmla="*/ 106280 w 1569"/>
                    <a:gd name="T15" fmla="*/ 25029 h 2881"/>
                    <a:gd name="T16" fmla="*/ 100268 w 1569"/>
                    <a:gd name="T17" fmla="*/ 27973 h 2881"/>
                    <a:gd name="T18" fmla="*/ 93178 w 1569"/>
                    <a:gd name="T19" fmla="*/ 31925 h 2881"/>
                    <a:gd name="T20" fmla="*/ 85085 w 1569"/>
                    <a:gd name="T21" fmla="*/ 36962 h 2881"/>
                    <a:gd name="T22" fmla="*/ 75143 w 1569"/>
                    <a:gd name="T23" fmla="*/ 44168 h 2881"/>
                    <a:gd name="T24" fmla="*/ 66280 w 1569"/>
                    <a:gd name="T25" fmla="*/ 52537 h 2881"/>
                    <a:gd name="T26" fmla="*/ 59190 w 1569"/>
                    <a:gd name="T27" fmla="*/ 61215 h 2881"/>
                    <a:gd name="T28" fmla="*/ 53564 w 1569"/>
                    <a:gd name="T29" fmla="*/ 70669 h 2881"/>
                    <a:gd name="T30" fmla="*/ 47861 w 1569"/>
                    <a:gd name="T31" fmla="*/ 82137 h 2881"/>
                    <a:gd name="T32" fmla="*/ 44084 w 1569"/>
                    <a:gd name="T33" fmla="*/ 92830 h 2881"/>
                    <a:gd name="T34" fmla="*/ 41772 w 1569"/>
                    <a:gd name="T35" fmla="*/ 103833 h 2881"/>
                    <a:gd name="T36" fmla="*/ 41078 w 1569"/>
                    <a:gd name="T37" fmla="*/ 115379 h 2881"/>
                    <a:gd name="T38" fmla="*/ 49787 w 1569"/>
                    <a:gd name="T39" fmla="*/ 111427 h 2881"/>
                    <a:gd name="T40" fmla="*/ 58111 w 1569"/>
                    <a:gd name="T41" fmla="*/ 109103 h 2881"/>
                    <a:gd name="T42" fmla="*/ 66126 w 1569"/>
                    <a:gd name="T43" fmla="*/ 108560 h 2881"/>
                    <a:gd name="T44" fmla="*/ 75143 w 1569"/>
                    <a:gd name="T45" fmla="*/ 109878 h 2881"/>
                    <a:gd name="T46" fmla="*/ 85779 w 1569"/>
                    <a:gd name="T47" fmla="*/ 113442 h 2881"/>
                    <a:gd name="T48" fmla="*/ 96106 w 1569"/>
                    <a:gd name="T49" fmla="*/ 119099 h 2881"/>
                    <a:gd name="T50" fmla="*/ 103736 w 1569"/>
                    <a:gd name="T51" fmla="*/ 125762 h 2881"/>
                    <a:gd name="T52" fmla="*/ 110519 w 1569"/>
                    <a:gd name="T53" fmla="*/ 133976 h 2881"/>
                    <a:gd name="T54" fmla="*/ 115759 w 1569"/>
                    <a:gd name="T55" fmla="*/ 143120 h 2881"/>
                    <a:gd name="T56" fmla="*/ 119073 w 1569"/>
                    <a:gd name="T57" fmla="*/ 152418 h 2881"/>
                    <a:gd name="T58" fmla="*/ 120769 w 1569"/>
                    <a:gd name="T59" fmla="*/ 162569 h 2881"/>
                    <a:gd name="T60" fmla="*/ 120692 w 1569"/>
                    <a:gd name="T61" fmla="*/ 173107 h 2881"/>
                    <a:gd name="T62" fmla="*/ 118996 w 1569"/>
                    <a:gd name="T63" fmla="*/ 183026 h 2881"/>
                    <a:gd name="T64" fmla="*/ 115528 w 1569"/>
                    <a:gd name="T65" fmla="*/ 191937 h 2881"/>
                    <a:gd name="T66" fmla="*/ 110441 w 1569"/>
                    <a:gd name="T67" fmla="*/ 200151 h 2881"/>
                    <a:gd name="T68" fmla="*/ 103428 w 1569"/>
                    <a:gd name="T69" fmla="*/ 207589 h 2881"/>
                    <a:gd name="T70" fmla="*/ 94411 w 1569"/>
                    <a:gd name="T71" fmla="*/ 214486 h 2881"/>
                    <a:gd name="T72" fmla="*/ 84854 w 1569"/>
                    <a:gd name="T73" fmla="*/ 219368 h 2881"/>
                    <a:gd name="T74" fmla="*/ 74681 w 1569"/>
                    <a:gd name="T75" fmla="*/ 222235 h 2881"/>
                    <a:gd name="T76" fmla="*/ 63968 w 1569"/>
                    <a:gd name="T77" fmla="*/ 223242 h 2881"/>
                    <a:gd name="T78" fmla="*/ 53718 w 1569"/>
                    <a:gd name="T79" fmla="*/ 222545 h 2881"/>
                    <a:gd name="T80" fmla="*/ 44315 w 1569"/>
                    <a:gd name="T81" fmla="*/ 220530 h 2881"/>
                    <a:gd name="T82" fmla="*/ 35761 w 1569"/>
                    <a:gd name="T83" fmla="*/ 217120 h 2881"/>
                    <a:gd name="T84" fmla="*/ 27976 w 1569"/>
                    <a:gd name="T85" fmla="*/ 212316 h 2881"/>
                    <a:gd name="T86" fmla="*/ 20732 w 1569"/>
                    <a:gd name="T87" fmla="*/ 205807 h 2881"/>
                    <a:gd name="T88" fmla="*/ 14027 w 1569"/>
                    <a:gd name="T89" fmla="*/ 197439 h 2881"/>
                    <a:gd name="T90" fmla="*/ 8478 w 1569"/>
                    <a:gd name="T91" fmla="*/ 187830 h 2881"/>
                    <a:gd name="T92" fmla="*/ 4162 w 1569"/>
                    <a:gd name="T93" fmla="*/ 176749 h 2881"/>
                    <a:gd name="T94" fmla="*/ 1464 w 1569"/>
                    <a:gd name="T95" fmla="*/ 166366 h 2881"/>
                    <a:gd name="T96" fmla="*/ 231 w 1569"/>
                    <a:gd name="T97" fmla="*/ 156525 h 2881"/>
                    <a:gd name="T98" fmla="*/ 0 w 1569"/>
                    <a:gd name="T99" fmla="*/ 145289 h 2881"/>
                    <a:gd name="T100" fmla="*/ 617 w 1569"/>
                    <a:gd name="T101" fmla="*/ 132504 h 2881"/>
                    <a:gd name="T102" fmla="*/ 2004 w 1569"/>
                    <a:gd name="T103" fmla="*/ 118169 h 2881"/>
                    <a:gd name="T104" fmla="*/ 4701 w 1569"/>
                    <a:gd name="T105" fmla="*/ 101586 h 2881"/>
                    <a:gd name="T106" fmla="*/ 8940 w 1569"/>
                    <a:gd name="T107" fmla="*/ 86166 h 2881"/>
                    <a:gd name="T108" fmla="*/ 14643 w 1569"/>
                    <a:gd name="T109" fmla="*/ 71599 h 2881"/>
                    <a:gd name="T110" fmla="*/ 21657 w 1569"/>
                    <a:gd name="T111" fmla="*/ 58116 h 2881"/>
                    <a:gd name="T112" fmla="*/ 30982 w 1569"/>
                    <a:gd name="T113" fmla="*/ 45330 h 2881"/>
                    <a:gd name="T114" fmla="*/ 41078 w 1569"/>
                    <a:gd name="T115" fmla="*/ 34017 h 2881"/>
                    <a:gd name="T116" fmla="*/ 51868 w 1569"/>
                    <a:gd name="T117" fmla="*/ 24486 h 2881"/>
                    <a:gd name="T118" fmla="*/ 64199 w 1569"/>
                    <a:gd name="T119" fmla="*/ 15962 h 2881"/>
                    <a:gd name="T120" fmla="*/ 76916 w 1569"/>
                    <a:gd name="T121" fmla="*/ 8601 h 2881"/>
                    <a:gd name="T122" fmla="*/ 89324 w 1569"/>
                    <a:gd name="T123" fmla="*/ 3022 h 2881"/>
                    <a:gd name="T124" fmla="*/ 97648 w 1569"/>
                    <a:gd name="T125" fmla="*/ 232 h 288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569"/>
                    <a:gd name="T190" fmla="*/ 0 h 2881"/>
                    <a:gd name="T191" fmla="*/ 1569 w 1569"/>
                    <a:gd name="T192" fmla="*/ 2881 h 2881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569" h="2881">
                      <a:moveTo>
                        <a:pt x="1297" y="0"/>
                      </a:moveTo>
                      <a:lnTo>
                        <a:pt x="1327" y="3"/>
                      </a:lnTo>
                      <a:lnTo>
                        <a:pt x="1354" y="11"/>
                      </a:lnTo>
                      <a:lnTo>
                        <a:pt x="1379" y="25"/>
                      </a:lnTo>
                      <a:lnTo>
                        <a:pt x="1404" y="46"/>
                      </a:lnTo>
                      <a:lnTo>
                        <a:pt x="1427" y="71"/>
                      </a:lnTo>
                      <a:lnTo>
                        <a:pt x="1449" y="102"/>
                      </a:lnTo>
                      <a:lnTo>
                        <a:pt x="1464" y="132"/>
                      </a:lnTo>
                      <a:lnTo>
                        <a:pt x="1474" y="160"/>
                      </a:lnTo>
                      <a:lnTo>
                        <a:pt x="1478" y="187"/>
                      </a:lnTo>
                      <a:lnTo>
                        <a:pt x="1476" y="212"/>
                      </a:lnTo>
                      <a:lnTo>
                        <a:pt x="1469" y="238"/>
                      </a:lnTo>
                      <a:lnTo>
                        <a:pt x="1454" y="260"/>
                      </a:lnTo>
                      <a:lnTo>
                        <a:pt x="1435" y="282"/>
                      </a:lnTo>
                      <a:lnTo>
                        <a:pt x="1410" y="303"/>
                      </a:lnTo>
                      <a:lnTo>
                        <a:pt x="1379" y="323"/>
                      </a:lnTo>
                      <a:lnTo>
                        <a:pt x="1342" y="340"/>
                      </a:lnTo>
                      <a:lnTo>
                        <a:pt x="1301" y="361"/>
                      </a:lnTo>
                      <a:lnTo>
                        <a:pt x="1256" y="384"/>
                      </a:lnTo>
                      <a:lnTo>
                        <a:pt x="1209" y="412"/>
                      </a:lnTo>
                      <a:lnTo>
                        <a:pt x="1159" y="443"/>
                      </a:lnTo>
                      <a:lnTo>
                        <a:pt x="1104" y="477"/>
                      </a:lnTo>
                      <a:lnTo>
                        <a:pt x="1040" y="521"/>
                      </a:lnTo>
                      <a:lnTo>
                        <a:pt x="975" y="570"/>
                      </a:lnTo>
                      <a:lnTo>
                        <a:pt x="917" y="622"/>
                      </a:lnTo>
                      <a:lnTo>
                        <a:pt x="860" y="678"/>
                      </a:lnTo>
                      <a:lnTo>
                        <a:pt x="806" y="738"/>
                      </a:lnTo>
                      <a:lnTo>
                        <a:pt x="768" y="790"/>
                      </a:lnTo>
                      <a:lnTo>
                        <a:pt x="731" y="847"/>
                      </a:lnTo>
                      <a:lnTo>
                        <a:pt x="695" y="912"/>
                      </a:lnTo>
                      <a:lnTo>
                        <a:pt x="658" y="983"/>
                      </a:lnTo>
                      <a:lnTo>
                        <a:pt x="621" y="1060"/>
                      </a:lnTo>
                      <a:lnTo>
                        <a:pt x="595" y="1128"/>
                      </a:lnTo>
                      <a:lnTo>
                        <a:pt x="572" y="1198"/>
                      </a:lnTo>
                      <a:lnTo>
                        <a:pt x="553" y="1269"/>
                      </a:lnTo>
                      <a:lnTo>
                        <a:pt x="542" y="1340"/>
                      </a:lnTo>
                      <a:lnTo>
                        <a:pt x="535" y="1414"/>
                      </a:lnTo>
                      <a:lnTo>
                        <a:pt x="533" y="1489"/>
                      </a:lnTo>
                      <a:lnTo>
                        <a:pt x="590" y="1461"/>
                      </a:lnTo>
                      <a:lnTo>
                        <a:pt x="646" y="1438"/>
                      </a:lnTo>
                      <a:lnTo>
                        <a:pt x="699" y="1421"/>
                      </a:lnTo>
                      <a:lnTo>
                        <a:pt x="754" y="1408"/>
                      </a:lnTo>
                      <a:lnTo>
                        <a:pt x="806" y="1403"/>
                      </a:lnTo>
                      <a:lnTo>
                        <a:pt x="858" y="1401"/>
                      </a:lnTo>
                      <a:lnTo>
                        <a:pt x="908" y="1406"/>
                      </a:lnTo>
                      <a:lnTo>
                        <a:pt x="975" y="1418"/>
                      </a:lnTo>
                      <a:lnTo>
                        <a:pt x="1044" y="1438"/>
                      </a:lnTo>
                      <a:lnTo>
                        <a:pt x="1113" y="1464"/>
                      </a:lnTo>
                      <a:lnTo>
                        <a:pt x="1181" y="1498"/>
                      </a:lnTo>
                      <a:lnTo>
                        <a:pt x="1247" y="1537"/>
                      </a:lnTo>
                      <a:lnTo>
                        <a:pt x="1297" y="1577"/>
                      </a:lnTo>
                      <a:lnTo>
                        <a:pt x="1346" y="1623"/>
                      </a:lnTo>
                      <a:lnTo>
                        <a:pt x="1391" y="1674"/>
                      </a:lnTo>
                      <a:lnTo>
                        <a:pt x="1434" y="1729"/>
                      </a:lnTo>
                      <a:lnTo>
                        <a:pt x="1473" y="1792"/>
                      </a:lnTo>
                      <a:lnTo>
                        <a:pt x="1502" y="1847"/>
                      </a:lnTo>
                      <a:lnTo>
                        <a:pt x="1526" y="1905"/>
                      </a:lnTo>
                      <a:lnTo>
                        <a:pt x="1545" y="1967"/>
                      </a:lnTo>
                      <a:lnTo>
                        <a:pt x="1558" y="2030"/>
                      </a:lnTo>
                      <a:lnTo>
                        <a:pt x="1567" y="2098"/>
                      </a:lnTo>
                      <a:lnTo>
                        <a:pt x="1569" y="2167"/>
                      </a:lnTo>
                      <a:lnTo>
                        <a:pt x="1566" y="2234"/>
                      </a:lnTo>
                      <a:lnTo>
                        <a:pt x="1558" y="2300"/>
                      </a:lnTo>
                      <a:lnTo>
                        <a:pt x="1544" y="2362"/>
                      </a:lnTo>
                      <a:lnTo>
                        <a:pt x="1524" y="2422"/>
                      </a:lnTo>
                      <a:lnTo>
                        <a:pt x="1499" y="2477"/>
                      </a:lnTo>
                      <a:lnTo>
                        <a:pt x="1469" y="2533"/>
                      </a:lnTo>
                      <a:lnTo>
                        <a:pt x="1433" y="2583"/>
                      </a:lnTo>
                      <a:lnTo>
                        <a:pt x="1391" y="2632"/>
                      </a:lnTo>
                      <a:lnTo>
                        <a:pt x="1342" y="2679"/>
                      </a:lnTo>
                      <a:lnTo>
                        <a:pt x="1285" y="2727"/>
                      </a:lnTo>
                      <a:lnTo>
                        <a:pt x="1225" y="2768"/>
                      </a:lnTo>
                      <a:lnTo>
                        <a:pt x="1164" y="2802"/>
                      </a:lnTo>
                      <a:lnTo>
                        <a:pt x="1101" y="2831"/>
                      </a:lnTo>
                      <a:lnTo>
                        <a:pt x="1035" y="2853"/>
                      </a:lnTo>
                      <a:lnTo>
                        <a:pt x="969" y="2868"/>
                      </a:lnTo>
                      <a:lnTo>
                        <a:pt x="901" y="2878"/>
                      </a:lnTo>
                      <a:lnTo>
                        <a:pt x="830" y="2881"/>
                      </a:lnTo>
                      <a:lnTo>
                        <a:pt x="763" y="2879"/>
                      </a:lnTo>
                      <a:lnTo>
                        <a:pt x="697" y="2872"/>
                      </a:lnTo>
                      <a:lnTo>
                        <a:pt x="635" y="2862"/>
                      </a:lnTo>
                      <a:lnTo>
                        <a:pt x="575" y="2846"/>
                      </a:lnTo>
                      <a:lnTo>
                        <a:pt x="518" y="2826"/>
                      </a:lnTo>
                      <a:lnTo>
                        <a:pt x="464" y="2802"/>
                      </a:lnTo>
                      <a:lnTo>
                        <a:pt x="413" y="2774"/>
                      </a:lnTo>
                      <a:lnTo>
                        <a:pt x="363" y="2740"/>
                      </a:lnTo>
                      <a:lnTo>
                        <a:pt x="318" y="2703"/>
                      </a:lnTo>
                      <a:lnTo>
                        <a:pt x="269" y="2656"/>
                      </a:lnTo>
                      <a:lnTo>
                        <a:pt x="224" y="2604"/>
                      </a:lnTo>
                      <a:lnTo>
                        <a:pt x="182" y="2548"/>
                      </a:lnTo>
                      <a:lnTo>
                        <a:pt x="144" y="2488"/>
                      </a:lnTo>
                      <a:lnTo>
                        <a:pt x="110" y="2424"/>
                      </a:lnTo>
                      <a:lnTo>
                        <a:pt x="80" y="2354"/>
                      </a:lnTo>
                      <a:lnTo>
                        <a:pt x="54" y="2281"/>
                      </a:lnTo>
                      <a:lnTo>
                        <a:pt x="31" y="2203"/>
                      </a:lnTo>
                      <a:lnTo>
                        <a:pt x="19" y="2147"/>
                      </a:lnTo>
                      <a:lnTo>
                        <a:pt x="11" y="2087"/>
                      </a:lnTo>
                      <a:lnTo>
                        <a:pt x="3" y="2020"/>
                      </a:lnTo>
                      <a:lnTo>
                        <a:pt x="0" y="1952"/>
                      </a:lnTo>
                      <a:lnTo>
                        <a:pt x="0" y="1875"/>
                      </a:lnTo>
                      <a:lnTo>
                        <a:pt x="3" y="1796"/>
                      </a:lnTo>
                      <a:lnTo>
                        <a:pt x="8" y="1710"/>
                      </a:lnTo>
                      <a:lnTo>
                        <a:pt x="15" y="1620"/>
                      </a:lnTo>
                      <a:lnTo>
                        <a:pt x="26" y="1525"/>
                      </a:lnTo>
                      <a:lnTo>
                        <a:pt x="42" y="1416"/>
                      </a:lnTo>
                      <a:lnTo>
                        <a:pt x="61" y="1311"/>
                      </a:lnTo>
                      <a:lnTo>
                        <a:pt x="86" y="1209"/>
                      </a:lnTo>
                      <a:lnTo>
                        <a:pt x="116" y="1112"/>
                      </a:lnTo>
                      <a:lnTo>
                        <a:pt x="151" y="1015"/>
                      </a:lnTo>
                      <a:lnTo>
                        <a:pt x="190" y="924"/>
                      </a:lnTo>
                      <a:lnTo>
                        <a:pt x="234" y="835"/>
                      </a:lnTo>
                      <a:lnTo>
                        <a:pt x="281" y="750"/>
                      </a:lnTo>
                      <a:lnTo>
                        <a:pt x="341" y="665"/>
                      </a:lnTo>
                      <a:lnTo>
                        <a:pt x="402" y="585"/>
                      </a:lnTo>
                      <a:lnTo>
                        <a:pt x="466" y="509"/>
                      </a:lnTo>
                      <a:lnTo>
                        <a:pt x="533" y="439"/>
                      </a:lnTo>
                      <a:lnTo>
                        <a:pt x="602" y="375"/>
                      </a:lnTo>
                      <a:lnTo>
                        <a:pt x="673" y="316"/>
                      </a:lnTo>
                      <a:lnTo>
                        <a:pt x="746" y="263"/>
                      </a:lnTo>
                      <a:lnTo>
                        <a:pt x="833" y="206"/>
                      </a:lnTo>
                      <a:lnTo>
                        <a:pt x="918" y="156"/>
                      </a:lnTo>
                      <a:lnTo>
                        <a:pt x="998" y="111"/>
                      </a:lnTo>
                      <a:lnTo>
                        <a:pt x="1079" y="72"/>
                      </a:lnTo>
                      <a:lnTo>
                        <a:pt x="1159" y="39"/>
                      </a:lnTo>
                      <a:lnTo>
                        <a:pt x="1235" y="13"/>
                      </a:lnTo>
                      <a:lnTo>
                        <a:pt x="1267" y="3"/>
                      </a:lnTo>
                      <a:lnTo>
                        <a:pt x="129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/>
                <a:lstStyle/>
                <a:p>
                  <a:pPr algn="ctr" defTabSz="995690" fontAlgn="auto" latinLnBrk="0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000" dirty="0">
                    <a:latin typeface="맑은 고딕" panose="020B0503020000020004" pitchFamily="50" charset="-127"/>
                    <a:ea typeface="맑은 고딕" panose="020B0503020000020004" pitchFamily="50" charset="-127"/>
                    <a:cs typeface="Times New Roman" pitchFamily="18" charset="0"/>
                  </a:endParaRPr>
                </a:p>
              </p:txBody>
            </p:sp>
            <p:sp>
              <p:nvSpPr>
                <p:cNvPr id="58" name="Freeform 14">
                  <a:extLst>
                    <a:ext uri="{FF2B5EF4-FFF2-40B4-BE49-F238E27FC236}">
                      <a16:creationId xmlns:a16="http://schemas.microsoft.com/office/drawing/2014/main" xmlns="" id="{ECB96C1E-5B65-46F7-BF5C-C305FB8EFA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12717371" y="6118611"/>
                  <a:ext cx="122237" cy="223834"/>
                </a:xfrm>
                <a:custGeom>
                  <a:avLst/>
                  <a:gdLst>
                    <a:gd name="T0" fmla="*/ 1326 w 1568"/>
                    <a:gd name="T1" fmla="*/ 3 h 2881"/>
                    <a:gd name="T2" fmla="*/ 1380 w 1568"/>
                    <a:gd name="T3" fmla="*/ 25 h 2881"/>
                    <a:gd name="T4" fmla="*/ 1428 w 1568"/>
                    <a:gd name="T5" fmla="*/ 71 h 2881"/>
                    <a:gd name="T6" fmla="*/ 1464 w 1568"/>
                    <a:gd name="T7" fmla="*/ 132 h 2881"/>
                    <a:gd name="T8" fmla="*/ 1478 w 1568"/>
                    <a:gd name="T9" fmla="*/ 187 h 2881"/>
                    <a:gd name="T10" fmla="*/ 1467 w 1568"/>
                    <a:gd name="T11" fmla="*/ 238 h 2881"/>
                    <a:gd name="T12" fmla="*/ 1435 w 1568"/>
                    <a:gd name="T13" fmla="*/ 282 h 2881"/>
                    <a:gd name="T14" fmla="*/ 1378 w 1568"/>
                    <a:gd name="T15" fmla="*/ 323 h 2881"/>
                    <a:gd name="T16" fmla="*/ 1300 w 1568"/>
                    <a:gd name="T17" fmla="*/ 361 h 2881"/>
                    <a:gd name="T18" fmla="*/ 1208 w 1568"/>
                    <a:gd name="T19" fmla="*/ 412 h 2881"/>
                    <a:gd name="T20" fmla="*/ 1104 w 1568"/>
                    <a:gd name="T21" fmla="*/ 477 h 2881"/>
                    <a:gd name="T22" fmla="*/ 976 w 1568"/>
                    <a:gd name="T23" fmla="*/ 570 h 2881"/>
                    <a:gd name="T24" fmla="*/ 860 w 1568"/>
                    <a:gd name="T25" fmla="*/ 678 h 2881"/>
                    <a:gd name="T26" fmla="*/ 768 w 1568"/>
                    <a:gd name="T27" fmla="*/ 790 h 2881"/>
                    <a:gd name="T28" fmla="*/ 694 w 1568"/>
                    <a:gd name="T29" fmla="*/ 912 h 2881"/>
                    <a:gd name="T30" fmla="*/ 620 w 1568"/>
                    <a:gd name="T31" fmla="*/ 1060 h 2881"/>
                    <a:gd name="T32" fmla="*/ 571 w 1568"/>
                    <a:gd name="T33" fmla="*/ 1198 h 2881"/>
                    <a:gd name="T34" fmla="*/ 541 w 1568"/>
                    <a:gd name="T35" fmla="*/ 1340 h 2881"/>
                    <a:gd name="T36" fmla="*/ 532 w 1568"/>
                    <a:gd name="T37" fmla="*/ 1489 h 2881"/>
                    <a:gd name="T38" fmla="*/ 644 w 1568"/>
                    <a:gd name="T39" fmla="*/ 1438 h 2881"/>
                    <a:gd name="T40" fmla="*/ 752 w 1568"/>
                    <a:gd name="T41" fmla="*/ 1408 h 2881"/>
                    <a:gd name="T42" fmla="*/ 857 w 1568"/>
                    <a:gd name="T43" fmla="*/ 1401 h 2881"/>
                    <a:gd name="T44" fmla="*/ 975 w 1568"/>
                    <a:gd name="T45" fmla="*/ 1418 h 2881"/>
                    <a:gd name="T46" fmla="*/ 1111 w 1568"/>
                    <a:gd name="T47" fmla="*/ 1464 h 2881"/>
                    <a:gd name="T48" fmla="*/ 1247 w 1568"/>
                    <a:gd name="T49" fmla="*/ 1537 h 2881"/>
                    <a:gd name="T50" fmla="*/ 1346 w 1568"/>
                    <a:gd name="T51" fmla="*/ 1623 h 2881"/>
                    <a:gd name="T52" fmla="*/ 1433 w 1568"/>
                    <a:gd name="T53" fmla="*/ 1729 h 2881"/>
                    <a:gd name="T54" fmla="*/ 1503 w 1568"/>
                    <a:gd name="T55" fmla="*/ 1847 h 2881"/>
                    <a:gd name="T56" fmla="*/ 1546 w 1568"/>
                    <a:gd name="T57" fmla="*/ 1967 h 2881"/>
                    <a:gd name="T58" fmla="*/ 1567 w 1568"/>
                    <a:gd name="T59" fmla="*/ 2098 h 2881"/>
                    <a:gd name="T60" fmla="*/ 1565 w 1568"/>
                    <a:gd name="T61" fmla="*/ 2234 h 2881"/>
                    <a:gd name="T62" fmla="*/ 1543 w 1568"/>
                    <a:gd name="T63" fmla="*/ 2362 h 2881"/>
                    <a:gd name="T64" fmla="*/ 1500 w 1568"/>
                    <a:gd name="T65" fmla="*/ 2477 h 2881"/>
                    <a:gd name="T66" fmla="*/ 1432 w 1568"/>
                    <a:gd name="T67" fmla="*/ 2583 h 2881"/>
                    <a:gd name="T68" fmla="*/ 1343 w 1568"/>
                    <a:gd name="T69" fmla="*/ 2679 h 2881"/>
                    <a:gd name="T70" fmla="*/ 1225 w 1568"/>
                    <a:gd name="T71" fmla="*/ 2768 h 2881"/>
                    <a:gd name="T72" fmla="*/ 1100 w 1568"/>
                    <a:gd name="T73" fmla="*/ 2831 h 2881"/>
                    <a:gd name="T74" fmla="*/ 968 w 1568"/>
                    <a:gd name="T75" fmla="*/ 2868 h 2881"/>
                    <a:gd name="T76" fmla="*/ 829 w 1568"/>
                    <a:gd name="T77" fmla="*/ 2881 h 2881"/>
                    <a:gd name="T78" fmla="*/ 697 w 1568"/>
                    <a:gd name="T79" fmla="*/ 2872 h 2881"/>
                    <a:gd name="T80" fmla="*/ 575 w 1568"/>
                    <a:gd name="T81" fmla="*/ 2846 h 2881"/>
                    <a:gd name="T82" fmla="*/ 464 w 1568"/>
                    <a:gd name="T83" fmla="*/ 2802 h 2881"/>
                    <a:gd name="T84" fmla="*/ 364 w 1568"/>
                    <a:gd name="T85" fmla="*/ 2740 h 2881"/>
                    <a:gd name="T86" fmla="*/ 268 w 1568"/>
                    <a:gd name="T87" fmla="*/ 2656 h 2881"/>
                    <a:gd name="T88" fmla="*/ 182 w 1568"/>
                    <a:gd name="T89" fmla="*/ 2548 h 2881"/>
                    <a:gd name="T90" fmla="*/ 110 w 1568"/>
                    <a:gd name="T91" fmla="*/ 2424 h 2881"/>
                    <a:gd name="T92" fmla="*/ 53 w 1568"/>
                    <a:gd name="T93" fmla="*/ 2281 h 2881"/>
                    <a:gd name="T94" fmla="*/ 19 w 1568"/>
                    <a:gd name="T95" fmla="*/ 2147 h 2881"/>
                    <a:gd name="T96" fmla="*/ 4 w 1568"/>
                    <a:gd name="T97" fmla="*/ 2020 h 2881"/>
                    <a:gd name="T98" fmla="*/ 0 w 1568"/>
                    <a:gd name="T99" fmla="*/ 1875 h 2881"/>
                    <a:gd name="T100" fmla="*/ 7 w 1568"/>
                    <a:gd name="T101" fmla="*/ 1710 h 2881"/>
                    <a:gd name="T102" fmla="*/ 25 w 1568"/>
                    <a:gd name="T103" fmla="*/ 1525 h 2881"/>
                    <a:gd name="T104" fmla="*/ 61 w 1568"/>
                    <a:gd name="T105" fmla="*/ 1311 h 2881"/>
                    <a:gd name="T106" fmla="*/ 116 w 1568"/>
                    <a:gd name="T107" fmla="*/ 1112 h 2881"/>
                    <a:gd name="T108" fmla="*/ 188 w 1568"/>
                    <a:gd name="T109" fmla="*/ 924 h 2881"/>
                    <a:gd name="T110" fmla="*/ 281 w 1568"/>
                    <a:gd name="T111" fmla="*/ 750 h 2881"/>
                    <a:gd name="T112" fmla="*/ 401 w 1568"/>
                    <a:gd name="T113" fmla="*/ 585 h 2881"/>
                    <a:gd name="T114" fmla="*/ 532 w 1568"/>
                    <a:gd name="T115" fmla="*/ 439 h 2881"/>
                    <a:gd name="T116" fmla="*/ 673 w 1568"/>
                    <a:gd name="T117" fmla="*/ 316 h 2881"/>
                    <a:gd name="T118" fmla="*/ 832 w 1568"/>
                    <a:gd name="T119" fmla="*/ 206 h 2881"/>
                    <a:gd name="T120" fmla="*/ 999 w 1568"/>
                    <a:gd name="T121" fmla="*/ 111 h 2881"/>
                    <a:gd name="T122" fmla="*/ 1159 w 1568"/>
                    <a:gd name="T123" fmla="*/ 39 h 2881"/>
                    <a:gd name="T124" fmla="*/ 1266 w 1568"/>
                    <a:gd name="T125" fmla="*/ 3 h 28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568" h="2881">
                      <a:moveTo>
                        <a:pt x="1297" y="0"/>
                      </a:moveTo>
                      <a:lnTo>
                        <a:pt x="1326" y="3"/>
                      </a:lnTo>
                      <a:lnTo>
                        <a:pt x="1354" y="11"/>
                      </a:lnTo>
                      <a:lnTo>
                        <a:pt x="1380" y="25"/>
                      </a:lnTo>
                      <a:lnTo>
                        <a:pt x="1405" y="46"/>
                      </a:lnTo>
                      <a:lnTo>
                        <a:pt x="1428" y="71"/>
                      </a:lnTo>
                      <a:lnTo>
                        <a:pt x="1448" y="102"/>
                      </a:lnTo>
                      <a:lnTo>
                        <a:pt x="1464" y="132"/>
                      </a:lnTo>
                      <a:lnTo>
                        <a:pt x="1474" y="160"/>
                      </a:lnTo>
                      <a:lnTo>
                        <a:pt x="1478" y="187"/>
                      </a:lnTo>
                      <a:lnTo>
                        <a:pt x="1477" y="212"/>
                      </a:lnTo>
                      <a:lnTo>
                        <a:pt x="1467" y="238"/>
                      </a:lnTo>
                      <a:lnTo>
                        <a:pt x="1455" y="260"/>
                      </a:lnTo>
                      <a:lnTo>
                        <a:pt x="1435" y="282"/>
                      </a:lnTo>
                      <a:lnTo>
                        <a:pt x="1409" y="303"/>
                      </a:lnTo>
                      <a:lnTo>
                        <a:pt x="1378" y="323"/>
                      </a:lnTo>
                      <a:lnTo>
                        <a:pt x="1340" y="340"/>
                      </a:lnTo>
                      <a:lnTo>
                        <a:pt x="1300" y="361"/>
                      </a:lnTo>
                      <a:lnTo>
                        <a:pt x="1255" y="384"/>
                      </a:lnTo>
                      <a:lnTo>
                        <a:pt x="1208" y="412"/>
                      </a:lnTo>
                      <a:lnTo>
                        <a:pt x="1157" y="443"/>
                      </a:lnTo>
                      <a:lnTo>
                        <a:pt x="1104" y="477"/>
                      </a:lnTo>
                      <a:lnTo>
                        <a:pt x="1038" y="521"/>
                      </a:lnTo>
                      <a:lnTo>
                        <a:pt x="976" y="570"/>
                      </a:lnTo>
                      <a:lnTo>
                        <a:pt x="916" y="622"/>
                      </a:lnTo>
                      <a:lnTo>
                        <a:pt x="860" y="678"/>
                      </a:lnTo>
                      <a:lnTo>
                        <a:pt x="805" y="738"/>
                      </a:lnTo>
                      <a:lnTo>
                        <a:pt x="768" y="790"/>
                      </a:lnTo>
                      <a:lnTo>
                        <a:pt x="730" y="847"/>
                      </a:lnTo>
                      <a:lnTo>
                        <a:pt x="694" y="912"/>
                      </a:lnTo>
                      <a:lnTo>
                        <a:pt x="656" y="983"/>
                      </a:lnTo>
                      <a:lnTo>
                        <a:pt x="620" y="1060"/>
                      </a:lnTo>
                      <a:lnTo>
                        <a:pt x="593" y="1128"/>
                      </a:lnTo>
                      <a:lnTo>
                        <a:pt x="571" y="1198"/>
                      </a:lnTo>
                      <a:lnTo>
                        <a:pt x="554" y="1269"/>
                      </a:lnTo>
                      <a:lnTo>
                        <a:pt x="541" y="1340"/>
                      </a:lnTo>
                      <a:lnTo>
                        <a:pt x="533" y="1414"/>
                      </a:lnTo>
                      <a:lnTo>
                        <a:pt x="532" y="1489"/>
                      </a:lnTo>
                      <a:lnTo>
                        <a:pt x="589" y="1461"/>
                      </a:lnTo>
                      <a:lnTo>
                        <a:pt x="644" y="1438"/>
                      </a:lnTo>
                      <a:lnTo>
                        <a:pt x="699" y="1421"/>
                      </a:lnTo>
                      <a:lnTo>
                        <a:pt x="752" y="1408"/>
                      </a:lnTo>
                      <a:lnTo>
                        <a:pt x="805" y="1403"/>
                      </a:lnTo>
                      <a:lnTo>
                        <a:pt x="857" y="1401"/>
                      </a:lnTo>
                      <a:lnTo>
                        <a:pt x="906" y="1406"/>
                      </a:lnTo>
                      <a:lnTo>
                        <a:pt x="975" y="1418"/>
                      </a:lnTo>
                      <a:lnTo>
                        <a:pt x="1044" y="1438"/>
                      </a:lnTo>
                      <a:lnTo>
                        <a:pt x="1111" y="1464"/>
                      </a:lnTo>
                      <a:lnTo>
                        <a:pt x="1179" y="1498"/>
                      </a:lnTo>
                      <a:lnTo>
                        <a:pt x="1247" y="1537"/>
                      </a:lnTo>
                      <a:lnTo>
                        <a:pt x="1298" y="1577"/>
                      </a:lnTo>
                      <a:lnTo>
                        <a:pt x="1346" y="1623"/>
                      </a:lnTo>
                      <a:lnTo>
                        <a:pt x="1392" y="1674"/>
                      </a:lnTo>
                      <a:lnTo>
                        <a:pt x="1433" y="1729"/>
                      </a:lnTo>
                      <a:lnTo>
                        <a:pt x="1474" y="1792"/>
                      </a:lnTo>
                      <a:lnTo>
                        <a:pt x="1503" y="1847"/>
                      </a:lnTo>
                      <a:lnTo>
                        <a:pt x="1527" y="1905"/>
                      </a:lnTo>
                      <a:lnTo>
                        <a:pt x="1546" y="1967"/>
                      </a:lnTo>
                      <a:lnTo>
                        <a:pt x="1558" y="2030"/>
                      </a:lnTo>
                      <a:lnTo>
                        <a:pt x="1567" y="2098"/>
                      </a:lnTo>
                      <a:lnTo>
                        <a:pt x="1568" y="2167"/>
                      </a:lnTo>
                      <a:lnTo>
                        <a:pt x="1565" y="2234"/>
                      </a:lnTo>
                      <a:lnTo>
                        <a:pt x="1558" y="2300"/>
                      </a:lnTo>
                      <a:lnTo>
                        <a:pt x="1543" y="2362"/>
                      </a:lnTo>
                      <a:lnTo>
                        <a:pt x="1524" y="2422"/>
                      </a:lnTo>
                      <a:lnTo>
                        <a:pt x="1500" y="2477"/>
                      </a:lnTo>
                      <a:lnTo>
                        <a:pt x="1467" y="2533"/>
                      </a:lnTo>
                      <a:lnTo>
                        <a:pt x="1432" y="2583"/>
                      </a:lnTo>
                      <a:lnTo>
                        <a:pt x="1390" y="2632"/>
                      </a:lnTo>
                      <a:lnTo>
                        <a:pt x="1343" y="2679"/>
                      </a:lnTo>
                      <a:lnTo>
                        <a:pt x="1285" y="2727"/>
                      </a:lnTo>
                      <a:lnTo>
                        <a:pt x="1225" y="2768"/>
                      </a:lnTo>
                      <a:lnTo>
                        <a:pt x="1164" y="2802"/>
                      </a:lnTo>
                      <a:lnTo>
                        <a:pt x="1100" y="2831"/>
                      </a:lnTo>
                      <a:lnTo>
                        <a:pt x="1036" y="2853"/>
                      </a:lnTo>
                      <a:lnTo>
                        <a:pt x="968" y="2868"/>
                      </a:lnTo>
                      <a:lnTo>
                        <a:pt x="900" y="2878"/>
                      </a:lnTo>
                      <a:lnTo>
                        <a:pt x="829" y="2881"/>
                      </a:lnTo>
                      <a:lnTo>
                        <a:pt x="762" y="2879"/>
                      </a:lnTo>
                      <a:lnTo>
                        <a:pt x="697" y="2872"/>
                      </a:lnTo>
                      <a:lnTo>
                        <a:pt x="635" y="2862"/>
                      </a:lnTo>
                      <a:lnTo>
                        <a:pt x="575" y="2846"/>
                      </a:lnTo>
                      <a:lnTo>
                        <a:pt x="518" y="2826"/>
                      </a:lnTo>
                      <a:lnTo>
                        <a:pt x="464" y="2802"/>
                      </a:lnTo>
                      <a:lnTo>
                        <a:pt x="412" y="2774"/>
                      </a:lnTo>
                      <a:lnTo>
                        <a:pt x="364" y="2740"/>
                      </a:lnTo>
                      <a:lnTo>
                        <a:pt x="317" y="2703"/>
                      </a:lnTo>
                      <a:lnTo>
                        <a:pt x="268" y="2656"/>
                      </a:lnTo>
                      <a:lnTo>
                        <a:pt x="223" y="2604"/>
                      </a:lnTo>
                      <a:lnTo>
                        <a:pt x="182" y="2548"/>
                      </a:lnTo>
                      <a:lnTo>
                        <a:pt x="144" y="2488"/>
                      </a:lnTo>
                      <a:lnTo>
                        <a:pt x="110" y="2424"/>
                      </a:lnTo>
                      <a:lnTo>
                        <a:pt x="79" y="2354"/>
                      </a:lnTo>
                      <a:lnTo>
                        <a:pt x="53" y="2281"/>
                      </a:lnTo>
                      <a:lnTo>
                        <a:pt x="30" y="2203"/>
                      </a:lnTo>
                      <a:lnTo>
                        <a:pt x="19" y="2147"/>
                      </a:lnTo>
                      <a:lnTo>
                        <a:pt x="11" y="2087"/>
                      </a:lnTo>
                      <a:lnTo>
                        <a:pt x="4" y="2020"/>
                      </a:lnTo>
                      <a:lnTo>
                        <a:pt x="1" y="1952"/>
                      </a:lnTo>
                      <a:lnTo>
                        <a:pt x="0" y="1875"/>
                      </a:lnTo>
                      <a:lnTo>
                        <a:pt x="2" y="1796"/>
                      </a:lnTo>
                      <a:lnTo>
                        <a:pt x="7" y="1710"/>
                      </a:lnTo>
                      <a:lnTo>
                        <a:pt x="15" y="1620"/>
                      </a:lnTo>
                      <a:lnTo>
                        <a:pt x="25" y="1525"/>
                      </a:lnTo>
                      <a:lnTo>
                        <a:pt x="41" y="1416"/>
                      </a:lnTo>
                      <a:lnTo>
                        <a:pt x="61" y="1311"/>
                      </a:lnTo>
                      <a:lnTo>
                        <a:pt x="86" y="1209"/>
                      </a:lnTo>
                      <a:lnTo>
                        <a:pt x="116" y="1112"/>
                      </a:lnTo>
                      <a:lnTo>
                        <a:pt x="150" y="1015"/>
                      </a:lnTo>
                      <a:lnTo>
                        <a:pt x="188" y="924"/>
                      </a:lnTo>
                      <a:lnTo>
                        <a:pt x="233" y="835"/>
                      </a:lnTo>
                      <a:lnTo>
                        <a:pt x="281" y="750"/>
                      </a:lnTo>
                      <a:lnTo>
                        <a:pt x="340" y="665"/>
                      </a:lnTo>
                      <a:lnTo>
                        <a:pt x="401" y="585"/>
                      </a:lnTo>
                      <a:lnTo>
                        <a:pt x="466" y="509"/>
                      </a:lnTo>
                      <a:lnTo>
                        <a:pt x="532" y="439"/>
                      </a:lnTo>
                      <a:lnTo>
                        <a:pt x="601" y="375"/>
                      </a:lnTo>
                      <a:lnTo>
                        <a:pt x="673" y="316"/>
                      </a:lnTo>
                      <a:lnTo>
                        <a:pt x="747" y="263"/>
                      </a:lnTo>
                      <a:lnTo>
                        <a:pt x="832" y="206"/>
                      </a:lnTo>
                      <a:lnTo>
                        <a:pt x="917" y="156"/>
                      </a:lnTo>
                      <a:lnTo>
                        <a:pt x="999" y="111"/>
                      </a:lnTo>
                      <a:lnTo>
                        <a:pt x="1080" y="72"/>
                      </a:lnTo>
                      <a:lnTo>
                        <a:pt x="1159" y="39"/>
                      </a:lnTo>
                      <a:lnTo>
                        <a:pt x="1235" y="13"/>
                      </a:lnTo>
                      <a:lnTo>
                        <a:pt x="1266" y="3"/>
                      </a:lnTo>
                      <a:lnTo>
                        <a:pt x="129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/>
                <a:lstStyle/>
                <a:p>
                  <a:pPr algn="ctr" defTabSz="995690" fontAlgn="auto" latinLnBrk="0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000" dirty="0">
                    <a:latin typeface="맑은 고딕" panose="020B0503020000020004" pitchFamily="50" charset="-127"/>
                    <a:ea typeface="맑은 고딕" panose="020B0503020000020004" pitchFamily="50" charset="-127"/>
                    <a:cs typeface="Times New Roman" pitchFamily="18" charset="0"/>
                  </a:endParaRPr>
                </a:p>
              </p:txBody>
            </p:sp>
          </p:grpSp>
        </p:grpSp>
      </p:grpSp>
      <p:sp>
        <p:nvSpPr>
          <p:cNvPr id="66" name="Text Box 53">
            <a:extLst>
              <a:ext uri="{FF2B5EF4-FFF2-40B4-BE49-F238E27FC236}">
                <a16:creationId xmlns:a16="http://schemas.microsoft.com/office/drawing/2014/main" xmlns="" id="{D79939A9-5145-461B-8C96-2B72FC58F6E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777700" y="5396859"/>
            <a:ext cx="26912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88900" indent="-88900" defTabSz="849313" fontAlgn="base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69696"/>
              </a:buClr>
              <a:buSzPct val="80000"/>
              <a:buFont typeface="Wingdings" pitchFamily="2" charset="2"/>
              <a:buChar char="§"/>
              <a:defRPr kumimoji="1" sz="1100" kern="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>
              <a:spcBef>
                <a:spcPts val="300"/>
              </a:spcBef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소스 사용이 가장 적은 시간대 선정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ts val="300"/>
              </a:spcBef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우선순위 별 프로젝트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소스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Migration</a:t>
            </a:r>
          </a:p>
          <a:p>
            <a:pPr>
              <a:spcBef>
                <a:spcPts val="300"/>
              </a:spcBef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검증</a:t>
            </a:r>
          </a:p>
        </p:txBody>
      </p:sp>
      <p:sp>
        <p:nvSpPr>
          <p:cNvPr id="67" name="Text Box 51">
            <a:extLst>
              <a:ext uri="{FF2B5EF4-FFF2-40B4-BE49-F238E27FC236}">
                <a16:creationId xmlns:a16="http://schemas.microsoft.com/office/drawing/2014/main" xmlns="" id="{1778F6D5-51E5-4167-906E-B8432667E4E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758006" y="5396859"/>
            <a:ext cx="25301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88900" indent="-88900" defTabSz="849313" fontAlgn="base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69696"/>
              </a:buClr>
              <a:buSzPct val="80000"/>
              <a:buFont typeface="Wingdings" pitchFamily="2" charset="2"/>
              <a:buChar char="§"/>
              <a:defRPr kumimoji="1" sz="1100" kern="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>
              <a:spcBef>
                <a:spcPts val="300"/>
              </a:spcBef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테스트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프로젝트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선정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ts val="300"/>
              </a:spcBef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검증 서버 세팅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ts val="300"/>
              </a:spcBef>
            </a:pP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SVN &amp;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TFS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to Git Migration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테스트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8" name="Text Box 51">
            <a:extLst>
              <a:ext uri="{FF2B5EF4-FFF2-40B4-BE49-F238E27FC236}">
                <a16:creationId xmlns:a16="http://schemas.microsoft.com/office/drawing/2014/main" xmlns="" id="{DAFE790C-453E-4EF2-8D92-66CB6FFF35D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711462" y="5396859"/>
            <a:ext cx="2565209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88900" indent="-88900" defTabSz="849313" fontAlgn="base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69696"/>
              </a:buClr>
              <a:buSzPct val="80000"/>
              <a:buFont typeface="Wingdings" pitchFamily="2" charset="2"/>
              <a:buChar char="§"/>
              <a:defRPr kumimoji="1" sz="1100" kern="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>
              <a:spcBef>
                <a:spcPts val="300"/>
              </a:spcBef>
            </a:pP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Subversion &amp;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TFS</a:t>
            </a:r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에서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Git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으로의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Migration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계획 수립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ts val="300"/>
              </a:spcBef>
            </a:pPr>
            <a:r>
              <a:rPr lang="en-US" altLang="ko-KR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Prerequsite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검증 및 이슈 사전 확인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ts val="300"/>
              </a:spcBef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Timetable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단위 작업계획서 작성</a:t>
            </a:r>
          </a:p>
        </p:txBody>
      </p:sp>
      <p:sp>
        <p:nvSpPr>
          <p:cNvPr id="69" name="자유형 149">
            <a:extLst>
              <a:ext uri="{FF2B5EF4-FFF2-40B4-BE49-F238E27FC236}">
                <a16:creationId xmlns:a16="http://schemas.microsoft.com/office/drawing/2014/main" xmlns="" id="{65DD83A0-D5B0-4456-937D-5113A74D4B8B}"/>
              </a:ext>
            </a:extLst>
          </p:cNvPr>
          <p:cNvSpPr/>
          <p:nvPr/>
        </p:nvSpPr>
        <p:spPr bwMode="gray">
          <a:xfrm>
            <a:off x="4532318" y="5324580"/>
            <a:ext cx="0" cy="978513"/>
          </a:xfrm>
          <a:custGeom>
            <a:avLst/>
            <a:gdLst>
              <a:gd name="connsiteX0" fmla="*/ 0 w 0"/>
              <a:gd name="connsiteY0" fmla="*/ 0 h 1066800"/>
              <a:gd name="connsiteX1" fmla="*/ 0 w 0"/>
              <a:gd name="connsiteY1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66800">
                <a:moveTo>
                  <a:pt x="0" y="0"/>
                </a:moveTo>
                <a:lnTo>
                  <a:pt x="0" y="106680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95690" latinLnBrk="0"/>
            <a:endParaRPr lang="ko-KR" altLang="en-US" sz="11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0" name="자유형 150">
            <a:extLst>
              <a:ext uri="{FF2B5EF4-FFF2-40B4-BE49-F238E27FC236}">
                <a16:creationId xmlns:a16="http://schemas.microsoft.com/office/drawing/2014/main" xmlns="" id="{C518CCCB-B269-4CD6-9EDE-BA267CDEBB50}"/>
              </a:ext>
            </a:extLst>
          </p:cNvPr>
          <p:cNvSpPr/>
          <p:nvPr/>
        </p:nvSpPr>
        <p:spPr bwMode="gray">
          <a:xfrm>
            <a:off x="7545451" y="5324580"/>
            <a:ext cx="0" cy="978513"/>
          </a:xfrm>
          <a:custGeom>
            <a:avLst/>
            <a:gdLst>
              <a:gd name="connsiteX0" fmla="*/ 0 w 0"/>
              <a:gd name="connsiteY0" fmla="*/ 0 h 1066800"/>
              <a:gd name="connsiteX1" fmla="*/ 0 w 0"/>
              <a:gd name="connsiteY1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66800">
                <a:moveTo>
                  <a:pt x="0" y="0"/>
                </a:moveTo>
                <a:lnTo>
                  <a:pt x="0" y="106680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95690" latinLnBrk="0"/>
            <a:endParaRPr lang="ko-KR" altLang="en-US" sz="11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xmlns="" id="{83921FA6-A3A5-4A1C-8A82-9D0202956BB7}"/>
              </a:ext>
            </a:extLst>
          </p:cNvPr>
          <p:cNvGrpSpPr/>
          <p:nvPr/>
        </p:nvGrpSpPr>
        <p:grpSpPr>
          <a:xfrm>
            <a:off x="1573100" y="4810928"/>
            <a:ext cx="8899984" cy="446871"/>
            <a:chOff x="487619" y="2787389"/>
            <a:chExt cx="8899984" cy="407796"/>
          </a:xfrm>
        </p:grpSpPr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xmlns="" id="{6AA6E833-5CA3-40E1-A1D8-2720D225CB3E}"/>
                </a:ext>
              </a:extLst>
            </p:cNvPr>
            <p:cNvGrpSpPr/>
            <p:nvPr/>
          </p:nvGrpSpPr>
          <p:grpSpPr>
            <a:xfrm>
              <a:off x="487619" y="2787389"/>
              <a:ext cx="2841934" cy="407788"/>
              <a:chOff x="565150" y="4024388"/>
              <a:chExt cx="1828963" cy="519999"/>
            </a:xfrm>
          </p:grpSpPr>
          <p:grpSp>
            <p:nvGrpSpPr>
              <p:cNvPr id="82" name="그룹 231">
                <a:extLst>
                  <a:ext uri="{FF2B5EF4-FFF2-40B4-BE49-F238E27FC236}">
                    <a16:creationId xmlns:a16="http://schemas.microsoft.com/office/drawing/2014/main" xmlns="" id="{5CF54EDF-1C43-47D8-905B-97EAEA4735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150" y="4024388"/>
                <a:ext cx="1828963" cy="519999"/>
                <a:chOff x="9185881" y="3613148"/>
                <a:chExt cx="1904847" cy="563193"/>
              </a:xfrm>
            </p:grpSpPr>
            <p:sp>
              <p:nvSpPr>
                <p:cNvPr id="84" name="직사각형 232">
                  <a:extLst>
                    <a:ext uri="{FF2B5EF4-FFF2-40B4-BE49-F238E27FC236}">
                      <a16:creationId xmlns:a16="http://schemas.microsoft.com/office/drawing/2014/main" xmlns="" id="{6A322224-0795-4160-9997-A9E6B106AF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85881" y="3613148"/>
                  <a:ext cx="1904847" cy="563193"/>
                </a:xfrm>
                <a:prstGeom prst="rect">
                  <a:avLst/>
                </a:prstGeom>
                <a:solidFill>
                  <a:schemeClr val="bg1"/>
                </a:solidFill>
                <a:ln w="12700" algn="ctr">
                  <a:solidFill>
                    <a:srgbClr val="0070C0"/>
                  </a:solidFill>
                  <a:round/>
                  <a:headEnd/>
                  <a:tailEnd/>
                </a:ln>
                <a:effectLst>
                  <a:outerShdw blurRad="25400" dist="25400" dir="2700000" algn="tl" rotWithShape="0">
                    <a:schemeClr val="bg1">
                      <a:lumMod val="65000"/>
                      <a:alpha val="80000"/>
                    </a:schemeClr>
                  </a:outerShdw>
                </a:effectLst>
              </p:spPr>
              <p:txBody>
                <a:bodyPr wrap="square" lIns="0" tIns="0" rIns="0" bIns="0" anchor="ctr"/>
                <a:lstStyle/>
                <a:p>
                  <a:pPr algn="ctr" defTabSz="995690" latinLnBrk="0"/>
                  <a:r>
                    <a:rPr lang="ko-KR" altLang="en-US" sz="1100" b="1" kern="0" dirty="0"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철저한 계획 수립</a:t>
                  </a:r>
                </a:p>
              </p:txBody>
            </p:sp>
            <p:sp>
              <p:nvSpPr>
                <p:cNvPr id="85" name="자유형 155">
                  <a:extLst>
                    <a:ext uri="{FF2B5EF4-FFF2-40B4-BE49-F238E27FC236}">
                      <a16:creationId xmlns:a16="http://schemas.microsoft.com/office/drawing/2014/main" xmlns="" id="{DDC6D18C-37A2-4878-AA68-0D82409FD143}"/>
                    </a:ext>
                  </a:extLst>
                </p:cNvPr>
                <p:cNvSpPr/>
                <p:nvPr/>
              </p:nvSpPr>
              <p:spPr>
                <a:xfrm>
                  <a:off x="9198531" y="3624253"/>
                  <a:ext cx="196680" cy="236333"/>
                </a:xfrm>
                <a:custGeom>
                  <a:avLst/>
                  <a:gdLst>
                    <a:gd name="connsiteX0" fmla="*/ 0 w 177800"/>
                    <a:gd name="connsiteY0" fmla="*/ 0 h 336550"/>
                    <a:gd name="connsiteX1" fmla="*/ 0 w 177800"/>
                    <a:gd name="connsiteY1" fmla="*/ 336550 h 336550"/>
                    <a:gd name="connsiteX2" fmla="*/ 177800 w 177800"/>
                    <a:gd name="connsiteY2" fmla="*/ 228600 h 336550"/>
                    <a:gd name="connsiteX3" fmla="*/ 0 w 177800"/>
                    <a:gd name="connsiteY3" fmla="*/ 0 h 336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7800" h="336550">
                      <a:moveTo>
                        <a:pt x="0" y="0"/>
                      </a:moveTo>
                      <a:lnTo>
                        <a:pt x="0" y="336550"/>
                      </a:lnTo>
                      <a:lnTo>
                        <a:pt x="177800" y="228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46000">
                      <a:srgbClr val="FFFFFF"/>
                    </a:gs>
                    <a:gs pos="100000">
                      <a:srgbClr val="CCE0F0"/>
                    </a:gs>
                  </a:gsLst>
                  <a:lin ang="1620000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61118" fontAlgn="auto" latinLnBrk="0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200" b="1" kern="0" dirty="0">
                    <a:solidFill>
                      <a:sysClr val="windowText" lastClr="00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Times New Roman" pitchFamily="18" charset="0"/>
                  </a:endParaRPr>
                </a:p>
              </p:txBody>
            </p:sp>
          </p:grpSp>
          <p:sp>
            <p:nvSpPr>
              <p:cNvPr id="83" name="직사각형 82">
                <a:extLst>
                  <a:ext uri="{FF2B5EF4-FFF2-40B4-BE49-F238E27FC236}">
                    <a16:creationId xmlns:a16="http://schemas.microsoft.com/office/drawing/2014/main" xmlns="" id="{A82BF559-0EDC-452A-AC23-448E72BE6CBB}"/>
                  </a:ext>
                </a:extLst>
              </p:cNvPr>
              <p:cNvSpPr/>
              <p:nvPr/>
            </p:nvSpPr>
            <p:spPr>
              <a:xfrm>
                <a:off x="577295" y="4133234"/>
                <a:ext cx="1799903" cy="250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pPr algn="ctr" defTabSz="995690" latinLnBrk="0"/>
                <a:endParaRPr lang="ko-KR" altLang="en-US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xmlns="" id="{DA0BF034-3D77-4D8F-820B-0A00EB94ED78}"/>
                </a:ext>
              </a:extLst>
            </p:cNvPr>
            <p:cNvGrpSpPr/>
            <p:nvPr/>
          </p:nvGrpSpPr>
          <p:grpSpPr>
            <a:xfrm>
              <a:off x="3516646" y="2787396"/>
              <a:ext cx="2841934" cy="407789"/>
              <a:chOff x="2514519" y="4024388"/>
              <a:chExt cx="1828963" cy="519999"/>
            </a:xfrm>
          </p:grpSpPr>
          <p:grpSp>
            <p:nvGrpSpPr>
              <p:cNvPr id="78" name="그룹 231">
                <a:extLst>
                  <a:ext uri="{FF2B5EF4-FFF2-40B4-BE49-F238E27FC236}">
                    <a16:creationId xmlns:a16="http://schemas.microsoft.com/office/drawing/2014/main" xmlns="" id="{2B3F3178-61E5-42CF-AC43-361EB27FAE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14519" y="4024388"/>
                <a:ext cx="1828963" cy="519999"/>
                <a:chOff x="9185881" y="3613148"/>
                <a:chExt cx="1904847" cy="563193"/>
              </a:xfrm>
            </p:grpSpPr>
            <p:sp>
              <p:nvSpPr>
                <p:cNvPr id="80" name="직사각형 232">
                  <a:extLst>
                    <a:ext uri="{FF2B5EF4-FFF2-40B4-BE49-F238E27FC236}">
                      <a16:creationId xmlns:a16="http://schemas.microsoft.com/office/drawing/2014/main" xmlns="" id="{C1EBACE0-EEA9-4B37-933E-A891363F75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85881" y="3613148"/>
                  <a:ext cx="1904847" cy="563193"/>
                </a:xfrm>
                <a:prstGeom prst="rect">
                  <a:avLst/>
                </a:prstGeom>
                <a:solidFill>
                  <a:schemeClr val="bg1"/>
                </a:solidFill>
                <a:ln w="12700" algn="ctr">
                  <a:solidFill>
                    <a:srgbClr val="0070C0"/>
                  </a:solidFill>
                  <a:round/>
                  <a:headEnd/>
                  <a:tailEnd/>
                </a:ln>
                <a:effectLst>
                  <a:outerShdw blurRad="25400" dist="25400" dir="2700000" algn="tl" rotWithShape="0">
                    <a:schemeClr val="bg1">
                      <a:lumMod val="65000"/>
                      <a:alpha val="80000"/>
                    </a:schemeClr>
                  </a:outerShdw>
                </a:effectLst>
              </p:spPr>
              <p:txBody>
                <a:bodyPr wrap="square" lIns="0" tIns="0" rIns="0" bIns="0" anchor="ctr"/>
                <a:lstStyle/>
                <a:p>
                  <a:pPr algn="ctr" defTabSz="995690" latinLnBrk="0"/>
                  <a:r>
                    <a:rPr lang="ko-KR" altLang="en-US" sz="1100" b="1" kern="0" dirty="0"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시나리오에 따른 예행 연습</a:t>
                  </a:r>
                </a:p>
              </p:txBody>
            </p:sp>
            <p:sp>
              <p:nvSpPr>
                <p:cNvPr id="81" name="자유형 160">
                  <a:extLst>
                    <a:ext uri="{FF2B5EF4-FFF2-40B4-BE49-F238E27FC236}">
                      <a16:creationId xmlns:a16="http://schemas.microsoft.com/office/drawing/2014/main" xmlns="" id="{D9C3B08D-A44E-4ABD-8848-F546B7AC176D}"/>
                    </a:ext>
                  </a:extLst>
                </p:cNvPr>
                <p:cNvSpPr/>
                <p:nvPr/>
              </p:nvSpPr>
              <p:spPr>
                <a:xfrm>
                  <a:off x="9198531" y="3624253"/>
                  <a:ext cx="196680" cy="236333"/>
                </a:xfrm>
                <a:custGeom>
                  <a:avLst/>
                  <a:gdLst>
                    <a:gd name="connsiteX0" fmla="*/ 0 w 177800"/>
                    <a:gd name="connsiteY0" fmla="*/ 0 h 336550"/>
                    <a:gd name="connsiteX1" fmla="*/ 0 w 177800"/>
                    <a:gd name="connsiteY1" fmla="*/ 336550 h 336550"/>
                    <a:gd name="connsiteX2" fmla="*/ 177800 w 177800"/>
                    <a:gd name="connsiteY2" fmla="*/ 228600 h 336550"/>
                    <a:gd name="connsiteX3" fmla="*/ 0 w 177800"/>
                    <a:gd name="connsiteY3" fmla="*/ 0 h 336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7800" h="336550">
                      <a:moveTo>
                        <a:pt x="0" y="0"/>
                      </a:moveTo>
                      <a:lnTo>
                        <a:pt x="0" y="336550"/>
                      </a:lnTo>
                      <a:lnTo>
                        <a:pt x="177800" y="228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46000">
                      <a:srgbClr val="FFFFFF"/>
                    </a:gs>
                    <a:gs pos="100000">
                      <a:srgbClr val="CCE0F0"/>
                    </a:gs>
                  </a:gsLst>
                  <a:lin ang="1620000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61118" fontAlgn="auto" latinLnBrk="0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200" b="1" kern="0" dirty="0">
                    <a:solidFill>
                      <a:sysClr val="windowText" lastClr="00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Times New Roman" pitchFamily="18" charset="0"/>
                  </a:endParaRPr>
                </a:p>
              </p:txBody>
            </p:sp>
          </p:grpSp>
          <p:sp>
            <p:nvSpPr>
              <p:cNvPr id="79" name="직사각형 78">
                <a:extLst>
                  <a:ext uri="{FF2B5EF4-FFF2-40B4-BE49-F238E27FC236}">
                    <a16:creationId xmlns:a16="http://schemas.microsoft.com/office/drawing/2014/main" xmlns="" id="{D4EE3A20-C8C2-4756-9DFD-28D3C1256EA6}"/>
                  </a:ext>
                </a:extLst>
              </p:cNvPr>
              <p:cNvSpPr/>
              <p:nvPr/>
            </p:nvSpPr>
            <p:spPr>
              <a:xfrm>
                <a:off x="3428987" y="4159036"/>
                <a:ext cx="41" cy="2507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 defTabSz="995690" latinLnBrk="0"/>
                <a:endParaRPr lang="ko-KR" altLang="en-US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74" name="그룹 231">
              <a:extLst>
                <a:ext uri="{FF2B5EF4-FFF2-40B4-BE49-F238E27FC236}">
                  <a16:creationId xmlns:a16="http://schemas.microsoft.com/office/drawing/2014/main" xmlns="" id="{72925238-6FEA-44B0-87C3-2BFA11861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45669" y="2787389"/>
              <a:ext cx="2841934" cy="407788"/>
              <a:chOff x="9185881" y="3613148"/>
              <a:chExt cx="1904847" cy="563193"/>
            </a:xfrm>
          </p:grpSpPr>
          <p:sp>
            <p:nvSpPr>
              <p:cNvPr id="76" name="직사각형 232">
                <a:extLst>
                  <a:ext uri="{FF2B5EF4-FFF2-40B4-BE49-F238E27FC236}">
                    <a16:creationId xmlns:a16="http://schemas.microsoft.com/office/drawing/2014/main" xmlns="" id="{163E2CC0-815D-4D11-82B4-344446113C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5881" y="3613148"/>
                <a:ext cx="1904847" cy="563193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solidFill>
                  <a:srgbClr val="0070C0"/>
                </a:solidFill>
                <a:round/>
                <a:headEnd/>
                <a:tailEnd/>
              </a:ln>
              <a:effectLst>
                <a:outerShdw blurRad="25400" dist="25400" dir="2700000" algn="tl" rotWithShape="0">
                  <a:schemeClr val="bg1">
                    <a:lumMod val="65000"/>
                    <a:alpha val="80000"/>
                  </a:schemeClr>
                </a:outerShdw>
              </a:effectLst>
            </p:spPr>
            <p:txBody>
              <a:bodyPr wrap="square" lIns="0" tIns="0" rIns="0" bIns="0" anchor="ctr"/>
              <a:lstStyle/>
              <a:p>
                <a:pPr algn="ctr" defTabSz="995690" fontAlgn="auto" latinLnBrk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ko-KR" altLang="en-US" sz="1100" b="1" kern="0" dirty="0">
                    <a:solidFill>
                      <a:srgbClr val="00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야간</a:t>
                </a:r>
                <a:r>
                  <a:rPr lang="en-US" altLang="ko-KR" sz="1100" b="1" kern="0" dirty="0">
                    <a:solidFill>
                      <a:srgbClr val="00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/</a:t>
                </a:r>
                <a:r>
                  <a:rPr lang="ko-KR" altLang="en-US" sz="1100" b="1" kern="0" dirty="0">
                    <a:solidFill>
                      <a:srgbClr val="00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주말 작업 진행</a:t>
                </a:r>
                <a:endParaRPr kumimoji="0" lang="ko-KR" altLang="en-US" sz="1100" b="1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itchFamily="18" charset="0"/>
                </a:endParaRPr>
              </a:p>
            </p:txBody>
          </p:sp>
          <p:sp>
            <p:nvSpPr>
              <p:cNvPr id="77" name="자유형 163">
                <a:extLst>
                  <a:ext uri="{FF2B5EF4-FFF2-40B4-BE49-F238E27FC236}">
                    <a16:creationId xmlns:a16="http://schemas.microsoft.com/office/drawing/2014/main" xmlns="" id="{26EDFFC1-F6A9-461D-9C0B-90AE7AC76AF5}"/>
                  </a:ext>
                </a:extLst>
              </p:cNvPr>
              <p:cNvSpPr/>
              <p:nvPr/>
            </p:nvSpPr>
            <p:spPr>
              <a:xfrm>
                <a:off x="9203689" y="3624252"/>
                <a:ext cx="196680" cy="236333"/>
              </a:xfrm>
              <a:custGeom>
                <a:avLst/>
                <a:gdLst>
                  <a:gd name="connsiteX0" fmla="*/ 0 w 177800"/>
                  <a:gd name="connsiteY0" fmla="*/ 0 h 336550"/>
                  <a:gd name="connsiteX1" fmla="*/ 0 w 177800"/>
                  <a:gd name="connsiteY1" fmla="*/ 336550 h 336550"/>
                  <a:gd name="connsiteX2" fmla="*/ 177800 w 177800"/>
                  <a:gd name="connsiteY2" fmla="*/ 228600 h 336550"/>
                  <a:gd name="connsiteX3" fmla="*/ 0 w 177800"/>
                  <a:gd name="connsiteY3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800" h="336550">
                    <a:moveTo>
                      <a:pt x="0" y="0"/>
                    </a:moveTo>
                    <a:lnTo>
                      <a:pt x="0" y="336550"/>
                    </a:lnTo>
                    <a:lnTo>
                      <a:pt x="177800" y="228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46000">
                    <a:srgbClr val="FFFFFF"/>
                  </a:gs>
                  <a:gs pos="100000">
                    <a:srgbClr val="CCE0F0"/>
                  </a:gs>
                </a:gsLst>
                <a:lin ang="1620000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61118"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itchFamily="18" charset="0"/>
                </a:endParaRPr>
              </a:p>
            </p:txBody>
          </p:sp>
        </p:grp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xmlns="" id="{AAEEDE3D-5EA8-476C-BECD-29C35CA73D3C}"/>
                </a:ext>
              </a:extLst>
            </p:cNvPr>
            <p:cNvSpPr/>
            <p:nvPr/>
          </p:nvSpPr>
          <p:spPr>
            <a:xfrm>
              <a:off x="7966607" y="2892979"/>
              <a:ext cx="64" cy="196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995690" latinLnBrk="0"/>
              <a:endParaRPr lang="ko-KR" altLang="en-US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62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sz="24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Bitbucket</a:t>
            </a:r>
            <a:r>
              <a:rPr lang="en-US" altLang="ko-KR" sz="2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&amp; </a:t>
            </a:r>
            <a:r>
              <a:rPr lang="en-US" altLang="ko-KR" sz="24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Git</a:t>
            </a:r>
            <a:r>
              <a:rPr lang="en-US" altLang="ko-KR" sz="2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Migration 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방향 제시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30" name="Picture 6" descr="How to configure Android Studio to use TFS source control | by Ayyoub Jadoo  | Medium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775" y="2407471"/>
            <a:ext cx="1406525" cy="92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433057" y="6444734"/>
            <a:ext cx="34531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solidFill>
                  <a:schemeClr val="accent1"/>
                </a:solidFill>
              </a:rPr>
              <a:t>https://docs.gitlab.com/ee/user/project/import/tfvc.html</a:t>
            </a:r>
            <a:endParaRPr lang="ko-KR" altLang="en-US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42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441135" y="959476"/>
            <a:ext cx="11605569" cy="404213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전략의 특장점 및 사용 방안</a:t>
            </a:r>
            <a:endParaRPr lang="en-US" altLang="ko-KR" sz="2000" b="1" kern="0" spc="-90" dirty="0">
              <a:gradFill flip="none" rotWithShape="1">
                <a:gsLst>
                  <a:gs pos="0">
                    <a:prstClr val="black">
                      <a:lumMod val="95000"/>
                      <a:lumOff val="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2" name="Shape 1881"/>
          <p:cNvSpPr txBox="1">
            <a:spLocks/>
          </p:cNvSpPr>
          <p:nvPr/>
        </p:nvSpPr>
        <p:spPr>
          <a:xfrm>
            <a:off x="7499524" y="4447648"/>
            <a:ext cx="3287421" cy="550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t">
            <a:spAutoFit/>
          </a:bodyPr>
          <a:lstStyle>
            <a:lvl1pPr marL="0" marR="0" indent="0" algn="l" defTabSz="5842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58AEE1"/>
              </a:buClr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Tx/>
                <a:latin typeface="Circular Pro Medium"/>
                <a:ea typeface="Circular Pro Medium"/>
                <a:cs typeface="Circular Pro Medium"/>
                <a:sym typeface="Circular Pro Medium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584200" rtl="0" eaLnBrk="1" fontAlgn="auto" latinLnBrk="0" hangingPunct="1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58AEE1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Circular Pro Medium"/>
                <a:sym typeface="Circular Pro Medium"/>
              </a:rPr>
              <a:t>Faster value delivery</a:t>
            </a:r>
          </a:p>
        </p:txBody>
      </p:sp>
      <p:sp>
        <p:nvSpPr>
          <p:cNvPr id="83" name="Shape 1882"/>
          <p:cNvSpPr txBox="1">
            <a:spLocks/>
          </p:cNvSpPr>
          <p:nvPr/>
        </p:nvSpPr>
        <p:spPr>
          <a:xfrm>
            <a:off x="7499524" y="2713532"/>
            <a:ext cx="4521481" cy="347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t">
            <a:spAutoFit/>
          </a:bodyPr>
          <a:lstStyle>
            <a:lvl1pPr marL="0" marR="0" indent="0" algn="l" defTabSz="5842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58AEE1"/>
              </a:buClr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584200" rtl="0" eaLnBrk="1" fontAlgn="auto" latinLnBrk="0" hangingPunct="1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58AEE1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sym typeface="Helvetica"/>
              </a:rPr>
              <a:t>The code on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aco"/>
                <a:ea typeface="Monaco"/>
                <a:cs typeface="Monaco"/>
                <a:sym typeface="Monaco"/>
              </a:rPr>
              <a:t>master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sym typeface="Helvetica"/>
              </a:rPr>
              <a:t> is stable and can be released at any time.</a:t>
            </a:r>
          </a:p>
        </p:txBody>
      </p:sp>
      <p:sp>
        <p:nvSpPr>
          <p:cNvPr id="84" name="Shape 1883"/>
          <p:cNvSpPr txBox="1">
            <a:spLocks/>
          </p:cNvSpPr>
          <p:nvPr/>
        </p:nvSpPr>
        <p:spPr>
          <a:xfrm>
            <a:off x="7499524" y="3376366"/>
            <a:ext cx="2778025" cy="550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t">
            <a:spAutoFit/>
          </a:bodyPr>
          <a:lstStyle>
            <a:lvl1pPr marL="0" marR="0" indent="0" algn="l" defTabSz="5842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58AEE1"/>
              </a:buClr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Tx/>
                <a:latin typeface="Circular Pro Medium"/>
                <a:ea typeface="Circular Pro Medium"/>
                <a:cs typeface="Circular Pro Medium"/>
                <a:sym typeface="Circular Pro Medium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584200" rtl="0" eaLnBrk="1" fontAlgn="auto" latinLnBrk="0" hangingPunct="1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58AEE1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Circular Pro Medium"/>
                <a:sym typeface="Circular Pro Medium"/>
              </a:rPr>
              <a:t>Frequent releases</a:t>
            </a:r>
          </a:p>
        </p:txBody>
      </p:sp>
      <p:sp>
        <p:nvSpPr>
          <p:cNvPr id="85" name="Shape 1884"/>
          <p:cNvSpPr txBox="1">
            <a:spLocks/>
          </p:cNvSpPr>
          <p:nvPr/>
        </p:nvSpPr>
        <p:spPr>
          <a:xfrm>
            <a:off x="7499524" y="3917961"/>
            <a:ext cx="4692476" cy="347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t">
            <a:spAutoFit/>
          </a:bodyPr>
          <a:lstStyle>
            <a:lvl1pPr marL="0" marR="0" indent="0" algn="l" defTabSz="5842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58AEE1"/>
              </a:buClr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584200" rtl="0" eaLnBrk="1" fontAlgn="auto" latinLnBrk="0" hangingPunct="1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58AEE1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Only small changes between releases. Release often. Low risk.</a:t>
            </a:r>
          </a:p>
        </p:txBody>
      </p:sp>
      <p:sp>
        <p:nvSpPr>
          <p:cNvPr id="86" name="Shape 1885"/>
          <p:cNvSpPr txBox="1">
            <a:spLocks/>
          </p:cNvSpPr>
          <p:nvPr/>
        </p:nvSpPr>
        <p:spPr>
          <a:xfrm>
            <a:off x="7499524" y="2154059"/>
            <a:ext cx="2778025" cy="550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t">
            <a:spAutoFit/>
          </a:bodyPr>
          <a:lstStyle>
            <a:lvl1pPr marL="0" marR="0" indent="0" algn="l" defTabSz="5842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58AEE1"/>
              </a:buClr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Tx/>
                <a:latin typeface="Circular Pro Medium"/>
                <a:ea typeface="Circular Pro Medium"/>
                <a:cs typeface="Circular Pro Medium"/>
                <a:sym typeface="Circular Pro Medium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584200" rtl="0" eaLnBrk="1" fontAlgn="auto" latinLnBrk="0" hangingPunct="1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58AEE1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Circular Pro Medium"/>
                <a:sym typeface="Circular Pro Medium"/>
              </a:rPr>
              <a:t>Always releasable</a:t>
            </a:r>
          </a:p>
        </p:txBody>
      </p:sp>
      <p:sp>
        <p:nvSpPr>
          <p:cNvPr id="87" name="Shape 1886"/>
          <p:cNvSpPr txBox="1">
            <a:spLocks/>
          </p:cNvSpPr>
          <p:nvPr/>
        </p:nvSpPr>
        <p:spPr>
          <a:xfrm>
            <a:off x="7499524" y="5006766"/>
            <a:ext cx="3822717" cy="347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t">
            <a:spAutoFit/>
          </a:bodyPr>
          <a:lstStyle>
            <a:lvl1pPr marL="0" marR="0" indent="0" algn="l" defTabSz="5842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58AEE1"/>
              </a:buClr>
              <a:buSzTx/>
              <a:buFontTx/>
              <a:buNone/>
              <a:tabLst/>
              <a:defRPr sz="4800" b="0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584200" rtl="0" eaLnBrk="1" fontAlgn="auto" latinLnBrk="0" hangingPunct="1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58AEE1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Get improvements &amp; fixes out to your users sooner.</a:t>
            </a:r>
          </a:p>
        </p:txBody>
      </p:sp>
      <p:pic>
        <p:nvPicPr>
          <p:cNvPr id="88" name="그림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67" y="2248635"/>
            <a:ext cx="6521577" cy="2333640"/>
          </a:xfrm>
          <a:prstGeom prst="rect">
            <a:avLst/>
          </a:prstGeom>
        </p:spPr>
      </p:pic>
      <p:sp>
        <p:nvSpPr>
          <p:cNvPr id="90" name="Text Placeholder 3">
            <a:extLst>
              <a:ext uri="{FF2B5EF4-FFF2-40B4-BE49-F238E27FC236}">
                <a16:creationId xmlns:a16="http://schemas.microsoft.com/office/drawing/2014/main" xmlns="" id="{F096FE1E-36D0-4B80-9638-B84119EA2A7D}"/>
              </a:ext>
            </a:extLst>
          </p:cNvPr>
          <p:cNvSpPr txBox="1">
            <a:spLocks/>
          </p:cNvSpPr>
          <p:nvPr/>
        </p:nvSpPr>
        <p:spPr>
          <a:xfrm>
            <a:off x="858130" y="1433768"/>
            <a:ext cx="7127629" cy="6691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Continous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Integration</a:t>
            </a:r>
          </a:p>
        </p:txBody>
      </p:sp>
      <p:sp>
        <p:nvSpPr>
          <p:cNvPr id="13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sz="2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Git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merge 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전략 제시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1895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550863" y="902113"/>
            <a:ext cx="11605569" cy="404213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대규모 변경 사항에 대한 소스 </a:t>
            </a:r>
            <a:r>
              <a:rPr lang="en-US" altLang="ko-KR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merge </a:t>
            </a: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방안</a:t>
            </a:r>
            <a:endParaRPr lang="en-US" altLang="ko-KR" sz="2000" b="1" kern="0" spc="-90" dirty="0">
              <a:gradFill flip="none" rotWithShape="1">
                <a:gsLst>
                  <a:gs pos="0">
                    <a:prstClr val="black">
                      <a:lumMod val="95000"/>
                      <a:lumOff val="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218" name="Picture 2" descr="git에 대한 이미지 검색결과">
            <a:extLst>
              <a:ext uri="{FF2B5EF4-FFF2-40B4-BE49-F238E27FC236}">
                <a16:creationId xmlns:a16="http://schemas.microsoft.com/office/drawing/2014/main" xmlns="" id="{6D404493-223D-473F-8C15-E937CB6F2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226" y="1477057"/>
            <a:ext cx="872864" cy="36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 Box 53">
            <a:extLst>
              <a:ext uri="{FF2B5EF4-FFF2-40B4-BE49-F238E27FC236}">
                <a16:creationId xmlns:a16="http://schemas.microsoft.com/office/drawing/2014/main" xmlns="" id="{D79939A9-5145-461B-8C96-2B72FC58F6E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777700" y="5396859"/>
            <a:ext cx="2691240" cy="37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88900" indent="-88900" defTabSz="849313" fontAlgn="base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69696"/>
              </a:buClr>
              <a:buSzPct val="80000"/>
              <a:buFont typeface="Wingdings" pitchFamily="2" charset="2"/>
              <a:buChar char="§"/>
              <a:defRPr kumimoji="1" sz="1100" kern="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>
              <a:spcBef>
                <a:spcPts val="300"/>
              </a:spcBef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Release</a:t>
            </a:r>
          </a:p>
          <a:p>
            <a:pPr>
              <a:spcBef>
                <a:spcPts val="300"/>
              </a:spcBef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Master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7" name="Text Box 51">
            <a:extLst>
              <a:ext uri="{FF2B5EF4-FFF2-40B4-BE49-F238E27FC236}">
                <a16:creationId xmlns:a16="http://schemas.microsoft.com/office/drawing/2014/main" xmlns="" id="{1778F6D5-51E5-4167-906E-B8432667E4E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758006" y="5396859"/>
            <a:ext cx="25301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88900" indent="-88900" defTabSz="849313" fontAlgn="base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69696"/>
              </a:buClr>
              <a:buSzPct val="80000"/>
              <a:buFont typeface="Wingdings" pitchFamily="2" charset="2"/>
              <a:buChar char="§"/>
              <a:defRPr kumimoji="1" sz="1100" kern="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>
              <a:spcBef>
                <a:spcPts val="300"/>
              </a:spcBef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Develop</a:t>
            </a:r>
          </a:p>
          <a:p>
            <a:pPr>
              <a:spcBef>
                <a:spcPts val="300"/>
              </a:spcBef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Feature</a:t>
            </a:r>
          </a:p>
          <a:p>
            <a:pPr>
              <a:spcBef>
                <a:spcPts val="300"/>
              </a:spcBef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Hotfix</a:t>
            </a:r>
          </a:p>
        </p:txBody>
      </p:sp>
      <p:sp>
        <p:nvSpPr>
          <p:cNvPr id="70" name="자유형 150">
            <a:extLst>
              <a:ext uri="{FF2B5EF4-FFF2-40B4-BE49-F238E27FC236}">
                <a16:creationId xmlns:a16="http://schemas.microsoft.com/office/drawing/2014/main" xmlns="" id="{C518CCCB-B269-4CD6-9EDE-BA267CDEBB50}"/>
              </a:ext>
            </a:extLst>
          </p:cNvPr>
          <p:cNvSpPr/>
          <p:nvPr/>
        </p:nvSpPr>
        <p:spPr bwMode="gray">
          <a:xfrm>
            <a:off x="7545451" y="5324580"/>
            <a:ext cx="0" cy="978513"/>
          </a:xfrm>
          <a:custGeom>
            <a:avLst/>
            <a:gdLst>
              <a:gd name="connsiteX0" fmla="*/ 0 w 0"/>
              <a:gd name="connsiteY0" fmla="*/ 0 h 1066800"/>
              <a:gd name="connsiteX1" fmla="*/ 0 w 0"/>
              <a:gd name="connsiteY1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66800">
                <a:moveTo>
                  <a:pt x="0" y="0"/>
                </a:moveTo>
                <a:lnTo>
                  <a:pt x="0" y="106680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95690" latinLnBrk="0"/>
            <a:endParaRPr lang="ko-KR" altLang="en-US" sz="11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xmlns="" id="{83921FA6-A3A5-4A1C-8A82-9D0202956BB7}"/>
              </a:ext>
            </a:extLst>
          </p:cNvPr>
          <p:cNvGrpSpPr/>
          <p:nvPr/>
        </p:nvGrpSpPr>
        <p:grpSpPr>
          <a:xfrm>
            <a:off x="1591971" y="4810928"/>
            <a:ext cx="8881113" cy="446871"/>
            <a:chOff x="506490" y="2787389"/>
            <a:chExt cx="8881113" cy="407796"/>
          </a:xfrm>
        </p:grpSpPr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xmlns="" id="{6AA6E833-5CA3-40E1-A1D8-2720D225CB3E}"/>
                </a:ext>
              </a:extLst>
            </p:cNvPr>
            <p:cNvGrpSpPr/>
            <p:nvPr/>
          </p:nvGrpSpPr>
          <p:grpSpPr>
            <a:xfrm>
              <a:off x="506490" y="2795424"/>
              <a:ext cx="2796779" cy="273923"/>
              <a:chOff x="577295" y="4034641"/>
              <a:chExt cx="1799903" cy="349299"/>
            </a:xfrm>
          </p:grpSpPr>
          <p:sp>
            <p:nvSpPr>
              <p:cNvPr id="85" name="자유형 155">
                <a:extLst>
                  <a:ext uri="{FF2B5EF4-FFF2-40B4-BE49-F238E27FC236}">
                    <a16:creationId xmlns:a16="http://schemas.microsoft.com/office/drawing/2014/main" xmlns="" id="{DDC6D18C-37A2-4878-AA68-0D82409FD143}"/>
                  </a:ext>
                </a:extLst>
              </p:cNvPr>
              <p:cNvSpPr/>
              <p:nvPr/>
            </p:nvSpPr>
            <p:spPr bwMode="auto">
              <a:xfrm>
                <a:off x="577296" y="4034641"/>
                <a:ext cx="188844" cy="218208"/>
              </a:xfrm>
              <a:custGeom>
                <a:avLst/>
                <a:gdLst>
                  <a:gd name="connsiteX0" fmla="*/ 0 w 177800"/>
                  <a:gd name="connsiteY0" fmla="*/ 0 h 336550"/>
                  <a:gd name="connsiteX1" fmla="*/ 0 w 177800"/>
                  <a:gd name="connsiteY1" fmla="*/ 336550 h 336550"/>
                  <a:gd name="connsiteX2" fmla="*/ 177800 w 177800"/>
                  <a:gd name="connsiteY2" fmla="*/ 228600 h 336550"/>
                  <a:gd name="connsiteX3" fmla="*/ 0 w 177800"/>
                  <a:gd name="connsiteY3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800" h="336550">
                    <a:moveTo>
                      <a:pt x="0" y="0"/>
                    </a:moveTo>
                    <a:lnTo>
                      <a:pt x="0" y="336550"/>
                    </a:lnTo>
                    <a:lnTo>
                      <a:pt x="177800" y="228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46000">
                    <a:srgbClr val="FFFFFF"/>
                  </a:gs>
                  <a:gs pos="100000">
                    <a:srgbClr val="CCE0F0"/>
                  </a:gs>
                </a:gsLst>
                <a:lin ang="1620000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61118" fontAlgn="auto" latinLnBrk="0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200" b="1" kern="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itchFamily="18" charset="0"/>
                </a:endParaRPr>
              </a:p>
            </p:txBody>
          </p:sp>
          <p:sp>
            <p:nvSpPr>
              <p:cNvPr id="83" name="직사각형 82">
                <a:extLst>
                  <a:ext uri="{FF2B5EF4-FFF2-40B4-BE49-F238E27FC236}">
                    <a16:creationId xmlns:a16="http://schemas.microsoft.com/office/drawing/2014/main" xmlns="" id="{A82BF559-0EDC-452A-AC23-448E72BE6CBB}"/>
                  </a:ext>
                </a:extLst>
              </p:cNvPr>
              <p:cNvSpPr/>
              <p:nvPr/>
            </p:nvSpPr>
            <p:spPr>
              <a:xfrm>
                <a:off x="577295" y="4133234"/>
                <a:ext cx="1799903" cy="250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pPr algn="ctr" defTabSz="995690" latinLnBrk="0"/>
                <a:endParaRPr lang="ko-KR" altLang="en-US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xmlns="" id="{DA0BF034-3D77-4D8F-820B-0A00EB94ED78}"/>
                </a:ext>
              </a:extLst>
            </p:cNvPr>
            <p:cNvGrpSpPr/>
            <p:nvPr/>
          </p:nvGrpSpPr>
          <p:grpSpPr>
            <a:xfrm>
              <a:off x="3516646" y="2787396"/>
              <a:ext cx="2841934" cy="407789"/>
              <a:chOff x="2514519" y="4024388"/>
              <a:chExt cx="1828963" cy="519999"/>
            </a:xfrm>
          </p:grpSpPr>
          <p:grpSp>
            <p:nvGrpSpPr>
              <p:cNvPr id="78" name="그룹 231">
                <a:extLst>
                  <a:ext uri="{FF2B5EF4-FFF2-40B4-BE49-F238E27FC236}">
                    <a16:creationId xmlns:a16="http://schemas.microsoft.com/office/drawing/2014/main" xmlns="" id="{2B3F3178-61E5-42CF-AC43-361EB27FAE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14519" y="4024388"/>
                <a:ext cx="1828963" cy="519999"/>
                <a:chOff x="9185881" y="3613148"/>
                <a:chExt cx="1904847" cy="563193"/>
              </a:xfrm>
            </p:grpSpPr>
            <p:sp>
              <p:nvSpPr>
                <p:cNvPr id="80" name="직사각형 232">
                  <a:extLst>
                    <a:ext uri="{FF2B5EF4-FFF2-40B4-BE49-F238E27FC236}">
                      <a16:creationId xmlns:a16="http://schemas.microsoft.com/office/drawing/2014/main" xmlns="" id="{C1EBACE0-EEA9-4B37-933E-A891363F75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85881" y="3613148"/>
                  <a:ext cx="1904847" cy="563193"/>
                </a:xfrm>
                <a:prstGeom prst="rect">
                  <a:avLst/>
                </a:prstGeom>
                <a:solidFill>
                  <a:schemeClr val="bg1"/>
                </a:solidFill>
                <a:ln w="12700" algn="ctr">
                  <a:solidFill>
                    <a:srgbClr val="0070C0"/>
                  </a:solidFill>
                  <a:round/>
                  <a:headEnd/>
                  <a:tailEnd/>
                </a:ln>
                <a:effectLst>
                  <a:outerShdw blurRad="25400" dist="25400" dir="2700000" algn="tl" rotWithShape="0">
                    <a:schemeClr val="bg1">
                      <a:lumMod val="65000"/>
                      <a:alpha val="80000"/>
                    </a:schemeClr>
                  </a:outerShdw>
                </a:effectLst>
              </p:spPr>
              <p:txBody>
                <a:bodyPr wrap="square" lIns="0" tIns="0" rIns="0" bIns="0" anchor="ctr"/>
                <a:lstStyle/>
                <a:p>
                  <a:pPr algn="ctr" defTabSz="995690" latinLnBrk="0"/>
                  <a:r>
                    <a:rPr lang="ko-KR" altLang="en-US" sz="1100" b="1" kern="0" dirty="0"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기능 개발</a:t>
                  </a:r>
                </a:p>
              </p:txBody>
            </p:sp>
            <p:sp>
              <p:nvSpPr>
                <p:cNvPr id="81" name="자유형 160">
                  <a:extLst>
                    <a:ext uri="{FF2B5EF4-FFF2-40B4-BE49-F238E27FC236}">
                      <a16:creationId xmlns:a16="http://schemas.microsoft.com/office/drawing/2014/main" xmlns="" id="{D9C3B08D-A44E-4ABD-8848-F546B7AC176D}"/>
                    </a:ext>
                  </a:extLst>
                </p:cNvPr>
                <p:cNvSpPr/>
                <p:nvPr/>
              </p:nvSpPr>
              <p:spPr>
                <a:xfrm>
                  <a:off x="9198531" y="3624253"/>
                  <a:ext cx="196680" cy="236333"/>
                </a:xfrm>
                <a:custGeom>
                  <a:avLst/>
                  <a:gdLst>
                    <a:gd name="connsiteX0" fmla="*/ 0 w 177800"/>
                    <a:gd name="connsiteY0" fmla="*/ 0 h 336550"/>
                    <a:gd name="connsiteX1" fmla="*/ 0 w 177800"/>
                    <a:gd name="connsiteY1" fmla="*/ 336550 h 336550"/>
                    <a:gd name="connsiteX2" fmla="*/ 177800 w 177800"/>
                    <a:gd name="connsiteY2" fmla="*/ 228600 h 336550"/>
                    <a:gd name="connsiteX3" fmla="*/ 0 w 177800"/>
                    <a:gd name="connsiteY3" fmla="*/ 0 h 336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7800" h="336550">
                      <a:moveTo>
                        <a:pt x="0" y="0"/>
                      </a:moveTo>
                      <a:lnTo>
                        <a:pt x="0" y="336550"/>
                      </a:lnTo>
                      <a:lnTo>
                        <a:pt x="177800" y="228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46000">
                      <a:srgbClr val="FFFFFF"/>
                    </a:gs>
                    <a:gs pos="100000">
                      <a:srgbClr val="CCE0F0"/>
                    </a:gs>
                  </a:gsLst>
                  <a:lin ang="1620000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61118" fontAlgn="auto" latinLnBrk="0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200" b="1" kern="0" dirty="0">
                    <a:solidFill>
                      <a:sysClr val="windowText" lastClr="00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Times New Roman" pitchFamily="18" charset="0"/>
                  </a:endParaRPr>
                </a:p>
              </p:txBody>
            </p:sp>
          </p:grpSp>
          <p:sp>
            <p:nvSpPr>
              <p:cNvPr id="79" name="직사각형 78">
                <a:extLst>
                  <a:ext uri="{FF2B5EF4-FFF2-40B4-BE49-F238E27FC236}">
                    <a16:creationId xmlns:a16="http://schemas.microsoft.com/office/drawing/2014/main" xmlns="" id="{D4EE3A20-C8C2-4756-9DFD-28D3C1256EA6}"/>
                  </a:ext>
                </a:extLst>
              </p:cNvPr>
              <p:cNvSpPr/>
              <p:nvPr/>
            </p:nvSpPr>
            <p:spPr>
              <a:xfrm>
                <a:off x="3428987" y="4159036"/>
                <a:ext cx="41" cy="2507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 defTabSz="995690" latinLnBrk="0"/>
                <a:endParaRPr lang="ko-KR" altLang="en-US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74" name="그룹 231">
              <a:extLst>
                <a:ext uri="{FF2B5EF4-FFF2-40B4-BE49-F238E27FC236}">
                  <a16:creationId xmlns:a16="http://schemas.microsoft.com/office/drawing/2014/main" xmlns="" id="{72925238-6FEA-44B0-87C3-2BFA11861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45669" y="2787389"/>
              <a:ext cx="2841934" cy="407788"/>
              <a:chOff x="9185881" y="3613148"/>
              <a:chExt cx="1904847" cy="563193"/>
            </a:xfrm>
          </p:grpSpPr>
          <p:sp>
            <p:nvSpPr>
              <p:cNvPr id="76" name="직사각형 232">
                <a:extLst>
                  <a:ext uri="{FF2B5EF4-FFF2-40B4-BE49-F238E27FC236}">
                    <a16:creationId xmlns:a16="http://schemas.microsoft.com/office/drawing/2014/main" xmlns="" id="{163E2CC0-815D-4D11-82B4-344446113C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5881" y="3613148"/>
                <a:ext cx="1904847" cy="563193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solidFill>
                  <a:srgbClr val="0070C0"/>
                </a:solidFill>
                <a:round/>
                <a:headEnd/>
                <a:tailEnd/>
              </a:ln>
              <a:effectLst>
                <a:outerShdw blurRad="25400" dist="25400" dir="2700000" algn="tl" rotWithShape="0">
                  <a:schemeClr val="bg1">
                    <a:lumMod val="65000"/>
                    <a:alpha val="80000"/>
                  </a:schemeClr>
                </a:outerShdw>
              </a:effectLst>
            </p:spPr>
            <p:txBody>
              <a:bodyPr wrap="square" lIns="0" tIns="0" rIns="0" bIns="0" anchor="ctr"/>
              <a:lstStyle/>
              <a:p>
                <a:pPr algn="ctr" defTabSz="995690" fontAlgn="auto" latinLnBrk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ko-KR" altLang="en-US" sz="1100" b="1" kern="0" dirty="0">
                    <a:solidFill>
                      <a:srgbClr val="00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제품</a:t>
                </a:r>
                <a:r>
                  <a:rPr lang="en-US" altLang="ko-KR" sz="1100" b="1" kern="0" dirty="0">
                    <a:solidFill>
                      <a:srgbClr val="00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</a:t>
                </a:r>
                <a:r>
                  <a:rPr lang="ko-KR" altLang="en-US" sz="1100" b="1" kern="0" dirty="0">
                    <a:solidFill>
                      <a:srgbClr val="00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출시</a:t>
                </a:r>
                <a:endParaRPr kumimoji="0" lang="ko-KR" altLang="en-US" sz="1100" b="1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itchFamily="18" charset="0"/>
                </a:endParaRPr>
              </a:p>
            </p:txBody>
          </p:sp>
          <p:sp>
            <p:nvSpPr>
              <p:cNvPr id="77" name="자유형 163">
                <a:extLst>
                  <a:ext uri="{FF2B5EF4-FFF2-40B4-BE49-F238E27FC236}">
                    <a16:creationId xmlns:a16="http://schemas.microsoft.com/office/drawing/2014/main" xmlns="" id="{26EDFFC1-F6A9-461D-9C0B-90AE7AC76AF5}"/>
                  </a:ext>
                </a:extLst>
              </p:cNvPr>
              <p:cNvSpPr/>
              <p:nvPr/>
            </p:nvSpPr>
            <p:spPr>
              <a:xfrm>
                <a:off x="9203689" y="3624252"/>
                <a:ext cx="196680" cy="236333"/>
              </a:xfrm>
              <a:custGeom>
                <a:avLst/>
                <a:gdLst>
                  <a:gd name="connsiteX0" fmla="*/ 0 w 177800"/>
                  <a:gd name="connsiteY0" fmla="*/ 0 h 336550"/>
                  <a:gd name="connsiteX1" fmla="*/ 0 w 177800"/>
                  <a:gd name="connsiteY1" fmla="*/ 336550 h 336550"/>
                  <a:gd name="connsiteX2" fmla="*/ 177800 w 177800"/>
                  <a:gd name="connsiteY2" fmla="*/ 228600 h 336550"/>
                  <a:gd name="connsiteX3" fmla="*/ 0 w 177800"/>
                  <a:gd name="connsiteY3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800" h="336550">
                    <a:moveTo>
                      <a:pt x="0" y="0"/>
                    </a:moveTo>
                    <a:lnTo>
                      <a:pt x="0" y="336550"/>
                    </a:lnTo>
                    <a:lnTo>
                      <a:pt x="177800" y="228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46000">
                    <a:srgbClr val="FFFFFF"/>
                  </a:gs>
                  <a:gs pos="100000">
                    <a:srgbClr val="CCE0F0"/>
                  </a:gs>
                </a:gsLst>
                <a:lin ang="1620000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61118"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200" b="1" kern="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itchFamily="18" charset="0"/>
                </a:endParaRPr>
              </a:p>
            </p:txBody>
          </p:sp>
        </p:grp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xmlns="" id="{AAEEDE3D-5EA8-476C-BECD-29C35CA73D3C}"/>
                </a:ext>
              </a:extLst>
            </p:cNvPr>
            <p:cNvSpPr/>
            <p:nvPr/>
          </p:nvSpPr>
          <p:spPr>
            <a:xfrm>
              <a:off x="7966607" y="2892979"/>
              <a:ext cx="64" cy="196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995690" latinLnBrk="0"/>
              <a:endParaRPr lang="ko-KR" altLang="en-US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87" name="Text Placeholder 3">
            <a:extLst>
              <a:ext uri="{FF2B5EF4-FFF2-40B4-BE49-F238E27FC236}">
                <a16:creationId xmlns:a16="http://schemas.microsoft.com/office/drawing/2014/main" xmlns="" id="{2CF375C5-AB33-4F75-852E-F4D912C982E9}"/>
              </a:ext>
            </a:extLst>
          </p:cNvPr>
          <p:cNvSpPr txBox="1">
            <a:spLocks/>
          </p:cNvSpPr>
          <p:nvPr/>
        </p:nvSpPr>
        <p:spPr>
          <a:xfrm>
            <a:off x="4825899" y="2279363"/>
            <a:ext cx="6750376" cy="20008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80000"/>
            </a:pP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Master: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제품으로 출시 될 수 있는 </a:t>
            </a:r>
            <a:r>
              <a:rPr lang="ko-KR" altLang="en-US" sz="14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브랜치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80000"/>
            </a:pP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Develop: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차기 출시 버전을 개발하는 </a:t>
            </a:r>
            <a:r>
              <a:rPr lang="ko-KR" altLang="en-US" sz="14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브랜치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80000"/>
            </a:pP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Feature: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기능 요소들을 개발하는 </a:t>
            </a:r>
            <a:r>
              <a:rPr lang="ko-KR" altLang="en-US" sz="14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브랜치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80000"/>
            </a:pP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Release: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이번 출시 버전을 준비하는 </a:t>
            </a:r>
            <a:r>
              <a:rPr lang="ko-KR" altLang="en-US" sz="14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브랜치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80000"/>
            </a:pP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Hotfix: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출시 버전에서 발생한 버그를 수정 하는 </a:t>
            </a:r>
            <a:r>
              <a:rPr lang="ko-KR" altLang="en-US" sz="14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브랜치</a:t>
            </a:r>
            <a:endParaRPr 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8" name="Text Placeholder 3">
            <a:extLst>
              <a:ext uri="{FF2B5EF4-FFF2-40B4-BE49-F238E27FC236}">
                <a16:creationId xmlns:a16="http://schemas.microsoft.com/office/drawing/2014/main" xmlns="" id="{D04C8907-0A31-4BFA-804E-52C6CA15B723}"/>
              </a:ext>
            </a:extLst>
          </p:cNvPr>
          <p:cNvSpPr txBox="1">
            <a:spLocks/>
          </p:cNvSpPr>
          <p:nvPr/>
        </p:nvSpPr>
        <p:spPr>
          <a:xfrm>
            <a:off x="4677431" y="1842801"/>
            <a:ext cx="6750376" cy="20008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Gitflow</a:t>
            </a:r>
            <a:r>
              <a:rPr 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Branch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전략</a:t>
            </a:r>
            <a:endParaRPr lang="en-US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9" name="그림 88">
            <a:extLst>
              <a:ext uri="{FF2B5EF4-FFF2-40B4-BE49-F238E27FC236}">
                <a16:creationId xmlns:a16="http://schemas.microsoft.com/office/drawing/2014/main" xmlns="" id="{A17005A2-C11B-444F-9D50-C0C3C6B9CF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51" y="1841935"/>
            <a:ext cx="3228239" cy="4265145"/>
          </a:xfrm>
          <a:prstGeom prst="rect">
            <a:avLst/>
          </a:prstGeom>
        </p:spPr>
      </p:pic>
      <p:sp>
        <p:nvSpPr>
          <p:cNvPr id="25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sz="2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Git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merge 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전략 제시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8760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446809" y="1356325"/>
            <a:ext cx="11492346" cy="3568966"/>
          </a:xfrm>
          <a:prstGeom prst="roundRect">
            <a:avLst/>
          </a:prstGeom>
          <a:solidFill>
            <a:srgbClr val="C1E3EF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ko-KR" altLang="en-US" sz="900" kern="0" dirty="0">
              <a:solidFill>
                <a:srgbClr val="5E5E5E"/>
              </a:solidFill>
              <a:latin typeface="+mn-ea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550863" y="902113"/>
            <a:ext cx="11605569" cy="404213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운영 소스에 대한 관리 프로세스</a:t>
            </a:r>
            <a:endParaRPr lang="en-US" altLang="ko-KR" sz="2000" b="1" kern="0" spc="-90" dirty="0">
              <a:gradFill flip="none" rotWithShape="1">
                <a:gsLst>
                  <a:gs pos="0">
                    <a:prstClr val="black">
                      <a:lumMod val="95000"/>
                      <a:lumOff val="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래픽 2">
            <a:extLst>
              <a:ext uri="{FF2B5EF4-FFF2-40B4-BE49-F238E27FC236}">
                <a16:creationId xmlns:a16="http://schemas.microsoft.com/office/drawing/2014/main" xmlns="" id="{043C259E-C295-44E6-A103-7AD4432ED7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3812978" y="1387498"/>
            <a:ext cx="4974071" cy="2498380"/>
          </a:xfrm>
          <a:prstGeom prst="rect">
            <a:avLst/>
          </a:prstGeom>
        </p:spPr>
      </p:pic>
      <p:pic>
        <p:nvPicPr>
          <p:cNvPr id="32" name="Picture 19" descr="MCj04326220000[1]">
            <a:extLst>
              <a:ext uri="{FF2B5EF4-FFF2-40B4-BE49-F238E27FC236}">
                <a16:creationId xmlns:a16="http://schemas.microsoft.com/office/drawing/2014/main" xmlns="" id="{40A0532B-FEAC-4C10-A423-9DA069DA5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7163" y="3996475"/>
            <a:ext cx="732362" cy="53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xmlns="" id="{7EC5B14F-EE3E-4F38-B680-3411A728E5B7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6472243" y="3520186"/>
            <a:ext cx="0" cy="290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xmlns="" id="{EE2B1B75-7929-4813-8E5D-7999E014A26F}"/>
              </a:ext>
            </a:extLst>
          </p:cNvPr>
          <p:cNvCxnSpPr>
            <a:cxnSpLocks/>
          </p:cNvCxnSpPr>
          <p:nvPr/>
        </p:nvCxnSpPr>
        <p:spPr>
          <a:xfrm flipH="1">
            <a:off x="8249089" y="2150918"/>
            <a:ext cx="419001" cy="332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04FC51B-78E5-4110-8460-98B40C3F84E6}"/>
              </a:ext>
            </a:extLst>
          </p:cNvPr>
          <p:cNvSpPr txBox="1"/>
          <p:nvPr/>
        </p:nvSpPr>
        <p:spPr>
          <a:xfrm>
            <a:off x="5622276" y="3299793"/>
            <a:ext cx="947447" cy="51366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88900" indent="-88900" algn="l">
              <a:lnSpc>
                <a:spcPct val="120000"/>
              </a:lnSpc>
              <a:tabLst>
                <a:tab pos="88900" algn="l"/>
              </a:tabLst>
            </a:pPr>
            <a:r>
              <a:rPr lang="en-US" altLang="ko-KR" sz="1200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5E5E5E"/>
                </a:solidFill>
                <a:latin typeface="+mn-ea"/>
              </a:rPr>
              <a:t>Prevent to Commit </a:t>
            </a:r>
            <a:endParaRPr lang="ko-KR" altLang="en-US" sz="1200" kern="0" spc="-120" dirty="0">
              <a:ln>
                <a:solidFill>
                  <a:srgbClr val="3A474D">
                    <a:alpha val="0"/>
                  </a:srgbClr>
                </a:solidFill>
              </a:ln>
              <a:solidFill>
                <a:srgbClr val="5E5E5E"/>
              </a:solidFill>
              <a:latin typeface="+mn-ea"/>
            </a:endParaRPr>
          </a:p>
        </p:txBody>
      </p:sp>
      <p:pic>
        <p:nvPicPr>
          <p:cNvPr id="13" name="그림 12" descr="스크린샷이(가) 표시된 사진&#10;&#10;자동 생성된 설명">
            <a:extLst>
              <a:ext uri="{FF2B5EF4-FFF2-40B4-BE49-F238E27FC236}">
                <a16:creationId xmlns:a16="http://schemas.microsoft.com/office/drawing/2014/main" xmlns="" id="{3D766546-EA9C-4672-8BEE-7C8F75FE5A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090" y="1837033"/>
            <a:ext cx="2864312" cy="963270"/>
          </a:xfrm>
          <a:prstGeom prst="rect">
            <a:avLst/>
          </a:prstGeom>
        </p:spPr>
      </p:pic>
      <p:grpSp>
        <p:nvGrpSpPr>
          <p:cNvPr id="59" name="그룹 58">
            <a:extLst>
              <a:ext uri="{FF2B5EF4-FFF2-40B4-BE49-F238E27FC236}">
                <a16:creationId xmlns:a16="http://schemas.microsoft.com/office/drawing/2014/main" xmlns="" id="{66B22F09-AAB7-4DDD-B436-2ADCC6713337}"/>
              </a:ext>
            </a:extLst>
          </p:cNvPr>
          <p:cNvGrpSpPr/>
          <p:nvPr/>
        </p:nvGrpSpPr>
        <p:grpSpPr>
          <a:xfrm>
            <a:off x="8538391" y="1499213"/>
            <a:ext cx="3067163" cy="1627976"/>
            <a:chOff x="127410" y="4241726"/>
            <a:chExt cx="3069811" cy="2066608"/>
          </a:xfrm>
        </p:grpSpPr>
        <p:sp>
          <p:nvSpPr>
            <p:cNvPr id="61" name="양쪽 모서리가 둥근 사각형 48">
              <a:extLst>
                <a:ext uri="{FF2B5EF4-FFF2-40B4-BE49-F238E27FC236}">
                  <a16:creationId xmlns:a16="http://schemas.microsoft.com/office/drawing/2014/main" xmlns="" id="{8DA0C063-6169-4383-BAC4-FA16D87E8C3C}"/>
                </a:ext>
              </a:extLst>
            </p:cNvPr>
            <p:cNvSpPr/>
            <p:nvPr/>
          </p:nvSpPr>
          <p:spPr>
            <a:xfrm>
              <a:off x="262866" y="4241726"/>
              <a:ext cx="2929913" cy="363262"/>
            </a:xfrm>
            <a:prstGeom prst="round2SameRect">
              <a:avLst/>
            </a:prstGeom>
            <a:solidFill>
              <a:srgbClr val="0070C0"/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" bIns="3600" rtlCol="0" anchor="ctr"/>
            <a:lstStyle/>
            <a:p>
              <a:pPr marL="0" lvl="1" algn="ctr">
                <a:lnSpc>
                  <a:spcPct val="120000"/>
                </a:lnSpc>
                <a:buSzPct val="100000"/>
                <a:tabLst>
                  <a:tab pos="358775" algn="l"/>
                </a:tabLst>
                <a:defRPr/>
              </a:pPr>
              <a:r>
                <a:rPr lang="en-US" altLang="ko-KR" sz="12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Pull Request</a:t>
              </a:r>
              <a:endPara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62" name="Picture 248" descr="악세사리">
              <a:extLst>
                <a:ext uri="{FF2B5EF4-FFF2-40B4-BE49-F238E27FC236}">
                  <a16:creationId xmlns:a16="http://schemas.microsoft.com/office/drawing/2014/main" xmlns="" id="{AF991781-5BE1-40AA-95B8-4DAEEE708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7410" y="4289344"/>
              <a:ext cx="146899" cy="2018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248" descr="악세사리">
              <a:extLst>
                <a:ext uri="{FF2B5EF4-FFF2-40B4-BE49-F238E27FC236}">
                  <a16:creationId xmlns:a16="http://schemas.microsoft.com/office/drawing/2014/main" xmlns="" id="{7245973F-5852-4AF7-9BA4-B2655E2D6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50322" y="4289344"/>
              <a:ext cx="146899" cy="2018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4" name="그림 63">
            <a:extLst>
              <a:ext uri="{FF2B5EF4-FFF2-40B4-BE49-F238E27FC236}">
                <a16:creationId xmlns:a16="http://schemas.microsoft.com/office/drawing/2014/main" xmlns="" id="{12B985BD-A486-400E-8C62-11A15A5F44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25" y="3254208"/>
            <a:ext cx="2764394" cy="1416595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xmlns="" id="{A0876E5D-68CC-4761-AAC5-25D47379E1D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005" y="3246682"/>
            <a:ext cx="2025868" cy="1434989"/>
          </a:xfrm>
          <a:prstGeom prst="rect">
            <a:avLst/>
          </a:prstGeom>
        </p:spPr>
      </p:pic>
      <p:pic>
        <p:nvPicPr>
          <p:cNvPr id="19" name="그래픽 18" descr="확인 표시">
            <a:extLst>
              <a:ext uri="{FF2B5EF4-FFF2-40B4-BE49-F238E27FC236}">
                <a16:creationId xmlns:a16="http://schemas.microsoft.com/office/drawing/2014/main" xmlns="" id="{293D16F6-4AF7-4D11-9C0C-8ADFD7D1CEE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033512" y="2483721"/>
            <a:ext cx="374832" cy="374832"/>
          </a:xfrm>
          <a:prstGeom prst="rect">
            <a:avLst/>
          </a:prstGeom>
        </p:spPr>
      </p:pic>
      <p:pic>
        <p:nvPicPr>
          <p:cNvPr id="21" name="그래픽 20" descr="닫기">
            <a:extLst>
              <a:ext uri="{FF2B5EF4-FFF2-40B4-BE49-F238E27FC236}">
                <a16:creationId xmlns:a16="http://schemas.microsoft.com/office/drawing/2014/main" xmlns="" id="{72CB8D6E-7B57-4892-AF59-FEFE0928375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275744" y="3127189"/>
            <a:ext cx="392997" cy="392997"/>
          </a:xfrm>
          <a:prstGeom prst="rect">
            <a:avLst/>
          </a:prstGeom>
        </p:spPr>
      </p:pic>
      <p:sp>
        <p:nvSpPr>
          <p:cNvPr id="69" name="Rounded Rectangle 15">
            <a:extLst>
              <a:ext uri="{FF2B5EF4-FFF2-40B4-BE49-F238E27FC236}">
                <a16:creationId xmlns:a16="http://schemas.microsoft.com/office/drawing/2014/main" xmlns="" id="{16BC5EB1-33EF-4E32-A807-60FA07AB59CE}"/>
              </a:ext>
            </a:extLst>
          </p:cNvPr>
          <p:cNvSpPr/>
          <p:nvPr/>
        </p:nvSpPr>
        <p:spPr>
          <a:xfrm>
            <a:off x="1956194" y="5259877"/>
            <a:ext cx="8361937" cy="1210119"/>
          </a:xfrm>
          <a:prstGeom prst="roundRect">
            <a:avLst>
              <a:gd name="adj" fmla="val 6462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chemeClr val="tx1">
                <a:lumMod val="75000"/>
                <a:lumOff val="25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xmlns="" id="{1157E530-97BC-49D1-B56B-6A14D7585A2D}"/>
              </a:ext>
            </a:extLst>
          </p:cNvPr>
          <p:cNvSpPr txBox="1">
            <a:spLocks/>
          </p:cNvSpPr>
          <p:nvPr/>
        </p:nvSpPr>
        <p:spPr>
          <a:xfrm>
            <a:off x="2451100" y="5415810"/>
            <a:ext cx="7581900" cy="9850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운영 소스를 관리 하는 릴리스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브랜치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정의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(ex. master branch)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릴리스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브랜치는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개발자들이 직접 변경할 수 없도록 통제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릴리스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브랜치는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Pull Request(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리뷰 및 승인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통해서만 변경된 소스 통합 및 관리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endParaRPr 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소스 승인 및 리뷰 전략 제시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9354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550863" y="902113"/>
            <a:ext cx="11605569" cy="404213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배포되는 소스에 대한 리뷰 및 승인 방안 프로세스</a:t>
            </a:r>
            <a:endParaRPr lang="en-US" altLang="ko-KR" sz="2000" b="1" kern="0" spc="-90" dirty="0">
              <a:gradFill flip="none" rotWithShape="1">
                <a:gsLst>
                  <a:gs pos="0">
                    <a:prstClr val="black">
                      <a:lumMod val="95000"/>
                      <a:lumOff val="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6" name="Text Box 53">
            <a:extLst>
              <a:ext uri="{FF2B5EF4-FFF2-40B4-BE49-F238E27FC236}">
                <a16:creationId xmlns:a16="http://schemas.microsoft.com/office/drawing/2014/main" xmlns="" id="{D79939A9-5145-461B-8C96-2B72FC58F6E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777700" y="5396859"/>
            <a:ext cx="2691240" cy="37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88900" indent="-88900" defTabSz="849313" fontAlgn="base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69696"/>
              </a:buClr>
              <a:buSzPct val="80000"/>
              <a:buFont typeface="Wingdings" pitchFamily="2" charset="2"/>
              <a:buChar char="§"/>
              <a:defRPr kumimoji="1" sz="1100" kern="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>
              <a:spcBef>
                <a:spcPts val="300"/>
              </a:spcBef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승인 또는 반려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추가 개발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</a:p>
          <a:p>
            <a:pPr>
              <a:spcBef>
                <a:spcPts val="300"/>
              </a:spcBef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승인 후 소스 병합</a:t>
            </a:r>
          </a:p>
        </p:txBody>
      </p:sp>
      <p:sp>
        <p:nvSpPr>
          <p:cNvPr id="67" name="Text Box 51">
            <a:extLst>
              <a:ext uri="{FF2B5EF4-FFF2-40B4-BE49-F238E27FC236}">
                <a16:creationId xmlns:a16="http://schemas.microsoft.com/office/drawing/2014/main" xmlns="" id="{1778F6D5-51E5-4167-906E-B8432667E4E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758006" y="5396859"/>
            <a:ext cx="2530174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88900" indent="-88900" defTabSz="849313" fontAlgn="base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69696"/>
              </a:buClr>
              <a:buSzPct val="80000"/>
              <a:buFont typeface="Wingdings" pitchFamily="2" charset="2"/>
              <a:buChar char="§"/>
              <a:defRPr kumimoji="1" sz="1100" kern="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>
              <a:spcBef>
                <a:spcPts val="300"/>
              </a:spcBef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검토자 지정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ts val="300"/>
              </a:spcBef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변경된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commit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리스트 식별 및 확인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ts val="300"/>
              </a:spcBef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파일 단위의 변경된 코드 비교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(diff)</a:t>
            </a:r>
          </a:p>
          <a:p>
            <a:pPr>
              <a:spcBef>
                <a:spcPts val="300"/>
              </a:spcBef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리뷰 의견 기재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ts val="300"/>
              </a:spcBef>
            </a:pP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0" name="자유형 150">
            <a:extLst>
              <a:ext uri="{FF2B5EF4-FFF2-40B4-BE49-F238E27FC236}">
                <a16:creationId xmlns:a16="http://schemas.microsoft.com/office/drawing/2014/main" xmlns="" id="{C518CCCB-B269-4CD6-9EDE-BA267CDEBB50}"/>
              </a:ext>
            </a:extLst>
          </p:cNvPr>
          <p:cNvSpPr/>
          <p:nvPr/>
        </p:nvSpPr>
        <p:spPr bwMode="gray">
          <a:xfrm>
            <a:off x="7545451" y="5324580"/>
            <a:ext cx="0" cy="978513"/>
          </a:xfrm>
          <a:custGeom>
            <a:avLst/>
            <a:gdLst>
              <a:gd name="connsiteX0" fmla="*/ 0 w 0"/>
              <a:gd name="connsiteY0" fmla="*/ 0 h 1066800"/>
              <a:gd name="connsiteX1" fmla="*/ 0 w 0"/>
              <a:gd name="connsiteY1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66800">
                <a:moveTo>
                  <a:pt x="0" y="0"/>
                </a:moveTo>
                <a:lnTo>
                  <a:pt x="0" y="106680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95690" latinLnBrk="0"/>
            <a:endParaRPr lang="ko-KR" altLang="en-US" sz="11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7" name="Text Placeholder 3">
            <a:extLst>
              <a:ext uri="{FF2B5EF4-FFF2-40B4-BE49-F238E27FC236}">
                <a16:creationId xmlns:a16="http://schemas.microsoft.com/office/drawing/2014/main" xmlns="" id="{2CF375C5-AB33-4F75-852E-F4D912C982E9}"/>
              </a:ext>
            </a:extLst>
          </p:cNvPr>
          <p:cNvSpPr txBox="1">
            <a:spLocks/>
          </p:cNvSpPr>
          <p:nvPr/>
        </p:nvSpPr>
        <p:spPr>
          <a:xfrm>
            <a:off x="6646310" y="2289463"/>
            <a:ext cx="6750376" cy="20008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80000"/>
            </a:pP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Branch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간의 병합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요청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80000"/>
            </a:pP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Jira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이슈 연계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80000"/>
            </a:pP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의견 토론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80000"/>
            </a:pP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코드 리뷰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80000"/>
            </a:pP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승인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8" name="Text Placeholder 3">
            <a:extLst>
              <a:ext uri="{FF2B5EF4-FFF2-40B4-BE49-F238E27FC236}">
                <a16:creationId xmlns:a16="http://schemas.microsoft.com/office/drawing/2014/main" xmlns="" id="{D04C8907-0A31-4BFA-804E-52C6CA15B723}"/>
              </a:ext>
            </a:extLst>
          </p:cNvPr>
          <p:cNvSpPr txBox="1">
            <a:spLocks/>
          </p:cNvSpPr>
          <p:nvPr/>
        </p:nvSpPr>
        <p:spPr>
          <a:xfrm>
            <a:off x="6631761" y="1794456"/>
            <a:ext cx="6750376" cy="20008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Pull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Request</a:t>
            </a:r>
            <a:endParaRPr lang="en-US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4" name="그림 23" descr="스크린샷, 컴퓨터이(가) 표시된 사진&#10;&#10;자동 생성된 설명">
            <a:extLst>
              <a:ext uri="{FF2B5EF4-FFF2-40B4-BE49-F238E27FC236}">
                <a16:creationId xmlns:a16="http://schemas.microsoft.com/office/drawing/2014/main" xmlns="" id="{779E615E-26ED-4DA1-BB3E-50A260C89B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36" y="1627119"/>
            <a:ext cx="5260247" cy="2901903"/>
          </a:xfrm>
          <a:prstGeom prst="rect">
            <a:avLst/>
          </a:prstGeom>
        </p:spPr>
      </p:pic>
      <p:grpSp>
        <p:nvGrpSpPr>
          <p:cNvPr id="42" name="그룹 41">
            <a:extLst>
              <a:ext uri="{FF2B5EF4-FFF2-40B4-BE49-F238E27FC236}">
                <a16:creationId xmlns:a16="http://schemas.microsoft.com/office/drawing/2014/main" xmlns="" id="{F3E029AB-9BA9-411F-A2EB-19C6DDD1BEA0}"/>
              </a:ext>
            </a:extLst>
          </p:cNvPr>
          <p:cNvGrpSpPr/>
          <p:nvPr/>
        </p:nvGrpSpPr>
        <p:grpSpPr>
          <a:xfrm>
            <a:off x="1573100" y="4810929"/>
            <a:ext cx="8899984" cy="446869"/>
            <a:chOff x="487619" y="2787389"/>
            <a:chExt cx="8899984" cy="407794"/>
          </a:xfrm>
        </p:grpSpPr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xmlns="" id="{64FE2986-BB0A-44E4-AAC8-49D34CCBCCA7}"/>
                </a:ext>
              </a:extLst>
            </p:cNvPr>
            <p:cNvGrpSpPr/>
            <p:nvPr/>
          </p:nvGrpSpPr>
          <p:grpSpPr>
            <a:xfrm>
              <a:off x="487619" y="2787389"/>
              <a:ext cx="2841934" cy="407788"/>
              <a:chOff x="565150" y="4024388"/>
              <a:chExt cx="1828963" cy="519999"/>
            </a:xfrm>
          </p:grpSpPr>
          <p:grpSp>
            <p:nvGrpSpPr>
              <p:cNvPr id="53" name="그룹 231">
                <a:extLst>
                  <a:ext uri="{FF2B5EF4-FFF2-40B4-BE49-F238E27FC236}">
                    <a16:creationId xmlns:a16="http://schemas.microsoft.com/office/drawing/2014/main" xmlns="" id="{24D04123-8457-47C0-BFA2-33481CA09D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150" y="4024388"/>
                <a:ext cx="1828963" cy="519999"/>
                <a:chOff x="9185881" y="3613148"/>
                <a:chExt cx="1904847" cy="563193"/>
              </a:xfrm>
            </p:grpSpPr>
            <p:sp>
              <p:nvSpPr>
                <p:cNvPr id="55" name="직사각형 232">
                  <a:extLst>
                    <a:ext uri="{FF2B5EF4-FFF2-40B4-BE49-F238E27FC236}">
                      <a16:creationId xmlns:a16="http://schemas.microsoft.com/office/drawing/2014/main" xmlns="" id="{11AB05D4-E677-4263-A869-7DE54D6827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85881" y="3613148"/>
                  <a:ext cx="1904847" cy="563193"/>
                </a:xfrm>
                <a:prstGeom prst="rect">
                  <a:avLst/>
                </a:prstGeom>
                <a:solidFill>
                  <a:schemeClr val="bg1"/>
                </a:solidFill>
                <a:ln w="12700" algn="ctr">
                  <a:solidFill>
                    <a:srgbClr val="0070C0"/>
                  </a:solidFill>
                  <a:round/>
                  <a:headEnd/>
                  <a:tailEnd/>
                </a:ln>
                <a:effectLst>
                  <a:outerShdw blurRad="25400" dist="25400" dir="2700000" algn="tl" rotWithShape="0">
                    <a:schemeClr val="bg1">
                      <a:lumMod val="65000"/>
                      <a:alpha val="80000"/>
                    </a:schemeClr>
                  </a:outerShdw>
                </a:effectLst>
              </p:spPr>
              <p:txBody>
                <a:bodyPr wrap="square" lIns="0" tIns="0" rIns="0" bIns="0" anchor="ctr"/>
                <a:lstStyle/>
                <a:p>
                  <a:pPr algn="ctr" defTabSz="995690" latinLnBrk="0"/>
                  <a:r>
                    <a:rPr lang="ko-KR" altLang="en-US" sz="1200" b="1" kern="0" dirty="0"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의견 토론</a:t>
                  </a:r>
                </a:p>
              </p:txBody>
            </p:sp>
            <p:sp>
              <p:nvSpPr>
                <p:cNvPr id="56" name="자유형 155">
                  <a:extLst>
                    <a:ext uri="{FF2B5EF4-FFF2-40B4-BE49-F238E27FC236}">
                      <a16:creationId xmlns:a16="http://schemas.microsoft.com/office/drawing/2014/main" xmlns="" id="{C5D5F4A5-25D6-47A2-87BB-38E4F6ADCD9C}"/>
                    </a:ext>
                  </a:extLst>
                </p:cNvPr>
                <p:cNvSpPr/>
                <p:nvPr/>
              </p:nvSpPr>
              <p:spPr>
                <a:xfrm>
                  <a:off x="9198531" y="3624253"/>
                  <a:ext cx="196680" cy="236333"/>
                </a:xfrm>
                <a:custGeom>
                  <a:avLst/>
                  <a:gdLst>
                    <a:gd name="connsiteX0" fmla="*/ 0 w 177800"/>
                    <a:gd name="connsiteY0" fmla="*/ 0 h 336550"/>
                    <a:gd name="connsiteX1" fmla="*/ 0 w 177800"/>
                    <a:gd name="connsiteY1" fmla="*/ 336550 h 336550"/>
                    <a:gd name="connsiteX2" fmla="*/ 177800 w 177800"/>
                    <a:gd name="connsiteY2" fmla="*/ 228600 h 336550"/>
                    <a:gd name="connsiteX3" fmla="*/ 0 w 177800"/>
                    <a:gd name="connsiteY3" fmla="*/ 0 h 336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7800" h="336550">
                      <a:moveTo>
                        <a:pt x="0" y="0"/>
                      </a:moveTo>
                      <a:lnTo>
                        <a:pt x="0" y="336550"/>
                      </a:lnTo>
                      <a:lnTo>
                        <a:pt x="177800" y="228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46000">
                      <a:srgbClr val="FFFFFF"/>
                    </a:gs>
                    <a:gs pos="100000">
                      <a:srgbClr val="CCE0F0"/>
                    </a:gs>
                  </a:gsLst>
                  <a:lin ang="1620000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61118" fontAlgn="auto" latinLnBrk="0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400" b="1" kern="0" dirty="0">
                    <a:solidFill>
                      <a:sysClr val="windowText" lastClr="00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Times New Roman" pitchFamily="18" charset="0"/>
                  </a:endParaRPr>
                </a:p>
              </p:txBody>
            </p:sp>
          </p:grpSp>
          <p:sp>
            <p:nvSpPr>
              <p:cNvPr id="54" name="직사각형 53">
                <a:extLst>
                  <a:ext uri="{FF2B5EF4-FFF2-40B4-BE49-F238E27FC236}">
                    <a16:creationId xmlns:a16="http://schemas.microsoft.com/office/drawing/2014/main" xmlns="" id="{995B0FAE-2290-4817-BD3C-1F94C18DE9F6}"/>
                  </a:ext>
                </a:extLst>
              </p:cNvPr>
              <p:cNvSpPr/>
              <p:nvPr/>
            </p:nvSpPr>
            <p:spPr>
              <a:xfrm>
                <a:off x="577295" y="4115327"/>
                <a:ext cx="1799903" cy="286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pPr algn="ctr" defTabSz="995690" latinLnBrk="0"/>
                <a:endParaRPr lang="ko-KR" altLang="en-US" sz="16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xmlns="" id="{5A6A5479-60E9-4FB7-8B09-0532981B251E}"/>
                </a:ext>
              </a:extLst>
            </p:cNvPr>
            <p:cNvGrpSpPr/>
            <p:nvPr/>
          </p:nvGrpSpPr>
          <p:grpSpPr>
            <a:xfrm>
              <a:off x="3516649" y="2787394"/>
              <a:ext cx="2841934" cy="407789"/>
              <a:chOff x="2514521" y="4024385"/>
              <a:chExt cx="1828963" cy="519999"/>
            </a:xfrm>
          </p:grpSpPr>
          <p:grpSp>
            <p:nvGrpSpPr>
              <p:cNvPr id="49" name="그룹 231">
                <a:extLst>
                  <a:ext uri="{FF2B5EF4-FFF2-40B4-BE49-F238E27FC236}">
                    <a16:creationId xmlns:a16="http://schemas.microsoft.com/office/drawing/2014/main" xmlns="" id="{047BBA2A-865E-44D3-A0EB-EA1E5A7879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14521" y="4024385"/>
                <a:ext cx="1828963" cy="519999"/>
                <a:chOff x="9185883" y="3613145"/>
                <a:chExt cx="1904847" cy="563193"/>
              </a:xfrm>
            </p:grpSpPr>
            <p:sp>
              <p:nvSpPr>
                <p:cNvPr id="51" name="직사각형 232">
                  <a:extLst>
                    <a:ext uri="{FF2B5EF4-FFF2-40B4-BE49-F238E27FC236}">
                      <a16:creationId xmlns:a16="http://schemas.microsoft.com/office/drawing/2014/main" xmlns="" id="{084EBF64-B41F-42CB-A18F-4177AB08B5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85883" y="3613145"/>
                  <a:ext cx="1904847" cy="563193"/>
                </a:xfrm>
                <a:prstGeom prst="rect">
                  <a:avLst/>
                </a:prstGeom>
                <a:solidFill>
                  <a:schemeClr val="bg1"/>
                </a:solidFill>
                <a:ln w="12700" algn="ctr">
                  <a:solidFill>
                    <a:srgbClr val="0070C0"/>
                  </a:solidFill>
                  <a:round/>
                  <a:headEnd/>
                  <a:tailEnd/>
                </a:ln>
                <a:effectLst>
                  <a:outerShdw blurRad="25400" dist="25400" dir="2700000" algn="tl" rotWithShape="0">
                    <a:schemeClr val="bg1">
                      <a:lumMod val="65000"/>
                      <a:alpha val="80000"/>
                    </a:schemeClr>
                  </a:outerShdw>
                </a:effectLst>
              </p:spPr>
              <p:txBody>
                <a:bodyPr wrap="square" lIns="0" tIns="0" rIns="0" bIns="0" anchor="ctr"/>
                <a:lstStyle/>
                <a:p>
                  <a:pPr algn="ctr" defTabSz="995690" latinLnBrk="0"/>
                  <a:r>
                    <a:rPr lang="ko-KR" altLang="en-US" sz="1200" b="1" kern="0" dirty="0"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코드 리뷰</a:t>
                  </a:r>
                </a:p>
              </p:txBody>
            </p:sp>
            <p:sp>
              <p:nvSpPr>
                <p:cNvPr id="52" name="자유형 160">
                  <a:extLst>
                    <a:ext uri="{FF2B5EF4-FFF2-40B4-BE49-F238E27FC236}">
                      <a16:creationId xmlns:a16="http://schemas.microsoft.com/office/drawing/2014/main" xmlns="" id="{B01A6498-6C1D-4678-A069-D4DBAA74F0E8}"/>
                    </a:ext>
                  </a:extLst>
                </p:cNvPr>
                <p:cNvSpPr/>
                <p:nvPr/>
              </p:nvSpPr>
              <p:spPr>
                <a:xfrm>
                  <a:off x="9198531" y="3624253"/>
                  <a:ext cx="196680" cy="236333"/>
                </a:xfrm>
                <a:custGeom>
                  <a:avLst/>
                  <a:gdLst>
                    <a:gd name="connsiteX0" fmla="*/ 0 w 177800"/>
                    <a:gd name="connsiteY0" fmla="*/ 0 h 336550"/>
                    <a:gd name="connsiteX1" fmla="*/ 0 w 177800"/>
                    <a:gd name="connsiteY1" fmla="*/ 336550 h 336550"/>
                    <a:gd name="connsiteX2" fmla="*/ 177800 w 177800"/>
                    <a:gd name="connsiteY2" fmla="*/ 228600 h 336550"/>
                    <a:gd name="connsiteX3" fmla="*/ 0 w 177800"/>
                    <a:gd name="connsiteY3" fmla="*/ 0 h 336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7800" h="336550">
                      <a:moveTo>
                        <a:pt x="0" y="0"/>
                      </a:moveTo>
                      <a:lnTo>
                        <a:pt x="0" y="336550"/>
                      </a:lnTo>
                      <a:lnTo>
                        <a:pt x="177800" y="228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46000">
                      <a:srgbClr val="FFFFFF"/>
                    </a:gs>
                    <a:gs pos="100000">
                      <a:srgbClr val="CCE0F0"/>
                    </a:gs>
                  </a:gsLst>
                  <a:lin ang="1620000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61118" fontAlgn="auto" latinLnBrk="0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400" b="1" kern="0" dirty="0">
                    <a:solidFill>
                      <a:sysClr val="windowText" lastClr="00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Times New Roman" pitchFamily="18" charset="0"/>
                  </a:endParaRPr>
                </a:p>
              </p:txBody>
            </p:sp>
          </p:grpSp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xmlns="" id="{6836ACBD-3DF1-45C9-A703-BFE1C1C6017D}"/>
                  </a:ext>
                </a:extLst>
              </p:cNvPr>
              <p:cNvSpPr/>
              <p:nvPr/>
            </p:nvSpPr>
            <p:spPr>
              <a:xfrm>
                <a:off x="3428987" y="4141129"/>
                <a:ext cx="42" cy="286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 defTabSz="995690" latinLnBrk="0"/>
                <a:endParaRPr lang="ko-KR" altLang="en-US" sz="16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45" name="그룹 231">
              <a:extLst>
                <a:ext uri="{FF2B5EF4-FFF2-40B4-BE49-F238E27FC236}">
                  <a16:creationId xmlns:a16="http://schemas.microsoft.com/office/drawing/2014/main" xmlns="" id="{83C9335D-2CED-4C37-9221-96F7882A61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45669" y="2787389"/>
              <a:ext cx="2841934" cy="407788"/>
              <a:chOff x="9185881" y="3613148"/>
              <a:chExt cx="1904847" cy="563193"/>
            </a:xfrm>
          </p:grpSpPr>
          <p:sp>
            <p:nvSpPr>
              <p:cNvPr id="47" name="직사각형 232">
                <a:extLst>
                  <a:ext uri="{FF2B5EF4-FFF2-40B4-BE49-F238E27FC236}">
                    <a16:creationId xmlns:a16="http://schemas.microsoft.com/office/drawing/2014/main" xmlns="" id="{AE0E7481-C44B-415B-AD58-8633293A6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5881" y="3613148"/>
                <a:ext cx="1904847" cy="563193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solidFill>
                  <a:srgbClr val="0070C0"/>
                </a:solidFill>
                <a:round/>
                <a:headEnd/>
                <a:tailEnd/>
              </a:ln>
              <a:effectLst>
                <a:outerShdw blurRad="25400" dist="25400" dir="2700000" algn="tl" rotWithShape="0">
                  <a:schemeClr val="bg1">
                    <a:lumMod val="65000"/>
                    <a:alpha val="80000"/>
                  </a:schemeClr>
                </a:outerShdw>
              </a:effectLst>
            </p:spPr>
            <p:txBody>
              <a:bodyPr wrap="square" lIns="0" tIns="0" rIns="0" bIns="0" anchor="ctr"/>
              <a:lstStyle/>
              <a:p>
                <a:pPr algn="ctr" defTabSz="995690" fontAlgn="auto" latinLnBrk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ko-KR" altLang="en-US" sz="1200" b="1" kern="0" dirty="0">
                    <a:solidFill>
                      <a:srgbClr val="00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승인</a:t>
                </a:r>
                <a:endParaRPr kumimoji="0" lang="ko-KR" altLang="en-US" sz="1200" b="1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itchFamily="18" charset="0"/>
                </a:endParaRPr>
              </a:p>
            </p:txBody>
          </p:sp>
          <p:sp>
            <p:nvSpPr>
              <p:cNvPr id="48" name="자유형 163">
                <a:extLst>
                  <a:ext uri="{FF2B5EF4-FFF2-40B4-BE49-F238E27FC236}">
                    <a16:creationId xmlns:a16="http://schemas.microsoft.com/office/drawing/2014/main" xmlns="" id="{332807C2-A5A4-4808-A28C-DA3B98C42365}"/>
                  </a:ext>
                </a:extLst>
              </p:cNvPr>
              <p:cNvSpPr/>
              <p:nvPr/>
            </p:nvSpPr>
            <p:spPr>
              <a:xfrm>
                <a:off x="9203689" y="3624252"/>
                <a:ext cx="196680" cy="236333"/>
              </a:xfrm>
              <a:custGeom>
                <a:avLst/>
                <a:gdLst>
                  <a:gd name="connsiteX0" fmla="*/ 0 w 177800"/>
                  <a:gd name="connsiteY0" fmla="*/ 0 h 336550"/>
                  <a:gd name="connsiteX1" fmla="*/ 0 w 177800"/>
                  <a:gd name="connsiteY1" fmla="*/ 336550 h 336550"/>
                  <a:gd name="connsiteX2" fmla="*/ 177800 w 177800"/>
                  <a:gd name="connsiteY2" fmla="*/ 228600 h 336550"/>
                  <a:gd name="connsiteX3" fmla="*/ 0 w 177800"/>
                  <a:gd name="connsiteY3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800" h="336550">
                    <a:moveTo>
                      <a:pt x="0" y="0"/>
                    </a:moveTo>
                    <a:lnTo>
                      <a:pt x="0" y="336550"/>
                    </a:lnTo>
                    <a:lnTo>
                      <a:pt x="177800" y="228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46000">
                    <a:srgbClr val="FFFFFF"/>
                  </a:gs>
                  <a:gs pos="100000">
                    <a:srgbClr val="CCE0F0"/>
                  </a:gs>
                </a:gsLst>
                <a:lin ang="1620000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961118"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400" b="1" kern="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itchFamily="18" charset="0"/>
                </a:endParaRPr>
              </a:p>
            </p:txBody>
          </p:sp>
        </p:grp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xmlns="" id="{D756B1E4-A865-4284-9821-A4A21FE43E9D}"/>
                </a:ext>
              </a:extLst>
            </p:cNvPr>
            <p:cNvSpPr/>
            <p:nvPr/>
          </p:nvSpPr>
          <p:spPr>
            <a:xfrm>
              <a:off x="7966607" y="2878936"/>
              <a:ext cx="65" cy="224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995690" latinLnBrk="0"/>
              <a:endParaRPr lang="ko-KR" altLang="en-US" sz="16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57" name="Text Box 51">
            <a:extLst>
              <a:ext uri="{FF2B5EF4-FFF2-40B4-BE49-F238E27FC236}">
                <a16:creationId xmlns:a16="http://schemas.microsoft.com/office/drawing/2014/main" xmlns="" id="{F6F08429-8098-4BD1-86B4-9D107D6070E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711462" y="5396859"/>
            <a:ext cx="25652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88900" indent="-88900" defTabSz="849313" fontAlgn="base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69696"/>
              </a:buClr>
              <a:buSzPct val="80000"/>
              <a:buFont typeface="Wingdings" pitchFamily="2" charset="2"/>
              <a:buChar char="§"/>
              <a:defRPr kumimoji="1" sz="1100" kern="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>
              <a:spcBef>
                <a:spcPts val="300"/>
              </a:spcBef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Comment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통한 토론 기능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ts val="300"/>
              </a:spcBef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Mention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기능을 통한 협업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ts val="300"/>
              </a:spcBef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8" name="자유형 149">
            <a:extLst>
              <a:ext uri="{FF2B5EF4-FFF2-40B4-BE49-F238E27FC236}">
                <a16:creationId xmlns:a16="http://schemas.microsoft.com/office/drawing/2014/main" xmlns="" id="{C7D8148E-F11D-4C00-8C05-988472DDD727}"/>
              </a:ext>
            </a:extLst>
          </p:cNvPr>
          <p:cNvSpPr/>
          <p:nvPr/>
        </p:nvSpPr>
        <p:spPr bwMode="gray">
          <a:xfrm>
            <a:off x="4532318" y="5324580"/>
            <a:ext cx="0" cy="978513"/>
          </a:xfrm>
          <a:custGeom>
            <a:avLst/>
            <a:gdLst>
              <a:gd name="connsiteX0" fmla="*/ 0 w 0"/>
              <a:gd name="connsiteY0" fmla="*/ 0 h 1066800"/>
              <a:gd name="connsiteX1" fmla="*/ 0 w 0"/>
              <a:gd name="connsiteY1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66800">
                <a:moveTo>
                  <a:pt x="0" y="0"/>
                </a:moveTo>
                <a:lnTo>
                  <a:pt x="0" y="106680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95690" latinLnBrk="0"/>
            <a:endParaRPr lang="ko-KR" altLang="en-US" sz="11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0" name="그림 59" descr="그리기이(가) 표시된 사진&#10;&#10;자동 생성된 설명">
            <a:extLst>
              <a:ext uri="{FF2B5EF4-FFF2-40B4-BE49-F238E27FC236}">
                <a16:creationId xmlns:a16="http://schemas.microsoft.com/office/drawing/2014/main" xmlns="" id="{80904A77-8673-4635-B098-C205DA1824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24" y="1627119"/>
            <a:ext cx="1392729" cy="439425"/>
          </a:xfrm>
          <a:prstGeom prst="rect">
            <a:avLst/>
          </a:prstGeom>
        </p:spPr>
      </p:pic>
      <p:sp>
        <p:nvSpPr>
          <p:cNvPr id="29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소스 승인 및 리뷰 전략 제시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4412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550863" y="902113"/>
            <a:ext cx="11605569" cy="404213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개발자 성과 측정을 위한 지표를 확인할 수 있는 대시보드 방안</a:t>
            </a:r>
            <a:endParaRPr lang="en-US" altLang="ko-KR" sz="2000" b="1" kern="0" spc="-90" dirty="0">
              <a:gradFill flip="none" rotWithShape="1">
                <a:gsLst>
                  <a:gs pos="0">
                    <a:prstClr val="black">
                      <a:lumMod val="95000"/>
                      <a:lumOff val="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Rounded Rectangle 15">
            <a:extLst>
              <a:ext uri="{FF2B5EF4-FFF2-40B4-BE49-F238E27FC236}">
                <a16:creationId xmlns:a16="http://schemas.microsoft.com/office/drawing/2014/main" xmlns="" id="{C479D8A1-C0EB-45CA-93DB-31A7A6D1B3CF}"/>
              </a:ext>
            </a:extLst>
          </p:cNvPr>
          <p:cNvSpPr/>
          <p:nvPr/>
        </p:nvSpPr>
        <p:spPr>
          <a:xfrm>
            <a:off x="6213233" y="2791816"/>
            <a:ext cx="5731686" cy="3096518"/>
          </a:xfrm>
          <a:prstGeom prst="roundRect">
            <a:avLst>
              <a:gd name="adj" fmla="val 6462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chemeClr val="tx1">
                <a:lumMod val="75000"/>
                <a:lumOff val="25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15">
            <a:extLst>
              <a:ext uri="{FF2B5EF4-FFF2-40B4-BE49-F238E27FC236}">
                <a16:creationId xmlns:a16="http://schemas.microsoft.com/office/drawing/2014/main" xmlns="" id="{9E0AD742-E5B4-45A3-ACFA-0D93C16092F9}"/>
              </a:ext>
            </a:extLst>
          </p:cNvPr>
          <p:cNvSpPr/>
          <p:nvPr/>
        </p:nvSpPr>
        <p:spPr>
          <a:xfrm>
            <a:off x="244445" y="2791816"/>
            <a:ext cx="5731200" cy="3096000"/>
          </a:xfrm>
          <a:prstGeom prst="roundRect">
            <a:avLst>
              <a:gd name="adj" fmla="val 6462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chemeClr val="tx1">
                <a:lumMod val="75000"/>
                <a:lumOff val="25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그림 29" descr="스크린샷이(가) 표시된 사진&#10;&#10;자동 생성된 설명">
            <a:extLst>
              <a:ext uri="{FF2B5EF4-FFF2-40B4-BE49-F238E27FC236}">
                <a16:creationId xmlns:a16="http://schemas.microsoft.com/office/drawing/2014/main" xmlns="" id="{1A25E998-C9DB-4316-8750-4F524537A2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75" y="2913616"/>
            <a:ext cx="5634116" cy="2808000"/>
          </a:xfrm>
          <a:prstGeom prst="rect">
            <a:avLst/>
          </a:prstGeom>
        </p:spPr>
      </p:pic>
      <p:pic>
        <p:nvPicPr>
          <p:cNvPr id="31" name="그림 30" descr="스크린샷이(가) 표시된 사진&#10;&#10;자동 생성된 설명">
            <a:extLst>
              <a:ext uri="{FF2B5EF4-FFF2-40B4-BE49-F238E27FC236}">
                <a16:creationId xmlns:a16="http://schemas.microsoft.com/office/drawing/2014/main" xmlns="" id="{BDCA0C62-46DB-4E70-9F6F-463DBF5C20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424" y="2913616"/>
            <a:ext cx="5634116" cy="2808000"/>
          </a:xfrm>
          <a:prstGeom prst="rect">
            <a:avLst/>
          </a:prstGeom>
        </p:spPr>
      </p:pic>
      <p:sp>
        <p:nvSpPr>
          <p:cNvPr id="32" name="TextBox 60">
            <a:extLst>
              <a:ext uri="{FF2B5EF4-FFF2-40B4-BE49-F238E27FC236}">
                <a16:creationId xmlns:a16="http://schemas.microsoft.com/office/drawing/2014/main" xmlns="" id="{14F648EC-9C9F-4D95-861B-F61D1CF46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446" y="1453227"/>
            <a:ext cx="10515600" cy="11041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"/>
              <a:bevelB w="0" h="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나눔고딕 ExtraBold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나눔고딕 ExtraBold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나눔고딕 ExtraBold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나눔고딕 ExtraBold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나눔고딕 ExtraBold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나눔고딕 ExtraBold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나눔고딕 ExtraBold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나눔고딕 ExtraBold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나눔고딕 ExtraBold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80000"/>
            </a:pP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Atlassian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Marketplace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에서 제공하는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Awesome graphs for Bitbucket(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유료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add-on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(500 Users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기준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Server/</a:t>
            </a:r>
            <a:r>
              <a:rPr lang="en-US" altLang="ko-KR" sz="14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DataCenter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license : $3,000)</a:t>
            </a:r>
          </a:p>
          <a:p>
            <a:pPr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80000"/>
            </a:pPr>
            <a:endParaRPr lang="en-US" altLang="ko-KR" sz="105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SzPct val="80000"/>
              <a:buFont typeface="Wingdings" panose="05000000000000000000" pitchFamily="2" charset="2"/>
              <a:buChar char="l"/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add-on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에서 볼 수 없는 대시보드는 협의 후 추가 개발 필요 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(*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기술지원비 발생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10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소스 승인 및 리뷰 전략 제시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4664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1A4C4DF5-6245-40E1-9F6A-C33DF021F6D1}"/>
              </a:ext>
            </a:extLst>
          </p:cNvPr>
          <p:cNvGrpSpPr/>
          <p:nvPr/>
        </p:nvGrpSpPr>
        <p:grpSpPr>
          <a:xfrm>
            <a:off x="2699849" y="1670091"/>
            <a:ext cx="2799250" cy="527143"/>
            <a:chOff x="1248614" y="2855002"/>
            <a:chExt cx="2799250" cy="527143"/>
          </a:xfrm>
        </p:grpSpPr>
        <p:sp>
          <p:nvSpPr>
            <p:cNvPr id="39" name="제목 1">
              <a:extLst>
                <a:ext uri="{FF2B5EF4-FFF2-40B4-BE49-F238E27FC236}">
                  <a16:creationId xmlns:a16="http://schemas.microsoft.com/office/drawing/2014/main" xmlns="" id="{9D83D141-45AA-4F5F-9DB1-C3E557C819A8}"/>
                </a:ext>
              </a:extLst>
            </p:cNvPr>
            <p:cNvSpPr txBox="1">
              <a:spLocks/>
            </p:cNvSpPr>
            <p:nvPr/>
          </p:nvSpPr>
          <p:spPr>
            <a:xfrm>
              <a:off x="2131559" y="2940483"/>
              <a:ext cx="1916305" cy="42289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altLang="ko-KR" sz="2000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Jira software</a:t>
              </a:r>
              <a:endParaRPr lang="ko-KR" altLang="en-US" sz="20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4254B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xmlns="" id="{BBA0F226-6C99-45F3-BA64-55A9FD23585C}"/>
                </a:ext>
              </a:extLst>
            </p:cNvPr>
            <p:cNvGrpSpPr/>
            <p:nvPr/>
          </p:nvGrpSpPr>
          <p:grpSpPr>
            <a:xfrm>
              <a:off x="1248614" y="2855002"/>
              <a:ext cx="1033192" cy="527143"/>
              <a:chOff x="988555" y="2037444"/>
              <a:chExt cx="1033192" cy="527143"/>
            </a:xfrm>
          </p:grpSpPr>
          <p:sp>
            <p:nvSpPr>
              <p:cNvPr id="59" name="제목 1">
                <a:extLst>
                  <a:ext uri="{FF2B5EF4-FFF2-40B4-BE49-F238E27FC236}">
                    <a16:creationId xmlns:a16="http://schemas.microsoft.com/office/drawing/2014/main" xmlns="" id="{9BFF8345-89D7-4CDF-8C49-34B1B4258F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555" y="2037444"/>
                <a:ext cx="1033192" cy="52714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altLang="ko-KR" sz="3200" b="1" spc="-13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0095E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3.1</a:t>
                </a:r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xmlns="" id="{65F45504-29DF-46A5-B087-786228F88CD2}"/>
                  </a:ext>
                </a:extLst>
              </p:cNvPr>
              <p:cNvSpPr/>
              <p:nvPr/>
            </p:nvSpPr>
            <p:spPr>
              <a:xfrm>
                <a:off x="1219999" y="2082825"/>
                <a:ext cx="570305" cy="36000"/>
              </a:xfrm>
              <a:prstGeom prst="rect">
                <a:avLst/>
              </a:prstGeom>
              <a:solidFill>
                <a:srgbClr val="E4E7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42A465FE-D733-4820-B431-C86261DA9811}"/>
              </a:ext>
            </a:extLst>
          </p:cNvPr>
          <p:cNvGrpSpPr/>
          <p:nvPr/>
        </p:nvGrpSpPr>
        <p:grpSpPr>
          <a:xfrm>
            <a:off x="2699849" y="2623970"/>
            <a:ext cx="2618712" cy="527143"/>
            <a:chOff x="1248614" y="3672560"/>
            <a:chExt cx="2618712" cy="527143"/>
          </a:xfrm>
        </p:grpSpPr>
        <p:sp>
          <p:nvSpPr>
            <p:cNvPr id="44" name="제목 1">
              <a:extLst>
                <a:ext uri="{FF2B5EF4-FFF2-40B4-BE49-F238E27FC236}">
                  <a16:creationId xmlns:a16="http://schemas.microsoft.com/office/drawing/2014/main" xmlns="" id="{DD4D05CE-7EEF-4FE2-8699-EDFE74911B25}"/>
                </a:ext>
              </a:extLst>
            </p:cNvPr>
            <p:cNvSpPr txBox="1">
              <a:spLocks/>
            </p:cNvSpPr>
            <p:nvPr/>
          </p:nvSpPr>
          <p:spPr>
            <a:xfrm>
              <a:off x="2131559" y="3767428"/>
              <a:ext cx="1735767" cy="42289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altLang="ko-KR" sz="2000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Confluence</a:t>
              </a:r>
              <a:endParaRPr lang="ko-KR" altLang="en-US" sz="20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4254B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xmlns="" id="{402C9282-D2CB-4D7D-A18F-78D5DDDFB662}"/>
                </a:ext>
              </a:extLst>
            </p:cNvPr>
            <p:cNvGrpSpPr/>
            <p:nvPr/>
          </p:nvGrpSpPr>
          <p:grpSpPr>
            <a:xfrm>
              <a:off x="1248614" y="3672560"/>
              <a:ext cx="1033192" cy="527143"/>
              <a:chOff x="988555" y="2037444"/>
              <a:chExt cx="1033192" cy="527143"/>
            </a:xfrm>
          </p:grpSpPr>
          <p:sp>
            <p:nvSpPr>
              <p:cNvPr id="62" name="제목 1">
                <a:extLst>
                  <a:ext uri="{FF2B5EF4-FFF2-40B4-BE49-F238E27FC236}">
                    <a16:creationId xmlns:a16="http://schemas.microsoft.com/office/drawing/2014/main" xmlns="" id="{97C94D03-356B-4DE0-8211-167485F73F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555" y="2037444"/>
                <a:ext cx="1033192" cy="52714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altLang="ko-KR" sz="3200" b="1" spc="-13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0095E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3.2</a:t>
                </a:r>
              </a:p>
            </p:txBody>
          </p:sp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xmlns="" id="{71C39CB0-CF40-42A4-9C51-B3F12709B358}"/>
                  </a:ext>
                </a:extLst>
              </p:cNvPr>
              <p:cNvSpPr/>
              <p:nvPr/>
            </p:nvSpPr>
            <p:spPr>
              <a:xfrm>
                <a:off x="1219999" y="2082825"/>
                <a:ext cx="570305" cy="36000"/>
              </a:xfrm>
              <a:prstGeom prst="rect">
                <a:avLst/>
              </a:prstGeom>
              <a:solidFill>
                <a:srgbClr val="E4E7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B18F2CA0-49A2-4A2B-BAD2-7ED9DD4ACFE0}"/>
              </a:ext>
            </a:extLst>
          </p:cNvPr>
          <p:cNvGrpSpPr/>
          <p:nvPr/>
        </p:nvGrpSpPr>
        <p:grpSpPr>
          <a:xfrm>
            <a:off x="2699849" y="3577849"/>
            <a:ext cx="2417376" cy="527143"/>
            <a:chOff x="1248614" y="4490118"/>
            <a:chExt cx="2417376" cy="527143"/>
          </a:xfrm>
        </p:grpSpPr>
        <p:sp>
          <p:nvSpPr>
            <p:cNvPr id="49" name="제목 1">
              <a:extLst>
                <a:ext uri="{FF2B5EF4-FFF2-40B4-BE49-F238E27FC236}">
                  <a16:creationId xmlns:a16="http://schemas.microsoft.com/office/drawing/2014/main" xmlns="" id="{16D79C2E-BB56-4ABF-9982-31A4F17E7A11}"/>
                </a:ext>
              </a:extLst>
            </p:cNvPr>
            <p:cNvSpPr txBox="1">
              <a:spLocks/>
            </p:cNvSpPr>
            <p:nvPr/>
          </p:nvSpPr>
          <p:spPr>
            <a:xfrm>
              <a:off x="2131559" y="4594373"/>
              <a:ext cx="1534431" cy="42288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altLang="ko-KR" sz="2000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Bitbucket</a:t>
              </a:r>
              <a:endParaRPr lang="ko-KR" altLang="en-US" sz="20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4254B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xmlns="" id="{3098BD73-C935-47ED-90A7-7C1053F3F305}"/>
                </a:ext>
              </a:extLst>
            </p:cNvPr>
            <p:cNvGrpSpPr/>
            <p:nvPr/>
          </p:nvGrpSpPr>
          <p:grpSpPr>
            <a:xfrm>
              <a:off x="1248614" y="4490118"/>
              <a:ext cx="1033192" cy="527143"/>
              <a:chOff x="988555" y="2037444"/>
              <a:chExt cx="1033192" cy="527143"/>
            </a:xfrm>
          </p:grpSpPr>
          <p:sp>
            <p:nvSpPr>
              <p:cNvPr id="65" name="제목 1">
                <a:extLst>
                  <a:ext uri="{FF2B5EF4-FFF2-40B4-BE49-F238E27FC236}">
                    <a16:creationId xmlns:a16="http://schemas.microsoft.com/office/drawing/2014/main" xmlns="" id="{FA251686-0866-468F-9B1E-C6A74AC1CD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555" y="2037444"/>
                <a:ext cx="1033192" cy="52714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altLang="ko-KR" sz="3200" b="1" spc="-13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0095E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3.3</a:t>
                </a:r>
              </a:p>
            </p:txBody>
          </p:sp>
          <p:sp>
            <p:nvSpPr>
              <p:cNvPr id="66" name="직사각형 65">
                <a:extLst>
                  <a:ext uri="{FF2B5EF4-FFF2-40B4-BE49-F238E27FC236}">
                    <a16:creationId xmlns:a16="http://schemas.microsoft.com/office/drawing/2014/main" xmlns="" id="{0BAC5A42-B35B-4B70-8D1D-DABDCDF426DA}"/>
                  </a:ext>
                </a:extLst>
              </p:cNvPr>
              <p:cNvSpPr/>
              <p:nvPr/>
            </p:nvSpPr>
            <p:spPr>
              <a:xfrm>
                <a:off x="1219999" y="2082825"/>
                <a:ext cx="570305" cy="36000"/>
              </a:xfrm>
              <a:prstGeom prst="rect">
                <a:avLst/>
              </a:prstGeom>
              <a:solidFill>
                <a:srgbClr val="E4E7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783AF899-78F8-4B00-9F27-76AC6AFC865A}"/>
              </a:ext>
            </a:extLst>
          </p:cNvPr>
          <p:cNvGrpSpPr/>
          <p:nvPr/>
        </p:nvGrpSpPr>
        <p:grpSpPr>
          <a:xfrm>
            <a:off x="2699849" y="4531729"/>
            <a:ext cx="2417376" cy="527143"/>
            <a:chOff x="1248614" y="5307676"/>
            <a:chExt cx="2417376" cy="527143"/>
          </a:xfrm>
        </p:grpSpPr>
        <p:sp>
          <p:nvSpPr>
            <p:cNvPr id="54" name="제목 1">
              <a:extLst>
                <a:ext uri="{FF2B5EF4-FFF2-40B4-BE49-F238E27FC236}">
                  <a16:creationId xmlns:a16="http://schemas.microsoft.com/office/drawing/2014/main" xmlns="" id="{67BD4B86-72A7-4BEF-9C28-7FA3C91B3DA9}"/>
                </a:ext>
              </a:extLst>
            </p:cNvPr>
            <p:cNvSpPr txBox="1">
              <a:spLocks/>
            </p:cNvSpPr>
            <p:nvPr/>
          </p:nvSpPr>
          <p:spPr>
            <a:xfrm>
              <a:off x="2131559" y="5396318"/>
              <a:ext cx="1534431" cy="43850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altLang="ko-KR" sz="2400" b="1" spc="-13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Bamboo</a:t>
              </a:r>
              <a:endParaRPr lang="ko-KR" altLang="en-US" sz="2000" b="1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4254B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67" name="그룹 66">
              <a:extLst>
                <a:ext uri="{FF2B5EF4-FFF2-40B4-BE49-F238E27FC236}">
                  <a16:creationId xmlns:a16="http://schemas.microsoft.com/office/drawing/2014/main" xmlns="" id="{3F35C493-A88E-43C1-AD48-AD27A2D5A5F1}"/>
                </a:ext>
              </a:extLst>
            </p:cNvPr>
            <p:cNvGrpSpPr/>
            <p:nvPr/>
          </p:nvGrpSpPr>
          <p:grpSpPr>
            <a:xfrm>
              <a:off x="1248614" y="5307676"/>
              <a:ext cx="1033192" cy="527143"/>
              <a:chOff x="988555" y="2037444"/>
              <a:chExt cx="1033192" cy="527143"/>
            </a:xfrm>
          </p:grpSpPr>
          <p:sp>
            <p:nvSpPr>
              <p:cNvPr id="68" name="제목 1">
                <a:extLst>
                  <a:ext uri="{FF2B5EF4-FFF2-40B4-BE49-F238E27FC236}">
                    <a16:creationId xmlns:a16="http://schemas.microsoft.com/office/drawing/2014/main" xmlns="" id="{69E51F27-4A29-41E7-BC85-CECCEE8B8E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555" y="2037444"/>
                <a:ext cx="1033192" cy="52714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altLang="ko-KR" sz="3200" b="1" spc="-13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0095E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3.4</a:t>
                </a: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xmlns="" id="{4C8817B3-193C-4692-8154-B25E07EEB631}"/>
                  </a:ext>
                </a:extLst>
              </p:cNvPr>
              <p:cNvSpPr/>
              <p:nvPr/>
            </p:nvSpPr>
            <p:spPr>
              <a:xfrm>
                <a:off x="1219999" y="2082825"/>
                <a:ext cx="570305" cy="36000"/>
              </a:xfrm>
              <a:prstGeom prst="rect">
                <a:avLst/>
              </a:prstGeom>
              <a:solidFill>
                <a:srgbClr val="E4E7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solidFill>
                    <a:srgbClr val="14254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9190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4CC2D613-6F9A-4108-9ED3-0E4BF4F2F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spc="-80" dirty="0">
                <a:cs typeface="KoPubWorld돋움체 Medium" panose="00000600000000000000" pitchFamily="2" charset="-127"/>
              </a:rPr>
              <a:t>오픈소스컨설팅 </a:t>
            </a:r>
            <a:r>
              <a:rPr lang="en-US" altLang="ko-KR" sz="2400" spc="-80" dirty="0">
                <a:cs typeface="KoPubWorld돋움체 Medium" panose="00000600000000000000" pitchFamily="2" charset="-127"/>
              </a:rPr>
              <a:t>:</a:t>
            </a:r>
            <a:r>
              <a:rPr lang="ko-KR" altLang="en-US" sz="2400" spc="-80" dirty="0">
                <a:cs typeface="KoPubWorld돋움체 Medium" panose="00000600000000000000" pitchFamily="2" charset="-127"/>
              </a:rPr>
              <a:t> </a:t>
            </a:r>
            <a:r>
              <a:rPr lang="en-US" altLang="ko-KR" sz="2400" spc="-80" dirty="0">
                <a:cs typeface="KoPubWorld돋움체 Medium" panose="00000600000000000000" pitchFamily="2" charset="-127"/>
              </a:rPr>
              <a:t>Migration </a:t>
            </a:r>
            <a:r>
              <a:rPr lang="ko-KR" altLang="en-US" sz="2400" spc="-80" dirty="0">
                <a:cs typeface="KoPubWorld돋움체 Medium" panose="00000600000000000000" pitchFamily="2" charset="-127"/>
              </a:rPr>
              <a:t>전문기업</a:t>
            </a:r>
            <a:endParaRPr lang="ko-KR" altLang="en-US" sz="2400" spc="-80" dirty="0">
              <a:solidFill>
                <a:srgbClr val="FF0000"/>
              </a:solidFill>
              <a:cs typeface="KoPubWorld돋움체 Medium" panose="00000600000000000000" pitchFamily="2" charset="-127"/>
            </a:endParaRPr>
          </a:p>
        </p:txBody>
      </p:sp>
      <p:cxnSp>
        <p:nvCxnSpPr>
          <p:cNvPr id="5" name="직선 연결선[R] 4">
            <a:extLst>
              <a:ext uri="{FF2B5EF4-FFF2-40B4-BE49-F238E27FC236}">
                <a16:creationId xmlns:a16="http://schemas.microsoft.com/office/drawing/2014/main" xmlns="" id="{FC4E2B11-7329-284F-8E21-4486F12FB637}"/>
              </a:ext>
            </a:extLst>
          </p:cNvPr>
          <p:cNvCxnSpPr>
            <a:cxnSpLocks/>
          </p:cNvCxnSpPr>
          <p:nvPr/>
        </p:nvCxnSpPr>
        <p:spPr>
          <a:xfrm>
            <a:off x="6339226" y="1492894"/>
            <a:ext cx="0" cy="4384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CB308BE-A1E1-864C-A07E-E9B22AF83915}"/>
              </a:ext>
            </a:extLst>
          </p:cNvPr>
          <p:cNvSpPr txBox="1"/>
          <p:nvPr/>
        </p:nvSpPr>
        <p:spPr>
          <a:xfrm>
            <a:off x="1763350" y="3293529"/>
            <a:ext cx="4565745" cy="68172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Private - 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기상청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,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LH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사례 기반  중소규모공공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(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공사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/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공단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)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시장 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Direct 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개척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Migration - 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금융시장 중심의 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U2L/U2C Migration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시장 확대 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b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</a:b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                 </a:t>
            </a:r>
            <a:r>
              <a:rPr lang="ko-KR" altLang="en-US" sz="110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베스핀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/SKCC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등의 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MSP/CSP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사업자와의 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Migration 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시장 공략</a:t>
            </a:r>
            <a:endParaRPr lang="en-US" altLang="ko-KR" sz="11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19F9389-1656-DC48-968D-E74E23AE174F}"/>
              </a:ext>
            </a:extLst>
          </p:cNvPr>
          <p:cNvSpPr txBox="1"/>
          <p:nvPr/>
        </p:nvSpPr>
        <p:spPr>
          <a:xfrm>
            <a:off x="6502961" y="3292381"/>
            <a:ext cx="5017419" cy="68172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대기업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/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온라인 사업 기반 고객 확대 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-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x-none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코로나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등으로 인한 협업 및 원격 </a:t>
            </a:r>
            <a:r>
              <a:rPr lang="ko-KR" altLang="en-US" sz="1100" kern="0" spc="-8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근무 확산</a:t>
            </a:r>
            <a:endParaRPr lang="en-US" altLang="ko-KR" sz="11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Cloud Migration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기업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Cross-Selling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및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Community 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대상 타겟 마케팅</a:t>
            </a:r>
            <a:endParaRPr lang="en-US" altLang="ko-KR" sz="11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교육 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Reselling Partnership 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확대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(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베스핀글로벌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sz="110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메가존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,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ko-KR" altLang="en-US" sz="110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리스케일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,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지멘스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)</a:t>
            </a:r>
          </a:p>
        </p:txBody>
      </p:sp>
      <p:sp>
        <p:nvSpPr>
          <p:cNvPr id="19" name="모서리가 둥근 직사각형 18">
            <a:extLst>
              <a:ext uri="{FF2B5EF4-FFF2-40B4-BE49-F238E27FC236}">
                <a16:creationId xmlns:a16="http://schemas.microsoft.com/office/drawing/2014/main" xmlns="" id="{AF39B6E5-5770-EE49-9034-BAF0EB75EE66}"/>
              </a:ext>
            </a:extLst>
          </p:cNvPr>
          <p:cNvSpPr/>
          <p:nvPr/>
        </p:nvSpPr>
        <p:spPr>
          <a:xfrm>
            <a:off x="549889" y="4120350"/>
            <a:ext cx="1021703" cy="293303"/>
          </a:xfrm>
          <a:prstGeom prst="roundRect">
            <a:avLst/>
          </a:prstGeom>
          <a:ln w="12700">
            <a:solidFill>
              <a:schemeClr val="bg1"/>
            </a:solidFill>
          </a:ln>
        </p:spPr>
        <p:txBody>
          <a:bodyPr vert="horz" lIns="0" tIns="45717" rIns="91433" bIns="45717" rtlCol="0" anchor="ctr">
            <a:noAutofit/>
          </a:bodyPr>
          <a:lstStyle/>
          <a:p>
            <a:pPr marL="85725" algn="ctr"/>
            <a:r>
              <a:rPr lang="en-US" altLang="x-none" sz="1200" b="1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1FCDE7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Solution</a:t>
            </a:r>
            <a:endParaRPr lang="x-none" altLang="en-US" sz="1200" b="1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rgbClr val="1FCDE7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xmlns="" id="{0BF81332-593D-3945-8505-94B5A8307DC3}"/>
              </a:ext>
            </a:extLst>
          </p:cNvPr>
          <p:cNvSpPr/>
          <p:nvPr/>
        </p:nvSpPr>
        <p:spPr>
          <a:xfrm>
            <a:off x="6507193" y="4090193"/>
            <a:ext cx="5205381" cy="63542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tIns="36000" rIns="72000" bIns="36000" rtlCol="0" anchor="ctr"/>
          <a:lstStyle/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x-none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Atlassian – Jira, Confluence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등 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Global No.1 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협업 도구 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(Platinum Partner)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Flexible User License for Jira/Confluence (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자사개발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Add-on)</a:t>
            </a:r>
          </a:p>
          <a:p>
            <a:pPr marL="171450" indent="-171450" algn="l"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ko-KR" sz="110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iObeya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– 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온라인 협업을 위한 가장 직관적인 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Visual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협업 도구 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(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국내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최초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파트너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)</a:t>
            </a:r>
          </a:p>
        </p:txBody>
      </p:sp>
      <p:sp>
        <p:nvSpPr>
          <p:cNvPr id="29" name="모서리가 둥근 직사각형 28">
            <a:extLst>
              <a:ext uri="{FF2B5EF4-FFF2-40B4-BE49-F238E27FC236}">
                <a16:creationId xmlns:a16="http://schemas.microsoft.com/office/drawing/2014/main" xmlns="" id="{86F7AC74-0EA1-224B-B8C1-3BA7F6BFA7DC}"/>
              </a:ext>
            </a:extLst>
          </p:cNvPr>
          <p:cNvSpPr/>
          <p:nvPr/>
        </p:nvSpPr>
        <p:spPr>
          <a:xfrm>
            <a:off x="1726725" y="4090193"/>
            <a:ext cx="4517570" cy="69164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x-none" sz="105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Playce</a:t>
            </a:r>
            <a:r>
              <a:rPr lang="en-US" altLang="x-none" sz="105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en-US" altLang="x-none" sz="105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RoRo</a:t>
            </a:r>
            <a:r>
              <a:rPr lang="en-US" altLang="x-none" sz="105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– </a:t>
            </a:r>
            <a:r>
              <a:rPr lang="ko-KR" altLang="en-US" sz="105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클라우드 </a:t>
            </a:r>
            <a:r>
              <a:rPr lang="ko-KR" altLang="en-US" sz="105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마이그레션</a:t>
            </a:r>
            <a:r>
              <a:rPr lang="ko-KR" altLang="en-US" sz="105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자동화 도구</a:t>
            </a:r>
            <a:endParaRPr lang="en-US" altLang="ko-KR" sz="105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ko-KR" sz="105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Playce</a:t>
            </a:r>
            <a:r>
              <a:rPr lang="en-US" altLang="ko-KR" sz="105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105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WASup</a:t>
            </a:r>
            <a:r>
              <a:rPr lang="en-US" altLang="ko-KR" sz="105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– </a:t>
            </a:r>
            <a:r>
              <a:rPr lang="ko-KR" altLang="en-US" sz="105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가볍고 빠른 </a:t>
            </a:r>
            <a:r>
              <a:rPr lang="en-US" altLang="ko-KR" sz="105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Tomcat Management </a:t>
            </a:r>
            <a:r>
              <a:rPr lang="ko-KR" altLang="en-US" sz="105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도구</a:t>
            </a:r>
            <a:endParaRPr lang="en-US" altLang="ko-KR" sz="105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ko-KR" sz="105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Playce</a:t>
            </a:r>
            <a:r>
              <a:rPr lang="en-US" altLang="ko-KR" sz="105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Cloud – </a:t>
            </a:r>
            <a:r>
              <a:rPr lang="ko-KR" altLang="en-US" sz="105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커뮤니티 </a:t>
            </a:r>
            <a:r>
              <a:rPr lang="ko-KR" altLang="en-US" sz="105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오픈스택</a:t>
            </a:r>
            <a:r>
              <a:rPr lang="en-US" altLang="ko-KR" sz="105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/ </a:t>
            </a:r>
            <a:r>
              <a:rPr lang="ko-KR" altLang="en-US" sz="105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쿠버네티스</a:t>
            </a:r>
            <a:r>
              <a:rPr lang="en-US" altLang="ko-KR" sz="105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ko-KR" altLang="en-US" sz="105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기반 </a:t>
            </a:r>
            <a:r>
              <a:rPr lang="en-US" altLang="ko-KR" sz="105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Iaas</a:t>
            </a:r>
            <a:r>
              <a:rPr lang="en-US" altLang="ko-KR" sz="105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/PaaS </a:t>
            </a:r>
            <a:r>
              <a:rPr lang="ko-KR" altLang="en-US" sz="105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솔루션</a:t>
            </a:r>
            <a:endParaRPr lang="en-US" altLang="ko-KR" sz="105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30" name="모서리가 둥근 직사각형 29">
            <a:extLst>
              <a:ext uri="{FF2B5EF4-FFF2-40B4-BE49-F238E27FC236}">
                <a16:creationId xmlns:a16="http://schemas.microsoft.com/office/drawing/2014/main" xmlns="" id="{A6BB33C3-75BB-9F4D-8B6C-D9D331B5CD10}"/>
              </a:ext>
            </a:extLst>
          </p:cNvPr>
          <p:cNvSpPr/>
          <p:nvPr/>
        </p:nvSpPr>
        <p:spPr>
          <a:xfrm>
            <a:off x="1726725" y="4812322"/>
            <a:ext cx="4517570" cy="59247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x-none" altLang="en-US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열린기술공방</a:t>
            </a:r>
            <a:r>
              <a:rPr lang="ko-KR" altLang="en-US" sz="1000" kern="0" spc="-8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–</a:t>
            </a:r>
            <a:r>
              <a:rPr lang="ko-KR" altLang="en-US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Migration, Private </a:t>
            </a:r>
            <a:r>
              <a:rPr lang="ko-KR" altLang="en-US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관련 기술이전 </a:t>
            </a:r>
            <a:r>
              <a:rPr lang="en-US" altLang="ko-KR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Lab </a:t>
            </a:r>
            <a:r>
              <a:rPr lang="ko-KR" altLang="en-US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실 운영</a:t>
            </a:r>
            <a:endParaRPr lang="en-US" altLang="ko-KR" sz="1000" kern="0" spc="-80" dirty="0">
              <a:ln>
                <a:solidFill>
                  <a:srgbClr val="3A474D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ko-KR" altLang="en-US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마이그레이션 </a:t>
            </a:r>
            <a:r>
              <a:rPr lang="en-US" altLang="ko-KR" sz="100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PoC</a:t>
            </a:r>
            <a:r>
              <a:rPr lang="en-US" altLang="ko-KR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클라우드 관련 교육 진행</a:t>
            </a:r>
            <a:endParaRPr lang="x-none" altLang="en-US" sz="1000" kern="0" spc="-80" dirty="0">
              <a:ln>
                <a:solidFill>
                  <a:srgbClr val="3A474D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28" name="모서리가 둥근 직사각형 27">
            <a:extLst>
              <a:ext uri="{FF2B5EF4-FFF2-40B4-BE49-F238E27FC236}">
                <a16:creationId xmlns:a16="http://schemas.microsoft.com/office/drawing/2014/main" xmlns="" id="{6DD67A77-C229-D949-9180-9D1E64D9FAB8}"/>
              </a:ext>
            </a:extLst>
          </p:cNvPr>
          <p:cNvSpPr/>
          <p:nvPr/>
        </p:nvSpPr>
        <p:spPr>
          <a:xfrm>
            <a:off x="6507193" y="4766296"/>
            <a:ext cx="5205381" cy="6385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ko-KR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Scaled Agile Framework (</a:t>
            </a:r>
            <a:r>
              <a:rPr lang="en-US" altLang="ko-KR" sz="100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SAFe</a:t>
            </a:r>
            <a:r>
              <a:rPr lang="en-US" altLang="ko-KR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) – </a:t>
            </a:r>
            <a:r>
              <a:rPr lang="ko-KR" altLang="en-US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엔터프라이즈 애자일 방법론 </a:t>
            </a:r>
            <a:r>
              <a:rPr lang="en-US" altLang="ko-KR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(Bronze Partner)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ko-KR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DevOps Simulation – Agile/DevOps </a:t>
            </a:r>
            <a:r>
              <a:rPr lang="ko-KR" altLang="en-US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문화 체험을 위한 교육프로그램 </a:t>
            </a:r>
            <a:r>
              <a:rPr lang="en-US" altLang="ko-KR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(</a:t>
            </a:r>
            <a:r>
              <a:rPr lang="ko-KR" altLang="en-US" sz="100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국내유일파트너</a:t>
            </a:r>
            <a:r>
              <a:rPr lang="en-US" altLang="ko-KR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)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x-none" altLang="en-US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열린기술공방</a:t>
            </a:r>
            <a:r>
              <a:rPr lang="ko-KR" altLang="en-US" sz="1000" kern="0" spc="-8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–</a:t>
            </a:r>
            <a:r>
              <a:rPr lang="ko-KR" altLang="en-US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Agile </a:t>
            </a:r>
            <a:r>
              <a:rPr lang="ko-KR" altLang="en-US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기초 및 국제공인 자격과정</a:t>
            </a:r>
            <a:r>
              <a:rPr lang="en-US" altLang="ko-KR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,</a:t>
            </a:r>
            <a:r>
              <a:rPr lang="ko-KR" altLang="en-US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협업도구 사용 교육 및 </a:t>
            </a:r>
            <a:r>
              <a:rPr lang="en-US" altLang="ko-KR" sz="10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Webinar</a:t>
            </a:r>
            <a:endParaRPr lang="x-none" altLang="en-US" sz="1000" kern="0" spc="-80" dirty="0">
              <a:ln>
                <a:solidFill>
                  <a:srgbClr val="3A474D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32" name="모서리가 둥근 직사각형 31">
            <a:extLst>
              <a:ext uri="{FF2B5EF4-FFF2-40B4-BE49-F238E27FC236}">
                <a16:creationId xmlns:a16="http://schemas.microsoft.com/office/drawing/2014/main" xmlns="" id="{CA8E2E50-1CFB-B542-9122-203C828A200C}"/>
              </a:ext>
            </a:extLst>
          </p:cNvPr>
          <p:cNvSpPr/>
          <p:nvPr/>
        </p:nvSpPr>
        <p:spPr>
          <a:xfrm>
            <a:off x="627522" y="6375891"/>
            <a:ext cx="918245" cy="1184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8900" algn="l"/>
              </a:tabLst>
            </a:pPr>
            <a:endParaRPr lang="x-none" altLang="en-US" sz="1000" kern="0" spc="-80" dirty="0">
              <a:ln>
                <a:solidFill>
                  <a:srgbClr val="3A474D">
                    <a:alpha val="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33" name="모서리가 둥근 직사각형 32">
            <a:extLst>
              <a:ext uri="{FF2B5EF4-FFF2-40B4-BE49-F238E27FC236}">
                <a16:creationId xmlns:a16="http://schemas.microsoft.com/office/drawing/2014/main" xmlns="" id="{795FB0BC-2EFD-F440-811F-419A96822E8C}"/>
              </a:ext>
            </a:extLst>
          </p:cNvPr>
          <p:cNvSpPr/>
          <p:nvPr/>
        </p:nvSpPr>
        <p:spPr>
          <a:xfrm>
            <a:off x="624110" y="6152466"/>
            <a:ext cx="918244" cy="118498"/>
          </a:xfrm>
          <a:prstGeom prst="roundRect">
            <a:avLst/>
          </a:prstGeom>
          <a:solidFill>
            <a:schemeClr val="accent3">
              <a:lumMod val="20000"/>
              <a:lumOff val="80000"/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8900" algn="l"/>
              </a:tabLst>
            </a:pPr>
            <a:endParaRPr lang="x-none" altLang="en-US" sz="105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3A85551-3A8B-8A4B-940E-2455C5414698}"/>
              </a:ext>
            </a:extLst>
          </p:cNvPr>
          <p:cNvSpPr txBox="1"/>
          <p:nvPr/>
        </p:nvSpPr>
        <p:spPr>
          <a:xfrm>
            <a:off x="1532881" y="6036181"/>
            <a:ext cx="4430477" cy="51366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tabLst>
                <a:tab pos="88900" algn="l"/>
              </a:tabLst>
            </a:pPr>
            <a:r>
              <a:rPr kumimoji="1" lang="en-US" altLang="ko-KR" sz="1200" b="1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Tools</a:t>
            </a:r>
          </a:p>
          <a:p>
            <a:pPr algn="l">
              <a:lnSpc>
                <a:spcPct val="120000"/>
              </a:lnSpc>
              <a:tabLst>
                <a:tab pos="88900" algn="l"/>
              </a:tabLst>
            </a:pPr>
            <a:r>
              <a:rPr kumimoji="1" lang="ko-KR" altLang="en-US" sz="1200" b="1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방법론</a:t>
            </a:r>
            <a:r>
              <a:rPr kumimoji="1" lang="en-US" altLang="ko-KR" sz="1200" b="1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,</a:t>
            </a:r>
            <a:r>
              <a:rPr kumimoji="1" lang="ko-KR" altLang="en-US" sz="1200" b="1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kumimoji="1" lang="en-US" altLang="ko-KR" sz="1200" b="1" kern="0" spc="-12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PoC</a:t>
            </a:r>
            <a:r>
              <a:rPr kumimoji="1" lang="ko-KR" altLang="en-US" sz="1200" b="1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및 </a:t>
            </a:r>
            <a:r>
              <a:rPr kumimoji="1" lang="en-US" altLang="ko-KR" sz="1200" b="1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Training.         CSF(Critical Success Factors)</a:t>
            </a:r>
            <a:endParaRPr kumimoji="1" lang="x-none" altLang="en-US" sz="1200" b="1" kern="0" spc="-12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F513CCA4-BF40-D147-A189-355238756339}"/>
              </a:ext>
            </a:extLst>
          </p:cNvPr>
          <p:cNvSpPr txBox="1"/>
          <p:nvPr/>
        </p:nvSpPr>
        <p:spPr>
          <a:xfrm>
            <a:off x="3866668" y="5483060"/>
            <a:ext cx="2387758" cy="47859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x-none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CNS </a:t>
            </a:r>
            <a:r>
              <a:rPr lang="x-none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및</a:t>
            </a:r>
            <a:r>
              <a:rPr lang="ko-KR" altLang="en-US" sz="1100" kern="0" spc="-8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en-US" altLang="x-none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CSP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파트너십</a:t>
            </a:r>
            <a:endParaRPr lang="en-US" altLang="ko-KR" sz="11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x-none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Community 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협업 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–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CNCF, Scouter</a:t>
            </a:r>
            <a:endParaRPr lang="x-none" altLang="en-US" sz="11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DD8C20C8-010C-4D41-9E05-77E58CC38F8B}"/>
              </a:ext>
            </a:extLst>
          </p:cNvPr>
          <p:cNvSpPr txBox="1"/>
          <p:nvPr/>
        </p:nvSpPr>
        <p:spPr>
          <a:xfrm>
            <a:off x="1653862" y="5485120"/>
            <a:ext cx="2295566" cy="47974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공공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인증 확보</a:t>
            </a:r>
            <a:endParaRPr lang="en-US" altLang="ko-KR" sz="11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x-none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Product 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  <a:sym typeface="Wingdings" panose="05000000000000000000" pitchFamily="2" charset="2"/>
              </a:rPr>
              <a:t>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en-US" altLang="x-none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Process 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  <a:sym typeface="Wingdings" panose="05000000000000000000" pitchFamily="2" charset="2"/>
              </a:rPr>
              <a:t></a:t>
            </a:r>
            <a:r>
              <a:rPr lang="en-US" altLang="x-none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Partner</a:t>
            </a:r>
            <a:endParaRPr lang="x-none" altLang="en-US" sz="11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23B025F1-64BA-3840-BC22-030BB41BA11F}"/>
              </a:ext>
            </a:extLst>
          </p:cNvPr>
          <p:cNvSpPr txBox="1"/>
          <p:nvPr/>
        </p:nvSpPr>
        <p:spPr>
          <a:xfrm>
            <a:off x="6509430" y="5483060"/>
            <a:ext cx="2748930" cy="47859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ko-KR" altLang="en-US" sz="110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리모트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교육의 효과성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(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현실성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)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강화 </a:t>
            </a:r>
            <a:endParaRPr lang="en-US" altLang="ko-KR" sz="11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DT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의 완성은 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Culture Migration 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인식 확산</a:t>
            </a:r>
            <a:endParaRPr lang="en-US" altLang="ko-KR" sz="11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48" name="모서리가 둥근 직사각형 47">
            <a:extLst>
              <a:ext uri="{FF2B5EF4-FFF2-40B4-BE49-F238E27FC236}">
                <a16:creationId xmlns:a16="http://schemas.microsoft.com/office/drawing/2014/main" xmlns="" id="{307A92DF-55CA-2C45-B38B-708364A8D582}"/>
              </a:ext>
            </a:extLst>
          </p:cNvPr>
          <p:cNvSpPr/>
          <p:nvPr/>
        </p:nvSpPr>
        <p:spPr>
          <a:xfrm>
            <a:off x="520651" y="5551636"/>
            <a:ext cx="1021703" cy="293303"/>
          </a:xfrm>
          <a:prstGeom prst="roundRect">
            <a:avLst/>
          </a:prstGeom>
          <a:ln w="12700">
            <a:solidFill>
              <a:schemeClr val="bg1"/>
            </a:solidFill>
          </a:ln>
        </p:spPr>
        <p:txBody>
          <a:bodyPr vert="horz" lIns="0" tIns="45717" rIns="91433" bIns="45717" rtlCol="0" anchor="ctr">
            <a:noAutofit/>
          </a:bodyPr>
          <a:lstStyle/>
          <a:p>
            <a:pPr marL="85725" algn="ctr"/>
            <a:r>
              <a:rPr lang="en-US" altLang="x-none" sz="1200" b="1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1FCDE7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CSF</a:t>
            </a:r>
            <a:endParaRPr lang="x-none" altLang="en-US" sz="1200" b="1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rgbClr val="1FCDE7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B9D2E76-C01F-D842-B3C0-FF35E78D0F96}"/>
              </a:ext>
            </a:extLst>
          </p:cNvPr>
          <p:cNvSpPr txBox="1"/>
          <p:nvPr/>
        </p:nvSpPr>
        <p:spPr>
          <a:xfrm>
            <a:off x="9295882" y="5483060"/>
            <a:ext cx="2167495" cy="47859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Agile Community 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참여</a:t>
            </a: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/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연계 </a:t>
            </a:r>
            <a:endParaRPr lang="en-US" altLang="ko-KR" sz="11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ko-KR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Add-on </a:t>
            </a:r>
            <a:r>
              <a:rPr lang="ko-KR" altLang="en-US" sz="11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해외 레퍼런스 확보</a:t>
            </a:r>
            <a:endParaRPr lang="en-US" altLang="ko-KR" sz="11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372845F1-0707-47DA-9A22-A9E73BF243B6}"/>
              </a:ext>
            </a:extLst>
          </p:cNvPr>
          <p:cNvSpPr/>
          <p:nvPr/>
        </p:nvSpPr>
        <p:spPr>
          <a:xfrm>
            <a:off x="1795868" y="1893263"/>
            <a:ext cx="1874558" cy="1253900"/>
          </a:xfrm>
          <a:prstGeom prst="rect">
            <a:avLst/>
          </a:prstGeom>
          <a:solidFill>
            <a:srgbClr val="818EA6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en-US" altLang="ko-KR" sz="900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  <a:p>
            <a:pPr algn="ctr" defTabSz="957862" latinLnBrk="0">
              <a:lnSpc>
                <a:spcPct val="120000"/>
              </a:lnSpc>
            </a:pPr>
            <a:endParaRPr lang="ko-KR" altLang="en-US" sz="900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xmlns="" id="{0C36AAD3-19EB-490F-8DD8-65560EEBAF78}"/>
              </a:ext>
            </a:extLst>
          </p:cNvPr>
          <p:cNvSpPr/>
          <p:nvPr/>
        </p:nvSpPr>
        <p:spPr>
          <a:xfrm>
            <a:off x="4114038" y="1917722"/>
            <a:ext cx="2017727" cy="1253900"/>
          </a:xfrm>
          <a:prstGeom prst="rect">
            <a:avLst/>
          </a:prstGeom>
          <a:solidFill>
            <a:srgbClr val="818EA6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en-US" altLang="ko-KR" sz="12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xmlns="" id="{846B7BE8-969D-4C8B-B315-207CE9A555D1}"/>
              </a:ext>
            </a:extLst>
          </p:cNvPr>
          <p:cNvSpPr/>
          <p:nvPr/>
        </p:nvSpPr>
        <p:spPr>
          <a:xfrm>
            <a:off x="1795873" y="1729851"/>
            <a:ext cx="1874553" cy="269806"/>
          </a:xfrm>
          <a:prstGeom prst="rect">
            <a:avLst/>
          </a:prstGeom>
          <a:solidFill>
            <a:srgbClr val="009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200" b="1" spc="-80" dirty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Private Cloud Migration</a:t>
            </a:r>
            <a:endParaRPr lang="ko-KR" altLang="en-US" sz="1200" b="1" dirty="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xmlns="" id="{133F5ED2-7B9A-4F18-BA72-029584694D5E}"/>
              </a:ext>
            </a:extLst>
          </p:cNvPr>
          <p:cNvSpPr/>
          <p:nvPr/>
        </p:nvSpPr>
        <p:spPr>
          <a:xfrm>
            <a:off x="4114039" y="1729851"/>
            <a:ext cx="2017732" cy="269806"/>
          </a:xfrm>
          <a:prstGeom prst="rect">
            <a:avLst/>
          </a:prstGeom>
          <a:solidFill>
            <a:srgbClr val="009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200" b="1" spc="-80" dirty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Public Cloud Migration</a:t>
            </a:r>
            <a:endParaRPr lang="ko-KR" altLang="en-US" sz="1200" b="1" dirty="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cxnSp>
        <p:nvCxnSpPr>
          <p:cNvPr id="59" name="직선 연결선 29">
            <a:extLst>
              <a:ext uri="{FF2B5EF4-FFF2-40B4-BE49-F238E27FC236}">
                <a16:creationId xmlns:a16="http://schemas.microsoft.com/office/drawing/2014/main" xmlns="" id="{46314409-A802-4BB9-B894-A46B96E88E80}"/>
              </a:ext>
            </a:extLst>
          </p:cNvPr>
          <p:cNvCxnSpPr>
            <a:cxnSpLocks/>
          </p:cNvCxnSpPr>
          <p:nvPr/>
        </p:nvCxnSpPr>
        <p:spPr>
          <a:xfrm>
            <a:off x="1979262" y="2608318"/>
            <a:ext cx="15845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연결선 30">
            <a:extLst>
              <a:ext uri="{FF2B5EF4-FFF2-40B4-BE49-F238E27FC236}">
                <a16:creationId xmlns:a16="http://schemas.microsoft.com/office/drawing/2014/main" xmlns="" id="{D868BB0F-88F4-457F-991F-D860718EA7FC}"/>
              </a:ext>
            </a:extLst>
          </p:cNvPr>
          <p:cNvCxnSpPr>
            <a:cxnSpLocks/>
          </p:cNvCxnSpPr>
          <p:nvPr/>
        </p:nvCxnSpPr>
        <p:spPr>
          <a:xfrm>
            <a:off x="4170868" y="2366885"/>
            <a:ext cx="179249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31">
            <a:extLst>
              <a:ext uri="{FF2B5EF4-FFF2-40B4-BE49-F238E27FC236}">
                <a16:creationId xmlns:a16="http://schemas.microsoft.com/office/drawing/2014/main" xmlns="" id="{2B233F37-A3CF-4B6C-A8C3-8B7AD4FDC81A}"/>
              </a:ext>
            </a:extLst>
          </p:cNvPr>
          <p:cNvCxnSpPr>
            <a:cxnSpLocks/>
          </p:cNvCxnSpPr>
          <p:nvPr/>
        </p:nvCxnSpPr>
        <p:spPr>
          <a:xfrm>
            <a:off x="4170868" y="2818976"/>
            <a:ext cx="179249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1024FDCB-D2A4-4B44-9415-3A7E2B5B4C42}"/>
              </a:ext>
            </a:extLst>
          </p:cNvPr>
          <p:cNvSpPr txBox="1"/>
          <p:nvPr/>
        </p:nvSpPr>
        <p:spPr>
          <a:xfrm>
            <a:off x="3758198" y="1893263"/>
            <a:ext cx="299295" cy="12646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eaVert" wrap="square" lIns="72000" rIns="72000" rtlCol="0">
            <a:spAutoFit/>
          </a:bodyPr>
          <a:lstStyle>
            <a:defPPr>
              <a:defRPr lang="ko-KR"/>
            </a:defPPr>
            <a:lvl1pPr algn="ctr">
              <a:tabLst>
                <a:tab pos="88900" algn="l"/>
              </a:tabLst>
              <a:defRPr kumimoji="1" sz="1000" b="1" kern="0" spc="-12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5E5E5E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자사제품  집중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B654406D-D953-46A6-8248-24296218226F}"/>
              </a:ext>
            </a:extLst>
          </p:cNvPr>
          <p:cNvSpPr txBox="1"/>
          <p:nvPr/>
        </p:nvSpPr>
        <p:spPr>
          <a:xfrm>
            <a:off x="6691478" y="1864754"/>
            <a:ext cx="453183" cy="13068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eaVert" wrap="square" lIns="72000" rIns="72000" rtlCol="0">
            <a:spAutoFit/>
          </a:bodyPr>
          <a:lstStyle/>
          <a:p>
            <a:pPr algn="ctr">
              <a:tabLst>
                <a:tab pos="88900" algn="l"/>
              </a:tabLst>
            </a:pPr>
            <a:r>
              <a:rPr kumimoji="1" lang="ko-KR" altLang="en-US" sz="1000" b="1" kern="0" spc="-12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리모트</a:t>
            </a:r>
            <a:r>
              <a:rPr kumimoji="1" lang="ko-KR" altLang="en-US" sz="1000" b="1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교육 </a:t>
            </a:r>
            <a:r>
              <a:rPr kumimoji="1" lang="en-US" altLang="ko-KR" sz="1000" b="1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/</a:t>
            </a:r>
          </a:p>
          <a:p>
            <a:pPr algn="ctr">
              <a:tabLst>
                <a:tab pos="88900" algn="l"/>
              </a:tabLst>
            </a:pPr>
            <a:r>
              <a:rPr kumimoji="1" lang="ko-KR" altLang="en-US" sz="1000" b="1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기술지원 체계 강화</a:t>
            </a:r>
            <a:endParaRPr kumimoji="1" lang="en-US" altLang="ko-KR" sz="1000" b="1" kern="0" spc="-120" dirty="0">
              <a:ln>
                <a:solidFill>
                  <a:srgbClr val="3A474D">
                    <a:alpha val="0"/>
                  </a:srgbClr>
                </a:solidFill>
              </a:ln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D16B75-C31C-4A8A-BDB1-891DE8387CE0}"/>
              </a:ext>
            </a:extLst>
          </p:cNvPr>
          <p:cNvSpPr txBox="1"/>
          <p:nvPr/>
        </p:nvSpPr>
        <p:spPr>
          <a:xfrm>
            <a:off x="1869632" y="2045713"/>
            <a:ext cx="1746952" cy="51366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88900" indent="-88900" algn="ctr">
              <a:lnSpc>
                <a:spcPct val="120000"/>
              </a:lnSpc>
              <a:tabLst>
                <a:tab pos="88900" algn="l"/>
              </a:tabLst>
            </a:pPr>
            <a:r>
              <a:rPr lang="en-US" altLang="ko-KR" sz="120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Playce</a:t>
            </a:r>
            <a:r>
              <a:rPr lang="en-US" altLang="ko-KR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120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Openstack</a:t>
            </a:r>
            <a:r>
              <a:rPr lang="en-US" altLang="ko-KR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/>
            </a:r>
            <a:br>
              <a:rPr lang="en-US" altLang="ko-KR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</a:br>
            <a:r>
              <a:rPr lang="en-US" altLang="ko-KR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(Community </a:t>
            </a:r>
            <a:r>
              <a:rPr lang="en-US" altLang="ko-KR" sz="120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Openstack</a:t>
            </a:r>
            <a:r>
              <a:rPr lang="en-US" altLang="ko-KR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)</a:t>
            </a:r>
            <a:endParaRPr lang="ko-KR" altLang="en-US" sz="12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148EA29E-DDE5-4C76-AF8B-058BEB18FDDF}"/>
              </a:ext>
            </a:extLst>
          </p:cNvPr>
          <p:cNvSpPr txBox="1"/>
          <p:nvPr/>
        </p:nvSpPr>
        <p:spPr>
          <a:xfrm>
            <a:off x="2076099" y="2622336"/>
            <a:ext cx="1334020" cy="51366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88900" indent="-88900" algn="ctr">
              <a:lnSpc>
                <a:spcPct val="120000"/>
              </a:lnSpc>
              <a:tabLst>
                <a:tab pos="88900" algn="l"/>
              </a:tabLst>
            </a:pPr>
            <a:r>
              <a:rPr lang="en-US" altLang="ko-KR" sz="120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Playce</a:t>
            </a:r>
            <a:r>
              <a:rPr lang="en-US" altLang="ko-KR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120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Kube</a:t>
            </a:r>
            <a:r>
              <a:rPr lang="en-US" altLang="ko-KR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/>
            </a:r>
            <a:br>
              <a:rPr lang="en-US" altLang="ko-KR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</a:br>
            <a:r>
              <a:rPr lang="en-US" altLang="ko-KR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(Community K8S)</a:t>
            </a:r>
            <a:endParaRPr lang="ko-KR" altLang="en-US" sz="12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AD5333F-39A3-40F8-8A75-5A87B6012985}"/>
              </a:ext>
            </a:extLst>
          </p:cNvPr>
          <p:cNvSpPr txBox="1"/>
          <p:nvPr/>
        </p:nvSpPr>
        <p:spPr>
          <a:xfrm>
            <a:off x="3916682" y="2029940"/>
            <a:ext cx="2260600" cy="292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20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UtoL</a:t>
            </a:r>
            <a:r>
              <a:rPr lang="en-US" altLang="ko-KR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, </a:t>
            </a:r>
            <a:r>
              <a:rPr lang="en-US" altLang="ko-KR" sz="120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UtoC</a:t>
            </a:r>
            <a:r>
              <a:rPr lang="en-US" altLang="ko-KR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ko-KR" altLang="en-US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프로젝트</a:t>
            </a:r>
            <a:endParaRPr lang="en-US" altLang="ko-KR" sz="12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591818A-860B-4AD8-B006-A6D83B73001E}"/>
              </a:ext>
            </a:extLst>
          </p:cNvPr>
          <p:cNvSpPr txBox="1"/>
          <p:nvPr/>
        </p:nvSpPr>
        <p:spPr>
          <a:xfrm>
            <a:off x="4369165" y="2827687"/>
            <a:ext cx="1355634" cy="325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40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Playce</a:t>
            </a:r>
            <a:r>
              <a:rPr lang="en-US" altLang="ko-KR" sz="14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140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RoRo</a:t>
            </a:r>
            <a:endParaRPr lang="en-US" altLang="ko-KR" sz="14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67D8D4FD-000C-4F39-8149-50E09F74D6CD}"/>
              </a:ext>
            </a:extLst>
          </p:cNvPr>
          <p:cNvSpPr txBox="1"/>
          <p:nvPr/>
        </p:nvSpPr>
        <p:spPr>
          <a:xfrm>
            <a:off x="4232160" y="2435965"/>
            <a:ext cx="1669906" cy="292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Public Cloud</a:t>
            </a:r>
            <a:r>
              <a:rPr lang="ko-KR" altLang="en-US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간 전환</a:t>
            </a:r>
            <a:endParaRPr lang="en-US" altLang="ko-KR" sz="12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xmlns="" id="{B019C464-C860-473F-9590-40F6D0F2B3D8}"/>
              </a:ext>
            </a:extLst>
          </p:cNvPr>
          <p:cNvSpPr/>
          <p:nvPr/>
        </p:nvSpPr>
        <p:spPr>
          <a:xfrm>
            <a:off x="7498909" y="1939022"/>
            <a:ext cx="3884256" cy="1312676"/>
          </a:xfrm>
          <a:prstGeom prst="rect">
            <a:avLst/>
          </a:prstGeom>
          <a:solidFill>
            <a:srgbClr val="818EA6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ko-KR" altLang="en-US" sz="900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xmlns="" id="{1620C6A3-B95D-4D76-8695-A6FAD0F575CE}"/>
              </a:ext>
            </a:extLst>
          </p:cNvPr>
          <p:cNvSpPr/>
          <p:nvPr/>
        </p:nvSpPr>
        <p:spPr>
          <a:xfrm>
            <a:off x="7498908" y="1729851"/>
            <a:ext cx="3884256" cy="289914"/>
          </a:xfrm>
          <a:prstGeom prst="rect">
            <a:avLst/>
          </a:prstGeom>
          <a:solidFill>
            <a:srgbClr val="009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200" b="1" spc="-80" dirty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Culture Migration</a:t>
            </a:r>
            <a:endParaRPr lang="ko-KR" altLang="en-US" sz="1200" b="1" dirty="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cxnSp>
        <p:nvCxnSpPr>
          <p:cNvPr id="64" name="직선 연결선 32">
            <a:extLst>
              <a:ext uri="{FF2B5EF4-FFF2-40B4-BE49-F238E27FC236}">
                <a16:creationId xmlns:a16="http://schemas.microsoft.com/office/drawing/2014/main" xmlns="" id="{5E43BF0F-D396-4FF6-B615-BAE73E29B567}"/>
              </a:ext>
            </a:extLst>
          </p:cNvPr>
          <p:cNvCxnSpPr>
            <a:cxnSpLocks/>
          </p:cNvCxnSpPr>
          <p:nvPr/>
        </p:nvCxnSpPr>
        <p:spPr>
          <a:xfrm>
            <a:off x="7573506" y="2413870"/>
            <a:ext cx="347992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33">
            <a:extLst>
              <a:ext uri="{FF2B5EF4-FFF2-40B4-BE49-F238E27FC236}">
                <a16:creationId xmlns:a16="http://schemas.microsoft.com/office/drawing/2014/main" xmlns="" id="{6EA205DB-7C07-4DFF-AE5F-55E0A550A3D1}"/>
              </a:ext>
            </a:extLst>
          </p:cNvPr>
          <p:cNvCxnSpPr>
            <a:cxnSpLocks/>
          </p:cNvCxnSpPr>
          <p:nvPr/>
        </p:nvCxnSpPr>
        <p:spPr>
          <a:xfrm>
            <a:off x="7573506" y="2829679"/>
            <a:ext cx="347992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E78A3DC6-E3BC-4309-A161-55FDF91D152A}"/>
              </a:ext>
            </a:extLst>
          </p:cNvPr>
          <p:cNvSpPr txBox="1"/>
          <p:nvPr/>
        </p:nvSpPr>
        <p:spPr>
          <a:xfrm>
            <a:off x="7496912" y="2868266"/>
            <a:ext cx="3884257" cy="292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Agile / </a:t>
            </a:r>
            <a:r>
              <a:rPr lang="en-US" altLang="ko-KR" sz="1200" kern="0" spc="-80" dirty="0" err="1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SAFe</a:t>
            </a:r>
            <a:endParaRPr lang="ko-KR" altLang="en-US" sz="12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AC8F5F69-F4FF-4530-A79C-395F9C425974}"/>
              </a:ext>
            </a:extLst>
          </p:cNvPr>
          <p:cNvSpPr txBox="1"/>
          <p:nvPr/>
        </p:nvSpPr>
        <p:spPr>
          <a:xfrm>
            <a:off x="7496913" y="2053997"/>
            <a:ext cx="3884256" cy="292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Atlassian,</a:t>
            </a:r>
            <a:r>
              <a:rPr lang="ko-KR" altLang="en-US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Add-on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27A875D3-D63E-4234-9E83-B43A78811691}"/>
              </a:ext>
            </a:extLst>
          </p:cNvPr>
          <p:cNvSpPr txBox="1"/>
          <p:nvPr/>
        </p:nvSpPr>
        <p:spPr>
          <a:xfrm>
            <a:off x="7496912" y="2475160"/>
            <a:ext cx="3884257" cy="292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57862" latinLnBrk="0">
              <a:lnSpc>
                <a:spcPct val="120000"/>
              </a:lnSpc>
            </a:pPr>
            <a:r>
              <a:rPr lang="en-US" altLang="ko-KR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ITSM, DevOps</a:t>
            </a: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xmlns="" id="{AC1165A5-C7DD-4E23-B8E0-0D7EEFF2154A}"/>
              </a:ext>
            </a:extLst>
          </p:cNvPr>
          <p:cNvSpPr/>
          <p:nvPr/>
        </p:nvSpPr>
        <p:spPr>
          <a:xfrm>
            <a:off x="2593268" y="1128865"/>
            <a:ext cx="2338327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 lvl="0" indent="-109538">
              <a:lnSpc>
                <a:spcPct val="120000"/>
              </a:lnSpc>
              <a:buBlip>
                <a:blip r:embed="rId3"/>
              </a:buBlip>
            </a:pPr>
            <a:r>
              <a:rPr lang="en-US" altLang="ko-KR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Cloud Migration</a:t>
            </a: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xmlns="" id="{1DD760B8-8355-4538-AE80-562F0DF26867}"/>
              </a:ext>
            </a:extLst>
          </p:cNvPr>
          <p:cNvSpPr/>
          <p:nvPr/>
        </p:nvSpPr>
        <p:spPr>
          <a:xfrm>
            <a:off x="7951705" y="1131254"/>
            <a:ext cx="3498270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 lvl="0" indent="-109538">
              <a:lnSpc>
                <a:spcPct val="120000"/>
              </a:lnSpc>
              <a:buBlip>
                <a:blip r:embed="rId3"/>
              </a:buBlip>
            </a:pPr>
            <a:r>
              <a:rPr lang="en-US" altLang="ko-KR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Culture Migration</a:t>
            </a:r>
          </a:p>
        </p:txBody>
      </p:sp>
      <p:sp>
        <p:nvSpPr>
          <p:cNvPr id="74" name="모서리가 둥근 직사각형 18">
            <a:extLst>
              <a:ext uri="{FF2B5EF4-FFF2-40B4-BE49-F238E27FC236}">
                <a16:creationId xmlns:a16="http://schemas.microsoft.com/office/drawing/2014/main" xmlns="" id="{A87F36E7-84FF-4B5B-B5D0-0C41C1B60769}"/>
              </a:ext>
            </a:extLst>
          </p:cNvPr>
          <p:cNvSpPr/>
          <p:nvPr/>
        </p:nvSpPr>
        <p:spPr>
          <a:xfrm>
            <a:off x="544465" y="3391816"/>
            <a:ext cx="1021703" cy="293303"/>
          </a:xfrm>
          <a:prstGeom prst="roundRect">
            <a:avLst/>
          </a:prstGeom>
          <a:ln w="12700">
            <a:solidFill>
              <a:schemeClr val="bg1"/>
            </a:solidFill>
          </a:ln>
        </p:spPr>
        <p:txBody>
          <a:bodyPr vert="horz" lIns="0" tIns="45717" rIns="91433" bIns="45717" rtlCol="0" anchor="ctr">
            <a:noAutofit/>
          </a:bodyPr>
          <a:lstStyle/>
          <a:p>
            <a:pPr marL="85725" algn="ctr"/>
            <a:r>
              <a:rPr lang="en-US" altLang="ko-KR" sz="1200" b="1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1FCDE7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Target Market</a:t>
            </a:r>
            <a:endParaRPr lang="x-none" altLang="en-US" sz="1200" b="1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rgbClr val="1FCDE7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75" name="모서리가 둥근 직사각형 18">
            <a:extLst>
              <a:ext uri="{FF2B5EF4-FFF2-40B4-BE49-F238E27FC236}">
                <a16:creationId xmlns:a16="http://schemas.microsoft.com/office/drawing/2014/main" xmlns="" id="{BCC3C7B2-BBA2-44AE-8A7B-4CE5E97637D4}"/>
              </a:ext>
            </a:extLst>
          </p:cNvPr>
          <p:cNvSpPr/>
          <p:nvPr/>
        </p:nvSpPr>
        <p:spPr>
          <a:xfrm>
            <a:off x="549888" y="2299628"/>
            <a:ext cx="1021703" cy="293303"/>
          </a:xfrm>
          <a:prstGeom prst="roundRect">
            <a:avLst/>
          </a:prstGeom>
          <a:ln w="12700">
            <a:solidFill>
              <a:schemeClr val="bg1"/>
            </a:solidFill>
          </a:ln>
        </p:spPr>
        <p:txBody>
          <a:bodyPr vert="horz" lIns="0" tIns="45717" rIns="91433" bIns="45717" rtlCol="0" anchor="ctr">
            <a:noAutofit/>
          </a:bodyPr>
          <a:lstStyle/>
          <a:p>
            <a:pPr marL="85725" algn="ctr"/>
            <a:r>
              <a:rPr lang="en-US" altLang="ko-KR" sz="1200" b="1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1FCDE7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Biz Area</a:t>
            </a:r>
            <a:endParaRPr lang="x-none" altLang="en-US" sz="1200" b="1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rgbClr val="1FCDE7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78562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550863" y="902113"/>
            <a:ext cx="11605569" cy="404213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빌드</a:t>
            </a:r>
            <a:r>
              <a:rPr lang="en-US" altLang="ko-KR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배포에 이르는 과정을 자동화</a:t>
            </a:r>
            <a:endParaRPr lang="en-US" altLang="ko-KR" sz="2000" b="1" kern="0" spc="-90" dirty="0">
              <a:gradFill flip="none" rotWithShape="1">
                <a:gsLst>
                  <a:gs pos="0">
                    <a:prstClr val="black">
                      <a:lumMod val="95000"/>
                      <a:lumOff val="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42134A5B-DD48-4FC9-87C0-E90670934E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462" y="1457110"/>
            <a:ext cx="1488834" cy="268389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77D3DE5C-ED8C-4F4B-A96A-1488BCB1E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385" y="1794072"/>
            <a:ext cx="9668256" cy="45486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493553" y="2528955"/>
            <a:ext cx="2004015" cy="2030853"/>
          </a:xfrm>
          <a:prstGeom prst="rect">
            <a:avLst/>
          </a:prstGeom>
          <a:effectLst>
            <a:outerShdw blurRad="50800" dist="381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8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CI/CD Workflow 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제시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86859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화살표: 오각형 20">
            <a:extLst>
              <a:ext uri="{FF2B5EF4-FFF2-40B4-BE49-F238E27FC236}">
                <a16:creationId xmlns:a16="http://schemas.microsoft.com/office/drawing/2014/main" xmlns="" id="{71D1B53B-DA02-4ABE-99BB-F94D62ABDC01}"/>
              </a:ext>
            </a:extLst>
          </p:cNvPr>
          <p:cNvSpPr/>
          <p:nvPr/>
        </p:nvSpPr>
        <p:spPr>
          <a:xfrm>
            <a:off x="8251688" y="5283342"/>
            <a:ext cx="1998833" cy="339272"/>
          </a:xfrm>
          <a:prstGeom prst="homePlate">
            <a:avLst/>
          </a:prstGeom>
          <a:solidFill>
            <a:srgbClr val="818EA6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ko-KR" altLang="en-US" sz="1050" b="1" kern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배포</a:t>
            </a:r>
          </a:p>
        </p:txBody>
      </p:sp>
      <p:sp>
        <p:nvSpPr>
          <p:cNvPr id="23" name="화살표: 오각형 22">
            <a:extLst>
              <a:ext uri="{FF2B5EF4-FFF2-40B4-BE49-F238E27FC236}">
                <a16:creationId xmlns:a16="http://schemas.microsoft.com/office/drawing/2014/main" xmlns="" id="{947FEB5B-2748-4FB7-A0B3-6987E1574D54}"/>
              </a:ext>
            </a:extLst>
          </p:cNvPr>
          <p:cNvSpPr/>
          <p:nvPr/>
        </p:nvSpPr>
        <p:spPr>
          <a:xfrm>
            <a:off x="6619985" y="5281873"/>
            <a:ext cx="1980506" cy="340741"/>
          </a:xfrm>
          <a:prstGeom prst="homePlate">
            <a:avLst/>
          </a:prstGeom>
          <a:solidFill>
            <a:srgbClr val="818EA6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ko-KR" altLang="en-US" sz="1050" b="1" kern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테스트</a:t>
            </a:r>
          </a:p>
        </p:txBody>
      </p:sp>
      <p:sp>
        <p:nvSpPr>
          <p:cNvPr id="18" name="화살표: 오각형 17">
            <a:extLst>
              <a:ext uri="{FF2B5EF4-FFF2-40B4-BE49-F238E27FC236}">
                <a16:creationId xmlns:a16="http://schemas.microsoft.com/office/drawing/2014/main" xmlns="" id="{B1547869-9239-451B-9904-B6F7C5DB9776}"/>
              </a:ext>
            </a:extLst>
          </p:cNvPr>
          <p:cNvSpPr/>
          <p:nvPr/>
        </p:nvSpPr>
        <p:spPr>
          <a:xfrm>
            <a:off x="4812016" y="5281873"/>
            <a:ext cx="1998833" cy="340741"/>
          </a:xfrm>
          <a:prstGeom prst="homePlate">
            <a:avLst/>
          </a:prstGeom>
          <a:solidFill>
            <a:srgbClr val="818EA6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r>
              <a:rPr lang="ko-KR" altLang="en-US" sz="1050" b="1" kern="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빌드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550863" y="902113"/>
            <a:ext cx="11605569" cy="404213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빌드</a:t>
            </a:r>
            <a:r>
              <a:rPr lang="en-US" altLang="ko-KR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테스트</a:t>
            </a:r>
            <a:r>
              <a:rPr lang="en-US" altLang="ko-KR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배포 과정 자동화 방안</a:t>
            </a:r>
            <a:endParaRPr lang="en-US" altLang="ko-KR" sz="2000" b="1" kern="0" spc="-90" dirty="0">
              <a:gradFill flip="none" rotWithShape="1">
                <a:gsLst>
                  <a:gs pos="0">
                    <a:prstClr val="black">
                      <a:lumMod val="95000"/>
                      <a:lumOff val="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D82DECA0-23EF-4788-ACD9-877860CD8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079" y="1576127"/>
            <a:ext cx="8577785" cy="3582325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174677B9-1527-43D5-BFB3-EA394B339A2E}"/>
              </a:ext>
            </a:extLst>
          </p:cNvPr>
          <p:cNvGrpSpPr/>
          <p:nvPr/>
        </p:nvGrpSpPr>
        <p:grpSpPr>
          <a:xfrm>
            <a:off x="1292796" y="5281873"/>
            <a:ext cx="8894330" cy="1045760"/>
            <a:chOff x="1010650" y="1817755"/>
            <a:chExt cx="7726738" cy="1045760"/>
          </a:xfrm>
        </p:grpSpPr>
        <p:sp>
          <p:nvSpPr>
            <p:cNvPr id="10" name="화살표: 오각형 9">
              <a:extLst>
                <a:ext uri="{FF2B5EF4-FFF2-40B4-BE49-F238E27FC236}">
                  <a16:creationId xmlns:a16="http://schemas.microsoft.com/office/drawing/2014/main" xmlns="" id="{9E0592A7-F90B-4653-B50D-38CA3548A8B3}"/>
                </a:ext>
              </a:extLst>
            </p:cNvPr>
            <p:cNvSpPr/>
            <p:nvPr/>
          </p:nvSpPr>
          <p:spPr>
            <a:xfrm>
              <a:off x="2513594" y="1817755"/>
              <a:ext cx="1736439" cy="340741"/>
            </a:xfrm>
            <a:prstGeom prst="homePlate">
              <a:avLst/>
            </a:prstGeom>
            <a:solidFill>
              <a:srgbClr val="818EA6"/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r>
                <a:rPr lang="ko-KR" altLang="en-US" sz="1100" b="1" kern="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통합</a:t>
              </a: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xmlns="" id="{176B1AEE-4FD0-4298-AAA3-4602D4F614D2}"/>
                </a:ext>
              </a:extLst>
            </p:cNvPr>
            <p:cNvSpPr/>
            <p:nvPr/>
          </p:nvSpPr>
          <p:spPr>
            <a:xfrm>
              <a:off x="1010650" y="2304938"/>
              <a:ext cx="1441319" cy="5585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defTabSz="957862" latinLnBrk="0">
                <a:lnSpc>
                  <a:spcPct val="120000"/>
                </a:lnSpc>
              </a:pPr>
              <a:r>
                <a:rPr lang="en-US" altLang="ko-KR" sz="110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Code  </a:t>
              </a:r>
              <a:br>
                <a:rPr lang="en-US" altLang="ko-KR" sz="110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1100" b="1" kern="0" dirty="0" err="1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커밋</a:t>
              </a:r>
              <a:r>
                <a:rPr lang="ko-KR" altLang="en-US" sz="110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10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/ </a:t>
              </a:r>
              <a:r>
                <a:rPr lang="ko-KR" altLang="en-US" sz="110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푸시</a:t>
              </a:r>
              <a:endParaRPr lang="en-US" altLang="ko-KR" sz="110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xmlns="" id="{A00A6824-50CA-495F-868B-C989CF8FA40C}"/>
                </a:ext>
              </a:extLst>
            </p:cNvPr>
            <p:cNvSpPr/>
            <p:nvPr/>
          </p:nvSpPr>
          <p:spPr>
            <a:xfrm>
              <a:off x="2631907" y="2301814"/>
              <a:ext cx="1532407" cy="5585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defTabSz="957862" latinLnBrk="0">
                <a:lnSpc>
                  <a:spcPct val="120000"/>
                </a:lnSpc>
              </a:pPr>
              <a:r>
                <a:rPr lang="en-US" altLang="ko-KR" sz="110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Pull</a:t>
              </a:r>
              <a:r>
                <a:rPr lang="ko-KR" altLang="en-US" sz="110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10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Request</a:t>
              </a:r>
              <a:br>
                <a:rPr lang="en-US" altLang="ko-KR" sz="110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110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코드 리뷰 </a:t>
              </a:r>
              <a:r>
                <a:rPr lang="en-US" altLang="ko-KR" sz="110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/ </a:t>
              </a:r>
              <a:r>
                <a:rPr lang="ko-KR" altLang="en-US" sz="110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승인</a:t>
              </a:r>
            </a:p>
          </p:txBody>
        </p:sp>
        <p:sp>
          <p:nvSpPr>
            <p:cNvPr id="13" name="화살표: 오각형 12">
              <a:extLst>
                <a:ext uri="{FF2B5EF4-FFF2-40B4-BE49-F238E27FC236}">
                  <a16:creationId xmlns:a16="http://schemas.microsoft.com/office/drawing/2014/main" xmlns="" id="{ACA2AE6B-C9ED-42BE-AE23-CF8C676D1400}"/>
                </a:ext>
              </a:extLst>
            </p:cNvPr>
            <p:cNvSpPr/>
            <p:nvPr/>
          </p:nvSpPr>
          <p:spPr>
            <a:xfrm>
              <a:off x="1010650" y="1817755"/>
              <a:ext cx="1720518" cy="340741"/>
            </a:xfrm>
            <a:prstGeom prst="homePlate">
              <a:avLst/>
            </a:prstGeom>
            <a:solidFill>
              <a:srgbClr val="818EA6"/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r>
                <a:rPr lang="ko-KR" altLang="en-US" sz="1100" b="1" kern="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개발</a:t>
              </a: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xmlns="" id="{A9785212-2E51-4473-87F1-DEC6C2D76AD6}"/>
                </a:ext>
              </a:extLst>
            </p:cNvPr>
            <p:cNvSpPr/>
            <p:nvPr/>
          </p:nvSpPr>
          <p:spPr>
            <a:xfrm>
              <a:off x="4322122" y="2301813"/>
              <a:ext cx="1317459" cy="5585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defTabSz="957862" latinLnBrk="0">
                <a:lnSpc>
                  <a:spcPct val="120000"/>
                </a:lnSpc>
              </a:pPr>
              <a:r>
                <a:rPr lang="ko-KR" altLang="en-US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자동화 빌드</a:t>
              </a:r>
              <a:r>
                <a:rPr lang="en-US" altLang="ko-KR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/>
              </a:r>
              <a:br>
                <a:rPr lang="en-US" altLang="ko-KR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트리거 </a:t>
              </a:r>
              <a:r>
                <a:rPr lang="en-US" altLang="ko-KR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/ </a:t>
              </a:r>
              <a:r>
                <a:rPr lang="ko-KR" altLang="en-US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스케줄</a:t>
              </a:r>
              <a:endParaRPr lang="en-US" altLang="ko-KR" sz="1050" b="1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xmlns="" id="{3CFC230B-452A-4FE4-9A96-2E1AFA48358A}"/>
                </a:ext>
              </a:extLst>
            </p:cNvPr>
            <p:cNvSpPr/>
            <p:nvPr/>
          </p:nvSpPr>
          <p:spPr>
            <a:xfrm>
              <a:off x="5786799" y="2301813"/>
              <a:ext cx="1417503" cy="5585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defTabSz="957862" latinLnBrk="0">
                <a:lnSpc>
                  <a:spcPct val="120000"/>
                </a:lnSpc>
              </a:pPr>
              <a:r>
                <a:rPr lang="ko-KR" altLang="en-US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테스트</a:t>
              </a:r>
              <a:r>
                <a:rPr lang="en-US" altLang="ko-KR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수행</a:t>
              </a:r>
              <a:r>
                <a:rPr lang="en-US" altLang="ko-KR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/>
              </a:r>
              <a:br>
                <a:rPr lang="en-US" altLang="ko-KR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단위 </a:t>
              </a:r>
              <a:r>
                <a:rPr lang="en-US" altLang="ko-KR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/ </a:t>
              </a:r>
              <a:r>
                <a:rPr lang="ko-KR" altLang="en-US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통합 테스트</a:t>
              </a: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xmlns="" id="{26715F64-7787-4884-93C8-E127B99921D4}"/>
                </a:ext>
              </a:extLst>
            </p:cNvPr>
            <p:cNvSpPr/>
            <p:nvPr/>
          </p:nvSpPr>
          <p:spPr>
            <a:xfrm>
              <a:off x="7318477" y="2301815"/>
              <a:ext cx="1418911" cy="5585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defTabSz="957862" latinLnBrk="0">
                <a:lnSpc>
                  <a:spcPct val="120000"/>
                </a:lnSpc>
              </a:pPr>
              <a:r>
                <a:rPr lang="ko-KR" altLang="en-US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대상 서버 배포</a:t>
              </a:r>
              <a:r>
                <a:rPr lang="en-US" altLang="ko-KR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/>
              </a:r>
              <a:br>
                <a:rPr lang="en-US" altLang="ko-KR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환경</a:t>
              </a:r>
              <a:r>
                <a:rPr lang="en-US" altLang="ko-KR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/ </a:t>
              </a:r>
              <a:r>
                <a:rPr lang="ko-KR" altLang="en-US" sz="1050" b="1" kern="0" dirty="0">
                  <a:solidFill>
                    <a:srgbClr val="5E5E5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릴리스 관리</a:t>
              </a:r>
            </a:p>
          </p:txBody>
        </p:sp>
      </p:grpSp>
      <p:sp>
        <p:nvSpPr>
          <p:cNvPr id="16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CI/CD Workflow 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제시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10079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550863" y="902113"/>
            <a:ext cx="11605569" cy="430887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ko-KR" altLang="en-US" sz="2000" b="1" kern="0" spc="-90" dirty="0" smtClean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멀티 </a:t>
            </a:r>
            <a:r>
              <a:rPr lang="ko-KR" altLang="en-US" sz="2000" b="1" kern="0" spc="-90" dirty="0" smtClean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서버의 </a:t>
            </a: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안정적 배포 및 시간 단축을 위한 방안</a:t>
            </a:r>
            <a:endParaRPr lang="en-US" altLang="ko-KR" sz="2000" b="1" kern="0" spc="-90" dirty="0">
              <a:gradFill flip="none" rotWithShape="1">
                <a:gsLst>
                  <a:gs pos="0">
                    <a:prstClr val="black">
                      <a:lumMod val="95000"/>
                      <a:lumOff val="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 Box 51">
            <a:extLst>
              <a:ext uri="{FF2B5EF4-FFF2-40B4-BE49-F238E27FC236}">
                <a16:creationId xmlns:a16="http://schemas.microsoft.com/office/drawing/2014/main" xmlns="" id="{CBA3E0D5-A2A5-4CC8-B8F4-97BD3842423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299948" y="5484236"/>
            <a:ext cx="17277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88900" indent="-88900" defTabSz="849313" fontAlgn="base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69696"/>
              </a:buClr>
              <a:buSzPct val="80000"/>
              <a:buFont typeface="Wingdings" pitchFamily="2" charset="2"/>
              <a:buChar char="§"/>
              <a:defRPr kumimoji="1" sz="1100" kern="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>
              <a:spcBef>
                <a:spcPts val="300"/>
              </a:spcBef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SSH not required</a:t>
            </a:r>
          </a:p>
          <a:p>
            <a:pPr>
              <a:spcBef>
                <a:spcPts val="300"/>
              </a:spcBef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Powerful and flexible</a:t>
            </a:r>
          </a:p>
          <a:p>
            <a:pPr>
              <a:spcBef>
                <a:spcPts val="300"/>
              </a:spcBef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Parallel deployment</a:t>
            </a:r>
          </a:p>
        </p:txBody>
      </p:sp>
      <p:sp>
        <p:nvSpPr>
          <p:cNvPr id="29" name="Text Box 51">
            <a:extLst>
              <a:ext uri="{FF2B5EF4-FFF2-40B4-BE49-F238E27FC236}">
                <a16:creationId xmlns:a16="http://schemas.microsoft.com/office/drawing/2014/main" xmlns="" id="{0DCB17F9-E7EF-4359-A17E-66529499D00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238486" y="4549060"/>
            <a:ext cx="141200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88900" indent="-88900" defTabSz="849313" fontAlgn="base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69696"/>
              </a:buClr>
              <a:buSzPct val="80000"/>
              <a:buFont typeface="Wingdings" pitchFamily="2" charset="2"/>
              <a:buChar char="§"/>
              <a:defRPr kumimoji="1" sz="1100" kern="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>
              <a:spcBef>
                <a:spcPts val="300"/>
              </a:spcBef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Stable &amp; Fast CI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5" name="pasted-image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47" y="2395801"/>
            <a:ext cx="702430" cy="714282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3795"/>
          <p:cNvSpPr/>
          <p:nvPr/>
        </p:nvSpPr>
        <p:spPr>
          <a:xfrm flipH="1">
            <a:off x="3126607" y="3657193"/>
            <a:ext cx="1143282" cy="0"/>
          </a:xfrm>
          <a:prstGeom prst="line">
            <a:avLst/>
          </a:prstGeom>
          <a:ln w="88900" cap="rnd">
            <a:solidFill>
              <a:srgbClr val="4AC6C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grpSp>
        <p:nvGrpSpPr>
          <p:cNvPr id="18" name="Group 3803"/>
          <p:cNvGrpSpPr/>
          <p:nvPr/>
        </p:nvGrpSpPr>
        <p:grpSpPr>
          <a:xfrm>
            <a:off x="1126420" y="2752942"/>
            <a:ext cx="1476258" cy="334594"/>
            <a:chOff x="0" y="0"/>
            <a:chExt cx="3269421" cy="910835"/>
          </a:xfrm>
        </p:grpSpPr>
        <p:pic>
          <p:nvPicPr>
            <p:cNvPr id="19" name="pasted-image.pd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3554" y="32507"/>
              <a:ext cx="655321" cy="845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pasted-image.pd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851" y="7129"/>
              <a:ext cx="729571" cy="896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pasted-image.pd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257" y="55816"/>
              <a:ext cx="655321" cy="799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pasted-image.pdf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716281" cy="9108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" name="Shape 3804"/>
          <p:cNvSpPr/>
          <p:nvPr/>
        </p:nvSpPr>
        <p:spPr>
          <a:xfrm>
            <a:off x="5258621" y="4989467"/>
            <a:ext cx="1589652" cy="426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defTabSz="584200">
              <a:lnSpc>
                <a:spcPct val="110000"/>
              </a:lnSpc>
              <a:spcBef>
                <a:spcPts val="2000"/>
              </a:spcBef>
              <a:buClr>
                <a:srgbClr val="58AEE1"/>
              </a:buClr>
              <a:defRPr sz="36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ircular Pro"/>
                <a:ea typeface="Circular Pro"/>
                <a:cs typeface="Circular Pro"/>
                <a:sym typeface="Circular Pro"/>
              </a:defRPr>
            </a:lvl1pPr>
          </a:lstStyle>
          <a:p>
            <a:r>
              <a:rPr lang="en-US" altLang="ko-KR" sz="1600" dirty="0">
                <a:solidFill>
                  <a:srgbClr val="0070C0"/>
                </a:solidFill>
              </a:rPr>
              <a:t>Remote Agent</a:t>
            </a:r>
            <a:endParaRPr sz="1600" dirty="0">
              <a:solidFill>
                <a:srgbClr val="0070C0"/>
              </a:solidFill>
            </a:endParaRPr>
          </a:p>
        </p:txBody>
      </p:sp>
      <p:pic>
        <p:nvPicPr>
          <p:cNvPr id="26" name="pasted-image.pd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950" y="3304950"/>
            <a:ext cx="958400" cy="737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42134A5B-DD48-4FC9-87C0-E90670934E0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531" y="4087258"/>
            <a:ext cx="1488834" cy="268389"/>
          </a:xfrm>
          <a:prstGeom prst="rect">
            <a:avLst/>
          </a:prstGeom>
        </p:spPr>
      </p:pic>
      <p:grpSp>
        <p:nvGrpSpPr>
          <p:cNvPr id="32" name="Group 4221"/>
          <p:cNvGrpSpPr/>
          <p:nvPr/>
        </p:nvGrpSpPr>
        <p:grpSpPr>
          <a:xfrm>
            <a:off x="3917452" y="2882554"/>
            <a:ext cx="1612610" cy="1690033"/>
            <a:chOff x="0" y="0"/>
            <a:chExt cx="4260522" cy="3089744"/>
          </a:xfrm>
        </p:grpSpPr>
        <p:sp>
          <p:nvSpPr>
            <p:cNvPr id="33" name="Shape 4218"/>
            <p:cNvSpPr/>
            <p:nvPr/>
          </p:nvSpPr>
          <p:spPr>
            <a:xfrm>
              <a:off x="0" y="1416206"/>
              <a:ext cx="2590801" cy="1"/>
            </a:xfrm>
            <a:prstGeom prst="line">
              <a:avLst/>
            </a:prstGeom>
            <a:noFill/>
            <a:ln w="88900" cap="flat">
              <a:solidFill>
                <a:srgbClr val="4AC6C6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22300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4" name="Shape 4219"/>
            <p:cNvSpPr/>
            <p:nvPr/>
          </p:nvSpPr>
          <p:spPr>
            <a:xfrm flipV="1">
              <a:off x="2457247" y="0"/>
              <a:ext cx="1803276" cy="1416207"/>
            </a:xfrm>
            <a:prstGeom prst="line">
              <a:avLst/>
            </a:prstGeom>
            <a:noFill/>
            <a:ln w="88900" cap="flat">
              <a:solidFill>
                <a:srgbClr val="4AC6C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22300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1" name="Shape 4220"/>
            <p:cNvSpPr/>
            <p:nvPr/>
          </p:nvSpPr>
          <p:spPr>
            <a:xfrm>
              <a:off x="2426889" y="1416206"/>
              <a:ext cx="1803474" cy="1673539"/>
            </a:xfrm>
            <a:prstGeom prst="line">
              <a:avLst/>
            </a:prstGeom>
            <a:noFill/>
            <a:ln w="88900" cap="flat">
              <a:solidFill>
                <a:srgbClr val="4AC6C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22300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pic>
        <p:nvPicPr>
          <p:cNvPr id="42" name="pasted-image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47" y="4222104"/>
            <a:ext cx="702430" cy="714282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3804"/>
          <p:cNvSpPr/>
          <p:nvPr/>
        </p:nvSpPr>
        <p:spPr>
          <a:xfrm>
            <a:off x="5258192" y="3153009"/>
            <a:ext cx="1589652" cy="426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defTabSz="584200">
              <a:lnSpc>
                <a:spcPct val="110000"/>
              </a:lnSpc>
              <a:spcBef>
                <a:spcPts val="2000"/>
              </a:spcBef>
              <a:buClr>
                <a:srgbClr val="58AEE1"/>
              </a:buClr>
              <a:defRPr sz="36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ircular Pro"/>
                <a:ea typeface="Circular Pro"/>
                <a:cs typeface="Circular Pro"/>
                <a:sym typeface="Circular Pro"/>
              </a:defRPr>
            </a:lvl1pPr>
          </a:lstStyle>
          <a:p>
            <a:r>
              <a:rPr lang="en-US" altLang="ko-KR" sz="1600" dirty="0">
                <a:solidFill>
                  <a:srgbClr val="0070C0"/>
                </a:solidFill>
              </a:rPr>
              <a:t>Remote Agent</a:t>
            </a:r>
            <a:endParaRPr sz="1600" dirty="0">
              <a:solidFill>
                <a:srgbClr val="0070C0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2585916" y="3420223"/>
            <a:ext cx="732671" cy="703709"/>
            <a:chOff x="1975682" y="3030079"/>
            <a:chExt cx="732671" cy="703709"/>
          </a:xfrm>
        </p:grpSpPr>
        <p:pic>
          <p:nvPicPr>
            <p:cNvPr id="44" name="pasted-image.pdf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4673" y="3030079"/>
              <a:ext cx="417950" cy="506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" name="Shape 3804"/>
            <p:cNvSpPr/>
            <p:nvPr/>
          </p:nvSpPr>
          <p:spPr>
            <a:xfrm>
              <a:off x="1975682" y="3473123"/>
              <a:ext cx="732671" cy="260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/>
            <a:lstStyle>
              <a:lvl1pPr defTabSz="584200">
                <a:lnSpc>
                  <a:spcPct val="110000"/>
                </a:lnSpc>
                <a:spcBef>
                  <a:spcPts val="2000"/>
                </a:spcBef>
                <a:buClr>
                  <a:srgbClr val="58AEE1"/>
                </a:buClr>
                <a:defRPr sz="3600" b="1"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  <a:latin typeface="Circular Pro"/>
                  <a:ea typeface="Circular Pro"/>
                  <a:cs typeface="Circular Pro"/>
                  <a:sym typeface="Circular Pro"/>
                </a:defRPr>
              </a:lvl1pPr>
            </a:lstStyle>
            <a:p>
              <a:r>
                <a:rPr lang="en-US" altLang="ko-KR" sz="1200" dirty="0">
                  <a:solidFill>
                    <a:schemeClr val="accent3">
                      <a:lumMod val="75000"/>
                    </a:schemeClr>
                  </a:solidFill>
                </a:rPr>
                <a:t>Artifact</a:t>
              </a:r>
              <a:endParaRPr sz="12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7686856" y="2375423"/>
            <a:ext cx="1209316" cy="662755"/>
            <a:chOff x="8134152" y="3635623"/>
            <a:chExt cx="4025766" cy="2444544"/>
          </a:xfrm>
        </p:grpSpPr>
        <p:sp>
          <p:nvSpPr>
            <p:cNvPr id="81" name="Shape 4222"/>
            <p:cNvSpPr/>
            <p:nvPr/>
          </p:nvSpPr>
          <p:spPr>
            <a:xfrm flipV="1">
              <a:off x="8140463" y="3635623"/>
              <a:ext cx="4019455" cy="1214654"/>
            </a:xfrm>
            <a:prstGeom prst="line">
              <a:avLst/>
            </a:prstGeom>
            <a:noFill/>
            <a:ln w="63500" cap="flat">
              <a:solidFill>
                <a:srgbClr val="4AC6C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22300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2" name="Shape 4223"/>
            <p:cNvSpPr/>
            <p:nvPr/>
          </p:nvSpPr>
          <p:spPr>
            <a:xfrm>
              <a:off x="8134152" y="4848409"/>
              <a:ext cx="4002430" cy="1231758"/>
            </a:xfrm>
            <a:prstGeom prst="line">
              <a:avLst/>
            </a:prstGeom>
            <a:noFill/>
            <a:ln w="63500" cap="flat">
              <a:solidFill>
                <a:srgbClr val="4AC6C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22300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124" name="Shape 3795"/>
          <p:cNvSpPr/>
          <p:nvPr/>
        </p:nvSpPr>
        <p:spPr>
          <a:xfrm flipH="1" flipV="1">
            <a:off x="7099044" y="2703950"/>
            <a:ext cx="411234" cy="279"/>
          </a:xfrm>
          <a:prstGeom prst="line">
            <a:avLst/>
          </a:prstGeom>
          <a:ln w="88900" cap="rnd">
            <a:solidFill>
              <a:srgbClr val="4AC6C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grpSp>
        <p:nvGrpSpPr>
          <p:cNvPr id="125" name="그룹 124"/>
          <p:cNvGrpSpPr/>
          <p:nvPr/>
        </p:nvGrpSpPr>
        <p:grpSpPr>
          <a:xfrm>
            <a:off x="6575259" y="2466980"/>
            <a:ext cx="732671" cy="698558"/>
            <a:chOff x="2013477" y="3030079"/>
            <a:chExt cx="732671" cy="698558"/>
          </a:xfrm>
        </p:grpSpPr>
        <p:pic>
          <p:nvPicPr>
            <p:cNvPr id="126" name="pasted-image.pdf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4673" y="3030079"/>
              <a:ext cx="417950" cy="506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7" name="Shape 3804"/>
            <p:cNvSpPr/>
            <p:nvPr/>
          </p:nvSpPr>
          <p:spPr>
            <a:xfrm>
              <a:off x="2013477" y="3467972"/>
              <a:ext cx="732671" cy="260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/>
            <a:lstStyle>
              <a:lvl1pPr defTabSz="584200">
                <a:lnSpc>
                  <a:spcPct val="110000"/>
                </a:lnSpc>
                <a:spcBef>
                  <a:spcPts val="2000"/>
                </a:spcBef>
                <a:buClr>
                  <a:srgbClr val="58AEE1"/>
                </a:buClr>
                <a:defRPr sz="3600" b="1"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  <a:latin typeface="Circular Pro"/>
                  <a:ea typeface="Circular Pro"/>
                  <a:cs typeface="Circular Pro"/>
                  <a:sym typeface="Circular Pro"/>
                </a:defRPr>
              </a:lvl1pPr>
            </a:lstStyle>
            <a:p>
              <a:r>
                <a:rPr lang="en-US" altLang="ko-KR" sz="1200" dirty="0">
                  <a:solidFill>
                    <a:schemeClr val="accent3">
                      <a:lumMod val="75000"/>
                    </a:schemeClr>
                  </a:solidFill>
                </a:rPr>
                <a:t>Artifact</a:t>
              </a:r>
              <a:endParaRPr lang="en-US" sz="12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128" name="그룹 127"/>
          <p:cNvGrpSpPr/>
          <p:nvPr/>
        </p:nvGrpSpPr>
        <p:grpSpPr>
          <a:xfrm>
            <a:off x="7685105" y="4195340"/>
            <a:ext cx="1209316" cy="662755"/>
            <a:chOff x="8134152" y="3635623"/>
            <a:chExt cx="4025766" cy="2444544"/>
          </a:xfrm>
        </p:grpSpPr>
        <p:sp>
          <p:nvSpPr>
            <p:cNvPr id="129" name="Shape 4222"/>
            <p:cNvSpPr/>
            <p:nvPr/>
          </p:nvSpPr>
          <p:spPr>
            <a:xfrm flipV="1">
              <a:off x="8140463" y="3635623"/>
              <a:ext cx="4019455" cy="1214654"/>
            </a:xfrm>
            <a:prstGeom prst="line">
              <a:avLst/>
            </a:prstGeom>
            <a:noFill/>
            <a:ln w="63500" cap="flat">
              <a:solidFill>
                <a:srgbClr val="4AC6C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22300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30" name="Shape 4223"/>
            <p:cNvSpPr/>
            <p:nvPr/>
          </p:nvSpPr>
          <p:spPr>
            <a:xfrm>
              <a:off x="8134152" y="4848409"/>
              <a:ext cx="4002430" cy="1231758"/>
            </a:xfrm>
            <a:prstGeom prst="line">
              <a:avLst/>
            </a:prstGeom>
            <a:noFill/>
            <a:ln w="63500" cap="flat">
              <a:solidFill>
                <a:srgbClr val="4AC6C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22300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131" name="Shape 3795"/>
          <p:cNvSpPr/>
          <p:nvPr/>
        </p:nvSpPr>
        <p:spPr>
          <a:xfrm flipH="1" flipV="1">
            <a:off x="7097293" y="4523867"/>
            <a:ext cx="411234" cy="279"/>
          </a:xfrm>
          <a:prstGeom prst="line">
            <a:avLst/>
          </a:prstGeom>
          <a:ln w="88900" cap="rnd">
            <a:solidFill>
              <a:srgbClr val="4AC6C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grpSp>
        <p:nvGrpSpPr>
          <p:cNvPr id="132" name="그룹 131"/>
          <p:cNvGrpSpPr/>
          <p:nvPr/>
        </p:nvGrpSpPr>
        <p:grpSpPr>
          <a:xfrm>
            <a:off x="6545877" y="4286897"/>
            <a:ext cx="732671" cy="701020"/>
            <a:chOff x="1985846" y="3030079"/>
            <a:chExt cx="732671" cy="701020"/>
          </a:xfrm>
        </p:grpSpPr>
        <p:pic>
          <p:nvPicPr>
            <p:cNvPr id="133" name="pasted-image.pdf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4673" y="3030079"/>
              <a:ext cx="417950" cy="506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4" name="Shape 3804"/>
            <p:cNvSpPr/>
            <p:nvPr/>
          </p:nvSpPr>
          <p:spPr>
            <a:xfrm>
              <a:off x="1985846" y="3470434"/>
              <a:ext cx="732671" cy="260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/>
            <a:lstStyle>
              <a:lvl1pPr defTabSz="584200">
                <a:lnSpc>
                  <a:spcPct val="110000"/>
                </a:lnSpc>
                <a:spcBef>
                  <a:spcPts val="2000"/>
                </a:spcBef>
                <a:buClr>
                  <a:srgbClr val="58AEE1"/>
                </a:buClr>
                <a:defRPr sz="3600" b="1"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  <a:latin typeface="Circular Pro"/>
                  <a:ea typeface="Circular Pro"/>
                  <a:cs typeface="Circular Pro"/>
                  <a:sym typeface="Circular Pro"/>
                </a:defRPr>
              </a:lvl1pPr>
            </a:lstStyle>
            <a:p>
              <a:r>
                <a:rPr lang="en-US" altLang="ko-KR" sz="1200" dirty="0">
                  <a:solidFill>
                    <a:schemeClr val="accent3">
                      <a:lumMod val="75000"/>
                    </a:schemeClr>
                  </a:solidFill>
                </a:rPr>
                <a:t>Artifact</a:t>
              </a:r>
              <a:endParaRPr lang="en-US" sz="12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9149589" y="1658711"/>
            <a:ext cx="2852211" cy="1879601"/>
            <a:chOff x="9149589" y="1268567"/>
            <a:chExt cx="2852211" cy="1879601"/>
          </a:xfrm>
        </p:grpSpPr>
        <p:pic>
          <p:nvPicPr>
            <p:cNvPr id="86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9589" y="1268567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7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7106" y="1268567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8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0705" y="1268567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9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5298" y="1268567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0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2815" y="1268567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1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06414" y="1268567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9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9308" y="1494281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6656" y="1494052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8802" y="1491748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13986" y="1491748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1064" y="1491748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13039" y="1491748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9589" y="1919443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7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7106" y="1919443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8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0705" y="1919443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9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5298" y="1919443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0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2815" y="1919443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1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06414" y="1919443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9308" y="2145157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6656" y="2144928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8802" y="2142624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13986" y="2142624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1064" y="2142624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13039" y="2142624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9589" y="2572455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9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7106" y="2572455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0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0705" y="2572455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1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5298" y="2572455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2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2815" y="2572455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3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06414" y="2572455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4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9308" y="2798169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6656" y="2797940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8802" y="2795636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13986" y="2795636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1064" y="2795636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13039" y="2795636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0" name="그룹 169"/>
          <p:cNvGrpSpPr/>
          <p:nvPr/>
        </p:nvGrpSpPr>
        <p:grpSpPr>
          <a:xfrm>
            <a:off x="9149589" y="3863267"/>
            <a:ext cx="2852211" cy="1879601"/>
            <a:chOff x="9149589" y="1268567"/>
            <a:chExt cx="2852211" cy="1879601"/>
          </a:xfrm>
        </p:grpSpPr>
        <p:pic>
          <p:nvPicPr>
            <p:cNvPr id="171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9589" y="1268567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2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7106" y="1268567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3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0705" y="1268567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4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5298" y="1268567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5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2815" y="1268567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6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06414" y="1268567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7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9308" y="1494281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6656" y="1494052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8802" y="1491748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13986" y="1491748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1064" y="1491748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13039" y="1491748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9589" y="1919443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4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7106" y="1919443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5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0705" y="1919443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6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5298" y="1919443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7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2815" y="1919443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8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06414" y="1919443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9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9308" y="2145157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6656" y="2144928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8802" y="2142624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13986" y="2142624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1064" y="2142624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13039" y="2142624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9589" y="2572455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6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7106" y="2572455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7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0705" y="2572455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8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5298" y="2572455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9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2815" y="2572455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0" name="pasted-image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06414" y="2572455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1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9308" y="2798169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6656" y="2797940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8802" y="2795636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13986" y="2795636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1064" y="2795636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pasted-image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13039" y="2795636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7" name="Text Placeholder 3">
            <a:extLst>
              <a:ext uri="{FF2B5EF4-FFF2-40B4-BE49-F238E27FC236}">
                <a16:creationId xmlns:a16="http://schemas.microsoft.com/office/drawing/2014/main" xmlns="" id="{F096FE1E-36D0-4B80-9638-B84119EA2A7D}"/>
              </a:ext>
            </a:extLst>
          </p:cNvPr>
          <p:cNvSpPr txBox="1">
            <a:spLocks/>
          </p:cNvSpPr>
          <p:nvPr/>
        </p:nvSpPr>
        <p:spPr>
          <a:xfrm>
            <a:off x="858130" y="1433768"/>
            <a:ext cx="8088074" cy="6691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Remote Agent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통해서 빌드 산출물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(Artifact)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대상 서버에 안정적으로 배포 수행</a:t>
            </a: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병렬 배포로 인한 시간 단축 극대화</a:t>
            </a:r>
            <a:endParaRPr 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4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대규모 환경을 고려한 배포 방안 제시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31674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550863" y="902113"/>
            <a:ext cx="11605569" cy="430887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ko-KR" altLang="en-US" sz="2000" b="1" kern="0" spc="-90" dirty="0" smtClean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멀티 서버의 </a:t>
            </a: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안정적 배포 및 시간 단축을 위한 방안</a:t>
            </a:r>
            <a:endParaRPr lang="en-US" altLang="ko-KR" sz="2000" b="1" kern="0" spc="-90" dirty="0">
              <a:gradFill flip="none" rotWithShape="1">
                <a:gsLst>
                  <a:gs pos="0">
                    <a:prstClr val="black">
                      <a:lumMod val="95000"/>
                      <a:lumOff val="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7" name="Text Placeholder 3">
            <a:extLst>
              <a:ext uri="{FF2B5EF4-FFF2-40B4-BE49-F238E27FC236}">
                <a16:creationId xmlns:a16="http://schemas.microsoft.com/office/drawing/2014/main" xmlns="" id="{F096FE1E-36D0-4B80-9638-B84119EA2A7D}"/>
              </a:ext>
            </a:extLst>
          </p:cNvPr>
          <p:cNvSpPr txBox="1">
            <a:spLocks/>
          </p:cNvSpPr>
          <p:nvPr/>
        </p:nvSpPr>
        <p:spPr>
          <a:xfrm>
            <a:off x="858129" y="1433768"/>
            <a:ext cx="11038123" cy="9772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Bamboo Deployment Project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활용 방안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	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배포 대상 서버를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environment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로 관리</a:t>
            </a:r>
            <a:endParaRPr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배포 환경을 공통화 하여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script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통한 일괄 배포 수행</a:t>
            </a:r>
            <a:endParaRPr 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091287E1-1571-4843-8E89-68198BFD31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4057" y="3055912"/>
            <a:ext cx="783062" cy="753169"/>
          </a:xfrm>
          <a:prstGeom prst="rect">
            <a:avLst/>
          </a:prstGeom>
        </p:spPr>
      </p:pic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91D4A0E5-026F-4D4B-9B8A-47E1986FFC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129" y="2584814"/>
            <a:ext cx="3544796" cy="1951127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7D804121-A0DE-4D38-A063-FEB87BB3C107}"/>
              </a:ext>
            </a:extLst>
          </p:cNvPr>
          <p:cNvSpPr txBox="1"/>
          <p:nvPr/>
        </p:nvSpPr>
        <p:spPr>
          <a:xfrm>
            <a:off x="715247" y="4690681"/>
            <a:ext cx="4714723" cy="15404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8900" indent="-88900">
              <a:lnSpc>
                <a:spcPct val="120000"/>
              </a:lnSpc>
              <a:buChar char="•"/>
              <a:tabLst>
                <a:tab pos="88900" algn="l"/>
              </a:tabLst>
            </a:pPr>
            <a:r>
              <a:rPr lang="en-US" altLang="ko-KR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Environment </a:t>
            </a:r>
            <a:r>
              <a:rPr lang="ko-KR" altLang="en-US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관리 및 배포</a:t>
            </a:r>
            <a:endParaRPr lang="en-US" altLang="ko-KR" sz="1600" b="1" spc="-120" dirty="0">
              <a:solidFill>
                <a:srgbClr val="204392"/>
              </a:solidFill>
              <a:latin typeface="맑은 고딕"/>
              <a:ea typeface="맑은 고딕"/>
            </a:endParaRPr>
          </a:p>
          <a:p>
            <a:pPr marL="546100" lvl="1" indent="-88900">
              <a:lnSpc>
                <a:spcPct val="120000"/>
              </a:lnSpc>
              <a:buChar char="•"/>
              <a:tabLst>
                <a:tab pos="88900" algn="l"/>
              </a:tabLst>
            </a:pPr>
            <a:r>
              <a:rPr lang="en-US" altLang="ko-KR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Environment </a:t>
            </a:r>
            <a:r>
              <a:rPr lang="ko-KR" altLang="en-US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로 각 서버를 등록 및 관리</a:t>
            </a:r>
            <a:endParaRPr lang="en-US" altLang="ko-KR" sz="1600" b="1" spc="-120" dirty="0">
              <a:solidFill>
                <a:srgbClr val="204392"/>
              </a:solidFill>
              <a:latin typeface="맑은 고딕"/>
              <a:ea typeface="맑은 고딕"/>
            </a:endParaRPr>
          </a:p>
          <a:p>
            <a:pPr marL="546100" lvl="1" indent="-88900">
              <a:lnSpc>
                <a:spcPct val="120000"/>
              </a:lnSpc>
              <a:buChar char="•"/>
              <a:tabLst>
                <a:tab pos="88900" algn="l"/>
              </a:tabLst>
            </a:pPr>
            <a:r>
              <a:rPr lang="ko-KR" altLang="en-US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서버 별 서로 다른 릴리스 버전 관리 가능</a:t>
            </a:r>
            <a:endParaRPr lang="en-US" altLang="ko-KR" sz="1600" b="1" spc="-120" dirty="0">
              <a:solidFill>
                <a:srgbClr val="204392"/>
              </a:solidFill>
              <a:latin typeface="맑은 고딕"/>
              <a:ea typeface="맑은 고딕"/>
            </a:endParaRPr>
          </a:p>
          <a:p>
            <a:pPr marL="546100" lvl="1" indent="-88900">
              <a:lnSpc>
                <a:spcPct val="120000"/>
              </a:lnSpc>
              <a:buChar char="•"/>
              <a:tabLst>
                <a:tab pos="88900" algn="l"/>
              </a:tabLst>
            </a:pPr>
            <a:r>
              <a:rPr lang="ko-KR" altLang="en-US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서버</a:t>
            </a:r>
            <a:r>
              <a:rPr lang="en-US" altLang="ko-KR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 </a:t>
            </a:r>
            <a:r>
              <a:rPr lang="ko-KR" altLang="en-US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간 서로 다른 환경</a:t>
            </a:r>
            <a:r>
              <a:rPr lang="en-US" altLang="ko-KR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(WAS, </a:t>
            </a:r>
            <a:r>
              <a:rPr lang="ko-KR" altLang="en-US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배포 위치 등</a:t>
            </a:r>
            <a:r>
              <a:rPr lang="en-US" altLang="ko-KR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)</a:t>
            </a:r>
            <a:r>
              <a:rPr lang="ko-KR" altLang="en-US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이라도 유연하게 관리 가능</a:t>
            </a:r>
            <a:endParaRPr lang="en-US" altLang="ko-KR" sz="1600" b="1" spc="-120" dirty="0">
              <a:solidFill>
                <a:srgbClr val="204392"/>
              </a:solidFill>
              <a:latin typeface="맑은 고딕"/>
              <a:ea typeface="맑은 고딕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E8A0AFC2-4C5C-479C-9926-BE142F12AE2E}"/>
              </a:ext>
            </a:extLst>
          </p:cNvPr>
          <p:cNvSpPr txBox="1"/>
          <p:nvPr/>
        </p:nvSpPr>
        <p:spPr>
          <a:xfrm>
            <a:off x="6377190" y="4667977"/>
            <a:ext cx="5375786" cy="12450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8900" indent="-88900">
              <a:lnSpc>
                <a:spcPct val="120000"/>
              </a:lnSpc>
              <a:buChar char="•"/>
              <a:tabLst>
                <a:tab pos="88900" algn="l"/>
              </a:tabLst>
            </a:pPr>
            <a:r>
              <a:rPr lang="en-US" altLang="ko-KR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Script</a:t>
            </a:r>
            <a:r>
              <a:rPr lang="ko-KR" altLang="en-US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 표준화 관리 및 배포</a:t>
            </a:r>
            <a:endParaRPr lang="en-US" altLang="ko-KR" sz="1600" b="1" spc="-120" dirty="0">
              <a:solidFill>
                <a:srgbClr val="204392"/>
              </a:solidFill>
              <a:latin typeface="맑은 고딕"/>
              <a:ea typeface="맑은 고딕"/>
            </a:endParaRPr>
          </a:p>
          <a:p>
            <a:pPr marL="546100" lvl="1" indent="-88900">
              <a:lnSpc>
                <a:spcPct val="120000"/>
              </a:lnSpc>
              <a:buChar char="•"/>
              <a:tabLst>
                <a:tab pos="88900" algn="l"/>
              </a:tabLst>
            </a:pPr>
            <a:r>
              <a:rPr lang="ko-KR" altLang="en-US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일괄 배포 수행 </a:t>
            </a:r>
            <a:r>
              <a:rPr lang="en-US" altLang="ko-KR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script </a:t>
            </a:r>
            <a:r>
              <a:rPr lang="ko-KR" altLang="en-US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작성으로 관리포인트 감소</a:t>
            </a:r>
            <a:endParaRPr lang="en-US" altLang="ko-KR" sz="1600" b="1" spc="-120" dirty="0">
              <a:solidFill>
                <a:srgbClr val="204392"/>
              </a:solidFill>
              <a:latin typeface="맑은 고딕"/>
              <a:ea typeface="맑은 고딕"/>
            </a:endParaRPr>
          </a:p>
          <a:p>
            <a:pPr marL="546100" lvl="1" indent="-88900">
              <a:lnSpc>
                <a:spcPct val="120000"/>
              </a:lnSpc>
              <a:buChar char="•"/>
              <a:tabLst>
                <a:tab pos="88900" algn="l"/>
              </a:tabLst>
            </a:pPr>
            <a:r>
              <a:rPr lang="ko-KR" altLang="en-US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배포 대상 서버는 동일한 환경으로 구성 권장</a:t>
            </a:r>
            <a:endParaRPr lang="en-US" altLang="ko-KR" sz="1600" b="1" spc="-120" dirty="0">
              <a:solidFill>
                <a:srgbClr val="204392"/>
              </a:solidFill>
              <a:latin typeface="맑은 고딕"/>
              <a:ea typeface="맑은 고딕"/>
            </a:endParaRPr>
          </a:p>
          <a:p>
            <a:pPr marL="546100" lvl="1" indent="-88900">
              <a:lnSpc>
                <a:spcPct val="120000"/>
              </a:lnSpc>
              <a:buFontTx/>
              <a:buChar char="•"/>
              <a:tabLst>
                <a:tab pos="88900" algn="l"/>
              </a:tabLst>
            </a:pPr>
            <a:r>
              <a:rPr lang="ko-KR" altLang="en-US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배포 대상 서버를 </a:t>
            </a:r>
            <a:r>
              <a:rPr lang="en-US" altLang="ko-KR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environment</a:t>
            </a:r>
            <a:r>
              <a:rPr lang="ko-KR" altLang="en-US" sz="1600" b="1" spc="-120" dirty="0">
                <a:solidFill>
                  <a:srgbClr val="204392"/>
                </a:solidFill>
                <a:latin typeface="맑은 고딕"/>
                <a:ea typeface="맑은 고딕"/>
              </a:rPr>
              <a:t>로 등록하는 과정 불필요</a:t>
            </a:r>
            <a:endParaRPr lang="en-US" altLang="ko-KR" sz="1600" b="1" spc="-120" dirty="0">
              <a:solidFill>
                <a:srgbClr val="204392"/>
              </a:solidFill>
              <a:latin typeface="맑은 고딕"/>
              <a:ea typeface="맑은 고딕"/>
            </a:endParaRPr>
          </a:p>
        </p:txBody>
      </p:sp>
      <p:sp>
        <p:nvSpPr>
          <p:cNvPr id="138" name="Shape 4222">
            <a:extLst>
              <a:ext uri="{FF2B5EF4-FFF2-40B4-BE49-F238E27FC236}">
                <a16:creationId xmlns:a16="http://schemas.microsoft.com/office/drawing/2014/main" xmlns="" id="{7AB2B836-F3EC-4003-9FD8-961BDE81685D}"/>
              </a:ext>
            </a:extLst>
          </p:cNvPr>
          <p:cNvSpPr/>
          <p:nvPr/>
        </p:nvSpPr>
        <p:spPr>
          <a:xfrm flipV="1">
            <a:off x="8044096" y="3448679"/>
            <a:ext cx="1178867" cy="0"/>
          </a:xfrm>
          <a:prstGeom prst="line">
            <a:avLst/>
          </a:prstGeom>
          <a:noFill/>
          <a:ln w="63500" cap="flat">
            <a:solidFill>
              <a:srgbClr val="4AC6C6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 defTabSz="622300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208" name="그룹 207">
            <a:extLst>
              <a:ext uri="{FF2B5EF4-FFF2-40B4-BE49-F238E27FC236}">
                <a16:creationId xmlns:a16="http://schemas.microsoft.com/office/drawing/2014/main" xmlns="" id="{563C1883-443C-4328-984F-461D4E14DF25}"/>
              </a:ext>
            </a:extLst>
          </p:cNvPr>
          <p:cNvGrpSpPr/>
          <p:nvPr/>
        </p:nvGrpSpPr>
        <p:grpSpPr>
          <a:xfrm>
            <a:off x="9405992" y="2723123"/>
            <a:ext cx="2185934" cy="1553200"/>
            <a:chOff x="9149589" y="1268567"/>
            <a:chExt cx="2852211" cy="1879601"/>
          </a:xfrm>
        </p:grpSpPr>
        <p:pic>
          <p:nvPicPr>
            <p:cNvPr id="209" name="pasted-image.pdf">
              <a:extLst>
                <a:ext uri="{FF2B5EF4-FFF2-40B4-BE49-F238E27FC236}">
                  <a16:creationId xmlns:a16="http://schemas.microsoft.com/office/drawing/2014/main" xmlns="" id="{0C5A73B4-FCEC-44F8-8DAD-27C012C73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9589" y="1268567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0" name="pasted-image.pdf">
              <a:extLst>
                <a:ext uri="{FF2B5EF4-FFF2-40B4-BE49-F238E27FC236}">
                  <a16:creationId xmlns:a16="http://schemas.microsoft.com/office/drawing/2014/main" xmlns="" id="{04D94FEA-A323-4A1C-9081-0110AECA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7106" y="1268567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1" name="pasted-image.pdf">
              <a:extLst>
                <a:ext uri="{FF2B5EF4-FFF2-40B4-BE49-F238E27FC236}">
                  <a16:creationId xmlns:a16="http://schemas.microsoft.com/office/drawing/2014/main" xmlns="" id="{CE33ED6F-1CBC-41F9-8DFA-56F31B9AE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0705" y="1268567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2" name="pasted-image.pdf">
              <a:extLst>
                <a:ext uri="{FF2B5EF4-FFF2-40B4-BE49-F238E27FC236}">
                  <a16:creationId xmlns:a16="http://schemas.microsoft.com/office/drawing/2014/main" xmlns="" id="{B075B65F-0ABD-45FD-81E6-8812A22FD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5298" y="1268567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3" name="pasted-image.pdf">
              <a:extLst>
                <a:ext uri="{FF2B5EF4-FFF2-40B4-BE49-F238E27FC236}">
                  <a16:creationId xmlns:a16="http://schemas.microsoft.com/office/drawing/2014/main" xmlns="" id="{220FB268-A6C2-4550-942F-E0D9177E4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2815" y="1268567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4" name="pasted-image.pdf">
              <a:extLst>
                <a:ext uri="{FF2B5EF4-FFF2-40B4-BE49-F238E27FC236}">
                  <a16:creationId xmlns:a16="http://schemas.microsoft.com/office/drawing/2014/main" xmlns="" id="{CA6AA10B-0DFF-42BA-9A34-1B754FAF4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06414" y="1268567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5" name="pasted-image.pdf">
              <a:extLst>
                <a:ext uri="{FF2B5EF4-FFF2-40B4-BE49-F238E27FC236}">
                  <a16:creationId xmlns:a16="http://schemas.microsoft.com/office/drawing/2014/main" xmlns="" id="{D53AF393-0507-4BDE-8E4F-D13652A31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9308" y="1494281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pasted-image.pdf">
              <a:extLst>
                <a:ext uri="{FF2B5EF4-FFF2-40B4-BE49-F238E27FC236}">
                  <a16:creationId xmlns:a16="http://schemas.microsoft.com/office/drawing/2014/main" xmlns="" id="{3117C7EE-9D63-400C-9294-4D278022C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6656" y="1494052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pasted-image.pdf">
              <a:extLst>
                <a:ext uri="{FF2B5EF4-FFF2-40B4-BE49-F238E27FC236}">
                  <a16:creationId xmlns:a16="http://schemas.microsoft.com/office/drawing/2014/main" xmlns="" id="{C04DAE6D-7EB8-4C68-B571-3EC88DA8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8802" y="1491748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pasted-image.pdf">
              <a:extLst>
                <a:ext uri="{FF2B5EF4-FFF2-40B4-BE49-F238E27FC236}">
                  <a16:creationId xmlns:a16="http://schemas.microsoft.com/office/drawing/2014/main" xmlns="" id="{4E6159F8-4C81-41F0-8B66-809198C4D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13986" y="1491748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pasted-image.pdf">
              <a:extLst>
                <a:ext uri="{FF2B5EF4-FFF2-40B4-BE49-F238E27FC236}">
                  <a16:creationId xmlns:a16="http://schemas.microsoft.com/office/drawing/2014/main" xmlns="" id="{A9EA2C7F-013B-4275-886F-B75F9348C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1064" y="1491748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pasted-image.pdf">
              <a:extLst>
                <a:ext uri="{FF2B5EF4-FFF2-40B4-BE49-F238E27FC236}">
                  <a16:creationId xmlns:a16="http://schemas.microsoft.com/office/drawing/2014/main" xmlns="" id="{1F095478-8E87-4F7D-BDE9-5FA90974A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13039" y="1491748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pasted-image.pdf">
              <a:extLst>
                <a:ext uri="{FF2B5EF4-FFF2-40B4-BE49-F238E27FC236}">
                  <a16:creationId xmlns:a16="http://schemas.microsoft.com/office/drawing/2014/main" xmlns="" id="{CB594EE1-92C2-4B0D-87B4-1AB465EAC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9589" y="1919443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2" name="pasted-image.pdf">
              <a:extLst>
                <a:ext uri="{FF2B5EF4-FFF2-40B4-BE49-F238E27FC236}">
                  <a16:creationId xmlns:a16="http://schemas.microsoft.com/office/drawing/2014/main" xmlns="" id="{D1A451E2-138B-42F0-8641-4686E0DA5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7106" y="1919443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3" name="pasted-image.pdf">
              <a:extLst>
                <a:ext uri="{FF2B5EF4-FFF2-40B4-BE49-F238E27FC236}">
                  <a16:creationId xmlns:a16="http://schemas.microsoft.com/office/drawing/2014/main" xmlns="" id="{D777F8F5-2566-435E-BB09-5F480519C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0705" y="1919443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4" name="pasted-image.pdf">
              <a:extLst>
                <a:ext uri="{FF2B5EF4-FFF2-40B4-BE49-F238E27FC236}">
                  <a16:creationId xmlns:a16="http://schemas.microsoft.com/office/drawing/2014/main" xmlns="" id="{A8AAC1D2-4195-470A-A1D2-0C9E66119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5298" y="1919443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5" name="pasted-image.pdf">
              <a:extLst>
                <a:ext uri="{FF2B5EF4-FFF2-40B4-BE49-F238E27FC236}">
                  <a16:creationId xmlns:a16="http://schemas.microsoft.com/office/drawing/2014/main" xmlns="" id="{B10FD05D-6774-46B7-823A-92E1E0B12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2815" y="1919443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6" name="pasted-image.pdf">
              <a:extLst>
                <a:ext uri="{FF2B5EF4-FFF2-40B4-BE49-F238E27FC236}">
                  <a16:creationId xmlns:a16="http://schemas.microsoft.com/office/drawing/2014/main" xmlns="" id="{C05BA56B-E848-4744-B3F4-D5FF539CA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06414" y="1919443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7" name="pasted-image.pdf">
              <a:extLst>
                <a:ext uri="{FF2B5EF4-FFF2-40B4-BE49-F238E27FC236}">
                  <a16:creationId xmlns:a16="http://schemas.microsoft.com/office/drawing/2014/main" xmlns="" id="{BE52DA94-CE0E-42C7-84D1-8D10E5A4C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9308" y="2145157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" name="pasted-image.pdf">
              <a:extLst>
                <a:ext uri="{FF2B5EF4-FFF2-40B4-BE49-F238E27FC236}">
                  <a16:creationId xmlns:a16="http://schemas.microsoft.com/office/drawing/2014/main" xmlns="" id="{D02845DA-AC62-4DB5-9349-DD7C3A3A4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6656" y="2144928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pasted-image.pdf">
              <a:extLst>
                <a:ext uri="{FF2B5EF4-FFF2-40B4-BE49-F238E27FC236}">
                  <a16:creationId xmlns:a16="http://schemas.microsoft.com/office/drawing/2014/main" xmlns="" id="{219248CF-6350-4D48-B385-98CC974DA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8802" y="2142624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" name="pasted-image.pdf">
              <a:extLst>
                <a:ext uri="{FF2B5EF4-FFF2-40B4-BE49-F238E27FC236}">
                  <a16:creationId xmlns:a16="http://schemas.microsoft.com/office/drawing/2014/main" xmlns="" id="{B2EDEDF8-1EA6-45DA-B280-1FA11DEA6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13986" y="2142624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" name="pasted-image.pdf">
              <a:extLst>
                <a:ext uri="{FF2B5EF4-FFF2-40B4-BE49-F238E27FC236}">
                  <a16:creationId xmlns:a16="http://schemas.microsoft.com/office/drawing/2014/main" xmlns="" id="{953A2DBF-FCF6-4B85-B52F-147659B80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1064" y="2142624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pasted-image.pdf">
              <a:extLst>
                <a:ext uri="{FF2B5EF4-FFF2-40B4-BE49-F238E27FC236}">
                  <a16:creationId xmlns:a16="http://schemas.microsoft.com/office/drawing/2014/main" xmlns="" id="{907FD5BA-5FE4-4091-A8B0-D07BF7B8C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13039" y="2142624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pasted-image.pdf">
              <a:extLst>
                <a:ext uri="{FF2B5EF4-FFF2-40B4-BE49-F238E27FC236}">
                  <a16:creationId xmlns:a16="http://schemas.microsoft.com/office/drawing/2014/main" xmlns="" id="{8D1F3DAF-F25B-449B-A800-2377F23B5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9589" y="2572455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4" name="pasted-image.pdf">
              <a:extLst>
                <a:ext uri="{FF2B5EF4-FFF2-40B4-BE49-F238E27FC236}">
                  <a16:creationId xmlns:a16="http://schemas.microsoft.com/office/drawing/2014/main" xmlns="" id="{D42C838A-76CB-42C7-AC38-0851388C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7106" y="2572455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5" name="pasted-image.pdf">
              <a:extLst>
                <a:ext uri="{FF2B5EF4-FFF2-40B4-BE49-F238E27FC236}">
                  <a16:creationId xmlns:a16="http://schemas.microsoft.com/office/drawing/2014/main" xmlns="" id="{E5B1BE43-E88D-4F65-A477-541B7694E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0705" y="2572455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6" name="pasted-image.pdf">
              <a:extLst>
                <a:ext uri="{FF2B5EF4-FFF2-40B4-BE49-F238E27FC236}">
                  <a16:creationId xmlns:a16="http://schemas.microsoft.com/office/drawing/2014/main" xmlns="" id="{0F1C2104-3040-4344-8859-25846D801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5298" y="2572455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7" name="pasted-image.pdf">
              <a:extLst>
                <a:ext uri="{FF2B5EF4-FFF2-40B4-BE49-F238E27FC236}">
                  <a16:creationId xmlns:a16="http://schemas.microsoft.com/office/drawing/2014/main" xmlns="" id="{C3FD408E-DB96-438A-8483-EC980CEA8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2815" y="2572455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8" name="pasted-image.pdf">
              <a:extLst>
                <a:ext uri="{FF2B5EF4-FFF2-40B4-BE49-F238E27FC236}">
                  <a16:creationId xmlns:a16="http://schemas.microsoft.com/office/drawing/2014/main" xmlns="" id="{A14327D5-80D8-4792-A4D1-4414B5D86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06414" y="2572455"/>
              <a:ext cx="286942" cy="5273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9" name="pasted-image.pdf">
              <a:extLst>
                <a:ext uri="{FF2B5EF4-FFF2-40B4-BE49-F238E27FC236}">
                  <a16:creationId xmlns:a16="http://schemas.microsoft.com/office/drawing/2014/main" xmlns="" id="{E78B9418-10D6-4C97-AB8B-D7BB03542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9308" y="2798169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" name="pasted-image.pdf">
              <a:extLst>
                <a:ext uri="{FF2B5EF4-FFF2-40B4-BE49-F238E27FC236}">
                  <a16:creationId xmlns:a16="http://schemas.microsoft.com/office/drawing/2014/main" xmlns="" id="{28595C47-A208-494B-A16E-F6594711E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6656" y="2797940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pasted-image.pdf">
              <a:extLst>
                <a:ext uri="{FF2B5EF4-FFF2-40B4-BE49-F238E27FC236}">
                  <a16:creationId xmlns:a16="http://schemas.microsoft.com/office/drawing/2014/main" xmlns="" id="{66ED56E3-C4CD-4799-8DF6-DF3162605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8802" y="2795636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" name="pasted-image.pdf">
              <a:extLst>
                <a:ext uri="{FF2B5EF4-FFF2-40B4-BE49-F238E27FC236}">
                  <a16:creationId xmlns:a16="http://schemas.microsoft.com/office/drawing/2014/main" xmlns="" id="{8A381368-AFC5-43CA-8BDC-31A39A9BB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13986" y="2795636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pasted-image.pdf">
              <a:extLst>
                <a:ext uri="{FF2B5EF4-FFF2-40B4-BE49-F238E27FC236}">
                  <a16:creationId xmlns:a16="http://schemas.microsoft.com/office/drawing/2014/main" xmlns="" id="{93CBBD5D-8B9E-4279-B72E-66BDC85A5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1064" y="2795636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" name="pasted-image.pdf">
              <a:extLst>
                <a:ext uri="{FF2B5EF4-FFF2-40B4-BE49-F238E27FC236}">
                  <a16:creationId xmlns:a16="http://schemas.microsoft.com/office/drawing/2014/main" xmlns="" id="{E8286940-9039-4D0E-82CB-3A2524752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13039" y="2795636"/>
              <a:ext cx="288761" cy="34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9" name="pasted-image.pdf">
            <a:extLst>
              <a:ext uri="{FF2B5EF4-FFF2-40B4-BE49-F238E27FC236}">
                <a16:creationId xmlns:a16="http://schemas.microsoft.com/office/drawing/2014/main" xmlns="" id="{0EE7EE85-A806-4E30-82FD-80373A1E490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619" y="3196768"/>
            <a:ext cx="417950" cy="50658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1" name="Text Box 51">
            <a:extLst>
              <a:ext uri="{FF2B5EF4-FFF2-40B4-BE49-F238E27FC236}">
                <a16:creationId xmlns:a16="http://schemas.microsoft.com/office/drawing/2014/main" xmlns="" id="{C3273CE3-CA2E-4C37-B215-A1561E7391B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092449" y="3800585"/>
            <a:ext cx="424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88900" indent="-88900" defTabSz="849313" fontAlgn="base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69696"/>
              </a:buClr>
              <a:buSzPct val="80000"/>
              <a:buFont typeface="Wingdings" pitchFamily="2" charset="2"/>
              <a:buChar char="§"/>
              <a:defRPr kumimoji="1" sz="1100" kern="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 marL="0" indent="0">
              <a:spcBef>
                <a:spcPts val="300"/>
              </a:spcBef>
              <a:buNone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Script  task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0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대규모 환경을 고려한 배포 방안 제시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5033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5">
            <a:extLst>
              <a:ext uri="{FF2B5EF4-FFF2-40B4-BE49-F238E27FC236}">
                <a16:creationId xmlns:a16="http://schemas.microsoft.com/office/drawing/2014/main" xmlns="" id="{14A1417C-B49F-467B-AB3A-88FB50CFD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010" y="2368605"/>
            <a:ext cx="3037504" cy="4068769"/>
          </a:xfrm>
          <a:prstGeom prst="rect">
            <a:avLst/>
          </a:prstGeom>
          <a:solidFill>
            <a:schemeClr val="bg1"/>
          </a:solidFill>
          <a:ln w="317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 anchor="ctr"/>
          <a:lstStyle>
            <a:lvl1pPr marL="144463" indent="-14446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fontAlgn="ctr" latinLnBrk="0" hangingPunct="1">
              <a:lnSpc>
                <a:spcPct val="110000"/>
              </a:lnSpc>
              <a:spcBef>
                <a:spcPct val="15000"/>
              </a:spcBef>
              <a:buClr>
                <a:srgbClr val="969696"/>
              </a:buClr>
              <a:buSzPct val="65000"/>
              <a:buFont typeface="Wingdings" pitchFamily="2" charset="2"/>
              <a:buChar char="n"/>
            </a:pPr>
            <a:endParaRPr lang="ko-KR" altLang="en-US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550863" y="902113"/>
            <a:ext cx="11605569" cy="404213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다수 프로젝트 동시 배포 방안</a:t>
            </a:r>
            <a:endParaRPr lang="en-US" altLang="ko-KR" sz="2000" b="1" kern="0" spc="-90" dirty="0">
              <a:gradFill flip="none" rotWithShape="1">
                <a:gsLst>
                  <a:gs pos="0">
                    <a:prstClr val="black">
                      <a:lumMod val="95000"/>
                      <a:lumOff val="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xmlns="" id="{BBFD5053-4873-4A97-8FBC-5C1962A0B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1826138"/>
            <a:ext cx="2409859" cy="542469"/>
          </a:xfrm>
          <a:prstGeom prst="rect">
            <a:avLst/>
          </a:prstGeom>
          <a:solidFill>
            <a:srgbClr val="DAE4F2"/>
          </a:solidFill>
          <a:ln w="317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10800" rIns="54000" bIns="10800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15000"/>
              </a:spcBef>
            </a:pP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Project</a:t>
            </a:r>
            <a:endParaRPr lang="ko-KR" alt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xmlns="" id="{DE228B08-C679-46BB-B2B8-76BF6866D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2368606"/>
            <a:ext cx="2409859" cy="4068769"/>
          </a:xfrm>
          <a:prstGeom prst="rect">
            <a:avLst/>
          </a:prstGeom>
          <a:solidFill>
            <a:schemeClr val="bg1"/>
          </a:solidFill>
          <a:ln w="317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 anchor="ctr"/>
          <a:lstStyle>
            <a:lvl1pPr marL="144463" indent="-14446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fontAlgn="ctr" latinLnBrk="0" hangingPunct="1">
              <a:lnSpc>
                <a:spcPct val="110000"/>
              </a:lnSpc>
              <a:spcBef>
                <a:spcPct val="15000"/>
              </a:spcBef>
              <a:buClr>
                <a:srgbClr val="969696"/>
              </a:buClr>
              <a:buSzPct val="65000"/>
              <a:buFont typeface="Wingdings" pitchFamily="2" charset="2"/>
              <a:buChar char="n"/>
            </a:pPr>
            <a:endParaRPr lang="ko-KR" altLang="en-US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xmlns="" id="{EEFA78DA-E191-497F-BF73-A31455297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010" y="1826137"/>
            <a:ext cx="3037504" cy="545327"/>
          </a:xfrm>
          <a:prstGeom prst="rect">
            <a:avLst/>
          </a:prstGeom>
          <a:solidFill>
            <a:srgbClr val="DAE4F2"/>
          </a:solidFill>
          <a:ln w="3175" algn="ctr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10800" rIns="54000" bIns="10800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15000"/>
              </a:spcBef>
            </a:pP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Build Plan</a:t>
            </a:r>
            <a:endParaRPr lang="ko-KR" alt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2" name="그림 41" descr="스크린샷이(가) 표시된 사진&#10;&#10;자동 생성된 설명">
            <a:extLst>
              <a:ext uri="{FF2B5EF4-FFF2-40B4-BE49-F238E27FC236}">
                <a16:creationId xmlns:a16="http://schemas.microsoft.com/office/drawing/2014/main" xmlns="" id="{F8E85991-4800-4686-8FDD-A66EAC2929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900" y="2508445"/>
            <a:ext cx="2058241" cy="1310996"/>
          </a:xfrm>
          <a:prstGeom prst="rect">
            <a:avLst/>
          </a:prstGeom>
        </p:spPr>
      </p:pic>
      <p:sp>
        <p:nvSpPr>
          <p:cNvPr id="44" name="Rectangle 15">
            <a:extLst>
              <a:ext uri="{FF2B5EF4-FFF2-40B4-BE49-F238E27FC236}">
                <a16:creationId xmlns:a16="http://schemas.microsoft.com/office/drawing/2014/main" xmlns="" id="{325D079A-F691-4A2B-9E0A-C6A5F4A1C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962" y="2365124"/>
            <a:ext cx="1868856" cy="4072250"/>
          </a:xfrm>
          <a:prstGeom prst="rect">
            <a:avLst/>
          </a:prstGeom>
          <a:solidFill>
            <a:schemeClr val="bg1"/>
          </a:solidFill>
          <a:ln w="317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 anchor="ctr"/>
          <a:lstStyle>
            <a:lvl1pPr marL="144463" indent="-14446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fontAlgn="ctr" latinLnBrk="0" hangingPunct="1">
              <a:lnSpc>
                <a:spcPct val="110000"/>
              </a:lnSpc>
              <a:spcBef>
                <a:spcPct val="15000"/>
              </a:spcBef>
              <a:buClr>
                <a:srgbClr val="969696"/>
              </a:buClr>
              <a:buSzPct val="65000"/>
              <a:buFont typeface="Wingdings" pitchFamily="2" charset="2"/>
              <a:buChar char="n"/>
            </a:pPr>
            <a:endParaRPr lang="ko-KR" altLang="en-US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2" name="그룹 51">
            <a:extLst>
              <a:ext uri="{FF2B5EF4-FFF2-40B4-BE49-F238E27FC236}">
                <a16:creationId xmlns:a16="http://schemas.microsoft.com/office/drawing/2014/main" xmlns="" id="{2511878C-877A-4656-B178-80F0B7437D30}"/>
              </a:ext>
            </a:extLst>
          </p:cNvPr>
          <p:cNvGrpSpPr/>
          <p:nvPr/>
        </p:nvGrpSpPr>
        <p:grpSpPr>
          <a:xfrm>
            <a:off x="1787980" y="5449824"/>
            <a:ext cx="132260" cy="543756"/>
            <a:chOff x="1787980" y="5449824"/>
            <a:chExt cx="132260" cy="543756"/>
          </a:xfrm>
        </p:grpSpPr>
        <p:sp>
          <p:nvSpPr>
            <p:cNvPr id="48" name="타원 47">
              <a:extLst>
                <a:ext uri="{FF2B5EF4-FFF2-40B4-BE49-F238E27FC236}">
                  <a16:creationId xmlns:a16="http://schemas.microsoft.com/office/drawing/2014/main" xmlns="" id="{58F71FC1-FE5D-4945-944C-2F91E3AD4C85}"/>
                </a:ext>
              </a:extLst>
            </p:cNvPr>
            <p:cNvSpPr/>
            <p:nvPr/>
          </p:nvSpPr>
          <p:spPr>
            <a:xfrm>
              <a:off x="1792224" y="5449824"/>
              <a:ext cx="128016" cy="128016"/>
            </a:xfrm>
            <a:prstGeom prst="ellipse">
              <a:avLst/>
            </a:prstGeom>
            <a:solidFill>
              <a:srgbClr val="C1E3E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+mn-ea"/>
              </a:endParaRPr>
            </a:p>
          </p:txBody>
        </p:sp>
        <p:sp>
          <p:nvSpPr>
            <p:cNvPr id="49" name="타원 48">
              <a:extLst>
                <a:ext uri="{FF2B5EF4-FFF2-40B4-BE49-F238E27FC236}">
                  <a16:creationId xmlns:a16="http://schemas.microsoft.com/office/drawing/2014/main" xmlns="" id="{893FA9D0-86BB-404E-B196-9EDDA5E66BD3}"/>
                </a:ext>
              </a:extLst>
            </p:cNvPr>
            <p:cNvSpPr/>
            <p:nvPr/>
          </p:nvSpPr>
          <p:spPr>
            <a:xfrm>
              <a:off x="1787980" y="5657694"/>
              <a:ext cx="128016" cy="128016"/>
            </a:xfrm>
            <a:prstGeom prst="ellipse">
              <a:avLst/>
            </a:prstGeom>
            <a:solidFill>
              <a:srgbClr val="C1E3E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+mn-ea"/>
              </a:endParaRPr>
            </a:p>
          </p:txBody>
        </p:sp>
        <p:sp>
          <p:nvSpPr>
            <p:cNvPr id="50" name="타원 49">
              <a:extLst>
                <a:ext uri="{FF2B5EF4-FFF2-40B4-BE49-F238E27FC236}">
                  <a16:creationId xmlns:a16="http://schemas.microsoft.com/office/drawing/2014/main" xmlns="" id="{E68EFB09-4765-46A7-8CC1-2D5029E0A63B}"/>
                </a:ext>
              </a:extLst>
            </p:cNvPr>
            <p:cNvSpPr/>
            <p:nvPr/>
          </p:nvSpPr>
          <p:spPr>
            <a:xfrm>
              <a:off x="1787980" y="5865564"/>
              <a:ext cx="128016" cy="128016"/>
            </a:xfrm>
            <a:prstGeom prst="ellipse">
              <a:avLst/>
            </a:prstGeom>
            <a:solidFill>
              <a:srgbClr val="C1E3E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+mn-ea"/>
              </a:endParaRP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xmlns="" id="{AECD0222-6146-40A5-A937-1A8F08401BED}"/>
              </a:ext>
            </a:extLst>
          </p:cNvPr>
          <p:cNvGrpSpPr/>
          <p:nvPr/>
        </p:nvGrpSpPr>
        <p:grpSpPr>
          <a:xfrm>
            <a:off x="4400760" y="5449824"/>
            <a:ext cx="132260" cy="543756"/>
            <a:chOff x="1787980" y="5449824"/>
            <a:chExt cx="132260" cy="543756"/>
          </a:xfrm>
        </p:grpSpPr>
        <p:sp>
          <p:nvSpPr>
            <p:cNvPr id="54" name="타원 53">
              <a:extLst>
                <a:ext uri="{FF2B5EF4-FFF2-40B4-BE49-F238E27FC236}">
                  <a16:creationId xmlns:a16="http://schemas.microsoft.com/office/drawing/2014/main" xmlns="" id="{9446C3E9-DE18-448D-9C90-56018EFE80D2}"/>
                </a:ext>
              </a:extLst>
            </p:cNvPr>
            <p:cNvSpPr/>
            <p:nvPr/>
          </p:nvSpPr>
          <p:spPr>
            <a:xfrm>
              <a:off x="1792224" y="5449824"/>
              <a:ext cx="128016" cy="128016"/>
            </a:xfrm>
            <a:prstGeom prst="ellipse">
              <a:avLst/>
            </a:prstGeom>
            <a:solidFill>
              <a:srgbClr val="C1E3E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+mn-ea"/>
              </a:endParaRPr>
            </a:p>
          </p:txBody>
        </p:sp>
        <p:sp>
          <p:nvSpPr>
            <p:cNvPr id="55" name="타원 54">
              <a:extLst>
                <a:ext uri="{FF2B5EF4-FFF2-40B4-BE49-F238E27FC236}">
                  <a16:creationId xmlns:a16="http://schemas.microsoft.com/office/drawing/2014/main" xmlns="" id="{CF5A7E01-D2AE-43D4-B866-45E38FCEE927}"/>
                </a:ext>
              </a:extLst>
            </p:cNvPr>
            <p:cNvSpPr/>
            <p:nvPr/>
          </p:nvSpPr>
          <p:spPr>
            <a:xfrm>
              <a:off x="1787980" y="5657694"/>
              <a:ext cx="128016" cy="128016"/>
            </a:xfrm>
            <a:prstGeom prst="ellipse">
              <a:avLst/>
            </a:prstGeom>
            <a:solidFill>
              <a:srgbClr val="C1E3E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+mn-ea"/>
              </a:endParaRPr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xmlns="" id="{1498C4C5-EE98-4B42-A440-D6CADD43559D}"/>
                </a:ext>
              </a:extLst>
            </p:cNvPr>
            <p:cNvSpPr/>
            <p:nvPr/>
          </p:nvSpPr>
          <p:spPr>
            <a:xfrm>
              <a:off x="1787980" y="5865564"/>
              <a:ext cx="128016" cy="128016"/>
            </a:xfrm>
            <a:prstGeom prst="ellipse">
              <a:avLst/>
            </a:prstGeom>
            <a:solidFill>
              <a:srgbClr val="C1E3E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+mn-ea"/>
              </a:endParaRPr>
            </a:p>
          </p:txBody>
        </p: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xmlns="" id="{45EE64CB-7980-4F84-B883-B62BE978F2F2}"/>
              </a:ext>
            </a:extLst>
          </p:cNvPr>
          <p:cNvGrpSpPr/>
          <p:nvPr/>
        </p:nvGrpSpPr>
        <p:grpSpPr>
          <a:xfrm>
            <a:off x="7096390" y="5449824"/>
            <a:ext cx="132260" cy="543756"/>
            <a:chOff x="1787980" y="5449824"/>
            <a:chExt cx="132260" cy="543756"/>
          </a:xfrm>
        </p:grpSpPr>
        <p:sp>
          <p:nvSpPr>
            <p:cNvPr id="58" name="타원 57">
              <a:extLst>
                <a:ext uri="{FF2B5EF4-FFF2-40B4-BE49-F238E27FC236}">
                  <a16:creationId xmlns:a16="http://schemas.microsoft.com/office/drawing/2014/main" xmlns="" id="{9D4CAD98-B338-483D-8363-2162222E982B}"/>
                </a:ext>
              </a:extLst>
            </p:cNvPr>
            <p:cNvSpPr/>
            <p:nvPr/>
          </p:nvSpPr>
          <p:spPr>
            <a:xfrm>
              <a:off x="1792224" y="5449824"/>
              <a:ext cx="128016" cy="128016"/>
            </a:xfrm>
            <a:prstGeom prst="ellipse">
              <a:avLst/>
            </a:prstGeom>
            <a:solidFill>
              <a:srgbClr val="C1E3E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+mn-ea"/>
              </a:endParaRPr>
            </a:p>
          </p:txBody>
        </p:sp>
        <p:sp>
          <p:nvSpPr>
            <p:cNvPr id="59" name="타원 58">
              <a:extLst>
                <a:ext uri="{FF2B5EF4-FFF2-40B4-BE49-F238E27FC236}">
                  <a16:creationId xmlns:a16="http://schemas.microsoft.com/office/drawing/2014/main" xmlns="" id="{5643B948-1903-4938-83AD-3B92856CB7FA}"/>
                </a:ext>
              </a:extLst>
            </p:cNvPr>
            <p:cNvSpPr/>
            <p:nvPr/>
          </p:nvSpPr>
          <p:spPr>
            <a:xfrm>
              <a:off x="1787980" y="5657694"/>
              <a:ext cx="128016" cy="128016"/>
            </a:xfrm>
            <a:prstGeom prst="ellipse">
              <a:avLst/>
            </a:prstGeom>
            <a:solidFill>
              <a:srgbClr val="C1E3E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+mn-ea"/>
              </a:endParaRPr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xmlns="" id="{3C6B430D-28BB-4EA0-8D54-F683E018DADA}"/>
                </a:ext>
              </a:extLst>
            </p:cNvPr>
            <p:cNvSpPr/>
            <p:nvPr/>
          </p:nvSpPr>
          <p:spPr>
            <a:xfrm>
              <a:off x="1787980" y="5865564"/>
              <a:ext cx="128016" cy="128016"/>
            </a:xfrm>
            <a:prstGeom prst="ellipse">
              <a:avLst/>
            </a:prstGeom>
            <a:solidFill>
              <a:srgbClr val="C1E3E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+mn-ea"/>
              </a:endParaRPr>
            </a:p>
          </p:txBody>
        </p:sp>
      </p:grpSp>
      <p:pic>
        <p:nvPicPr>
          <p:cNvPr id="61" name="그림 60" descr="스크린샷이(가) 표시된 사진&#10;&#10;자동 생성된 설명">
            <a:extLst>
              <a:ext uri="{FF2B5EF4-FFF2-40B4-BE49-F238E27FC236}">
                <a16:creationId xmlns:a16="http://schemas.microsoft.com/office/drawing/2014/main" xmlns="" id="{93F24345-5D5E-4B70-A57E-1FCBF886FE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900" y="3950459"/>
            <a:ext cx="2058241" cy="1310996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xmlns="" id="{114FA1FA-8373-41C0-A78D-08EB0E3AD8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6" y="4161760"/>
            <a:ext cx="967138" cy="950319"/>
          </a:xfrm>
          <a:prstGeom prst="rect">
            <a:avLst/>
          </a:prstGeom>
          <a:ln>
            <a:noFill/>
          </a:ln>
        </p:spPr>
      </p:pic>
      <p:sp>
        <p:nvSpPr>
          <p:cNvPr id="65" name="Text Placeholder 3">
            <a:extLst>
              <a:ext uri="{FF2B5EF4-FFF2-40B4-BE49-F238E27FC236}">
                <a16:creationId xmlns:a16="http://schemas.microsoft.com/office/drawing/2014/main" xmlns="" id="{41CBC4AE-4971-4833-A063-CA60AC5A7CDA}"/>
              </a:ext>
            </a:extLst>
          </p:cNvPr>
          <p:cNvSpPr txBox="1">
            <a:spLocks/>
          </p:cNvSpPr>
          <p:nvPr/>
        </p:nvSpPr>
        <p:spPr>
          <a:xfrm>
            <a:off x="8205252" y="2302763"/>
            <a:ext cx="3721705" cy="36908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프로젝트 단위의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Build Plan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수립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(1:N)</a:t>
            </a:r>
          </a:p>
          <a:p>
            <a:pPr marL="342900" indent="-342900">
              <a:buAutoNum type="arabicPeriod"/>
            </a:pP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AutoNum type="arabicPeriod"/>
            </a:pP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Build Plan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은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stage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로 구분 가능</a:t>
            </a: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Build Stage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Test Stage</a:t>
            </a:r>
          </a:p>
          <a:p>
            <a:pPr marL="342900" indent="-342900">
              <a:buAutoNum type="arabicPeriod"/>
            </a:pPr>
            <a:endParaRPr lang="en-US" altLang="ko-KR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3" name="그림 72">
            <a:extLst>
              <a:ext uri="{FF2B5EF4-FFF2-40B4-BE49-F238E27FC236}">
                <a16:creationId xmlns:a16="http://schemas.microsoft.com/office/drawing/2014/main" xmlns="" id="{63E44763-5F9B-49FA-A7A6-D5F1E7EF7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363" y="2430639"/>
            <a:ext cx="748190" cy="1178400"/>
          </a:xfrm>
          <a:prstGeom prst="rect">
            <a:avLst/>
          </a:prstGeom>
        </p:spPr>
      </p:pic>
      <p:pic>
        <p:nvPicPr>
          <p:cNvPr id="33" name="그림 32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3784705">
            <a:off x="5419064" y="5072035"/>
            <a:ext cx="2808310" cy="1597678"/>
          </a:xfrm>
          <a:prstGeom prst="rect">
            <a:avLst/>
          </a:prstGeom>
          <a:effectLst/>
        </p:spPr>
      </p:pic>
      <p:pic>
        <p:nvPicPr>
          <p:cNvPr id="36" name="pasted-image.p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570" y="2818170"/>
            <a:ext cx="351998" cy="37507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63E44763-5F9B-49FA-A7A6-D5F1E7EF7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363" y="3827631"/>
            <a:ext cx="748190" cy="1178400"/>
          </a:xfrm>
          <a:prstGeom prst="rect">
            <a:avLst/>
          </a:prstGeom>
        </p:spPr>
      </p:pic>
      <p:pic>
        <p:nvPicPr>
          <p:cNvPr id="40" name="pasted-image.p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570" y="4215162"/>
            <a:ext cx="351998" cy="37507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8205252" y="6059096"/>
            <a:ext cx="2999196" cy="3139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88900" indent="-88900" algn="l">
              <a:lnSpc>
                <a:spcPct val="120000"/>
              </a:lnSpc>
              <a:tabLst>
                <a:tab pos="88900" algn="l"/>
              </a:tabLst>
            </a:pPr>
            <a:r>
              <a:rPr lang="ko-KR" altLang="en-US" sz="1200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5E5E5E"/>
                </a:solidFill>
                <a:latin typeface="+mn-ea"/>
              </a:rPr>
              <a:t>프로젝트에 등록된 다수 </a:t>
            </a:r>
            <a:r>
              <a:rPr lang="en-US" altLang="ko-KR" sz="1200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5E5E5E"/>
                </a:solidFill>
                <a:latin typeface="+mn-ea"/>
              </a:rPr>
              <a:t>Plan </a:t>
            </a:r>
            <a:r>
              <a:rPr lang="ko-KR" altLang="en-US" sz="1200" kern="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5E5E5E"/>
                </a:solidFill>
                <a:latin typeface="+mn-ea"/>
              </a:rPr>
              <a:t>동시 수행</a:t>
            </a:r>
          </a:p>
        </p:txBody>
      </p:sp>
      <p:sp>
        <p:nvSpPr>
          <p:cNvPr id="41" name="Rectangle 16">
            <a:extLst>
              <a:ext uri="{FF2B5EF4-FFF2-40B4-BE49-F238E27FC236}">
                <a16:creationId xmlns:a16="http://schemas.microsoft.com/office/drawing/2014/main" xmlns="" id="{EEFA78DA-E191-497F-BF73-A31455297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0407" y="1832945"/>
            <a:ext cx="1871966" cy="545327"/>
          </a:xfrm>
          <a:prstGeom prst="rect">
            <a:avLst/>
          </a:prstGeom>
          <a:solidFill>
            <a:srgbClr val="DAE4F2"/>
          </a:solidFill>
          <a:ln w="3175" algn="ctr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10800" rIns="54000" bIns="10800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15000"/>
              </a:spcBef>
            </a:pP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Deploy</a:t>
            </a:r>
            <a:endParaRPr lang="ko-KR" alt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xmlns="" id="{114FA1FA-8373-41C0-A78D-08EB0E3AD8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6" y="2703664"/>
            <a:ext cx="967138" cy="950319"/>
          </a:xfrm>
          <a:prstGeom prst="rect">
            <a:avLst/>
          </a:prstGeom>
          <a:ln>
            <a:noFill/>
          </a:ln>
        </p:spPr>
      </p:pic>
      <p:cxnSp>
        <p:nvCxnSpPr>
          <p:cNvPr id="6" name="직선 연결선 5"/>
          <p:cNvCxnSpPr/>
          <p:nvPr/>
        </p:nvCxnSpPr>
        <p:spPr>
          <a:xfrm>
            <a:off x="658813" y="3819441"/>
            <a:ext cx="73720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3">
            <a:extLst>
              <a:ext uri="{FF2B5EF4-FFF2-40B4-BE49-F238E27FC236}">
                <a16:creationId xmlns:a16="http://schemas.microsoft.com/office/drawing/2014/main" xmlns="" id="{F096FE1E-36D0-4B80-9638-B84119EA2A7D}"/>
              </a:ext>
            </a:extLst>
          </p:cNvPr>
          <p:cNvSpPr txBox="1">
            <a:spLocks/>
          </p:cNvSpPr>
          <p:nvPr/>
        </p:nvSpPr>
        <p:spPr>
          <a:xfrm>
            <a:off x="858131" y="1421576"/>
            <a:ext cx="6736796" cy="6691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프로젝트 단위의 빌드 계획 설계</a:t>
            </a:r>
            <a:endParaRPr 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5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대규모 환경을 고려한 배포 방안 제시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40518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550863" y="902113"/>
            <a:ext cx="11605569" cy="404213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en-US" altLang="ko-KR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Java, Python, Node, Android, IOS </a:t>
            </a: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환경에 대한 빌드</a:t>
            </a:r>
            <a:r>
              <a:rPr lang="en-US" altLang="ko-KR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배포 방안</a:t>
            </a:r>
            <a:endParaRPr lang="en-US" altLang="ko-KR" sz="2000" b="1" kern="0" spc="-90" dirty="0">
              <a:gradFill flip="none" rotWithShape="1">
                <a:gsLst>
                  <a:gs pos="0">
                    <a:prstClr val="black">
                      <a:lumMod val="95000"/>
                      <a:lumOff val="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AA4E7767-3FC0-4F1B-8F42-AFA60E165A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97" y="2252783"/>
            <a:ext cx="5054733" cy="2849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5D29D60-9B17-43E4-9672-F0E03DA46D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759" y="2252783"/>
            <a:ext cx="5053747" cy="2825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xmlns="" id="{D24EB649-8EA5-4E1E-BDA1-B645BF0F21FF}"/>
              </a:ext>
            </a:extLst>
          </p:cNvPr>
          <p:cNvSpPr txBox="1">
            <a:spLocks/>
          </p:cNvSpPr>
          <p:nvPr/>
        </p:nvSpPr>
        <p:spPr>
          <a:xfrm>
            <a:off x="797102" y="1446431"/>
            <a:ext cx="10550602" cy="9950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다양한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Build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환경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지원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Ant, Maven, </a:t>
            </a:r>
            <a:r>
              <a:rPr lang="en-US" altLang="ko-KR" sz="1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MSBuild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Node.js, Script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등 다양한 환경에 대한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builder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제공</a:t>
            </a:r>
            <a:endParaRPr lang="en-US" altLang="ko-KR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endParaRPr lang="en-US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개발 환경의 유연성에 대한 대응전략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12910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모서리가 둥근 직사각형 20"/>
          <p:cNvSpPr/>
          <p:nvPr/>
        </p:nvSpPr>
        <p:spPr>
          <a:xfrm>
            <a:off x="5369356" y="2179344"/>
            <a:ext cx="6187948" cy="3785174"/>
          </a:xfrm>
          <a:prstGeom prst="roundRect">
            <a:avLst/>
          </a:prstGeom>
          <a:solidFill>
            <a:srgbClr val="C1E3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ko-KR" altLang="en-US" sz="900" kern="0" dirty="0">
              <a:solidFill>
                <a:srgbClr val="5E5E5E"/>
              </a:solidFill>
              <a:latin typeface="+mn-ea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550863" y="2665708"/>
            <a:ext cx="2533300" cy="2975675"/>
          </a:xfrm>
          <a:prstGeom prst="roundRect">
            <a:avLst/>
          </a:prstGeom>
          <a:solidFill>
            <a:srgbClr val="C1E3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ko-KR" altLang="en-US" sz="900" kern="0" dirty="0">
              <a:solidFill>
                <a:srgbClr val="5E5E5E"/>
              </a:solidFill>
              <a:latin typeface="+mn-ea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55802D-A283-43C2-8283-F961006D06D7}"/>
              </a:ext>
            </a:extLst>
          </p:cNvPr>
          <p:cNvSpPr/>
          <p:nvPr/>
        </p:nvSpPr>
        <p:spPr>
          <a:xfrm>
            <a:off x="550863" y="902113"/>
            <a:ext cx="11605569" cy="404213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square" rtlCol="0">
            <a:spAutoFit/>
          </a:bodyPr>
          <a:lstStyle/>
          <a:p>
            <a:pPr marL="268288" indent="-268288" latinLnBrk="0">
              <a:lnSpc>
                <a:spcPct val="110000"/>
              </a:lnSpc>
              <a:spcBef>
                <a:spcPts val="600"/>
              </a:spcBef>
              <a:buSzPct val="100000"/>
              <a:buBlip>
                <a:blip r:embed="rId2"/>
              </a:buBlip>
              <a:defRPr/>
            </a:pPr>
            <a:r>
              <a:rPr lang="en-US" altLang="ko-KR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IDC, Cloud</a:t>
            </a:r>
            <a:r>
              <a:rPr lang="ko-KR" altLang="en-US" sz="2000" b="1" kern="0" spc="-90" dirty="0">
                <a:gradFill flip="none" rotWithShape="1"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162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배포 환경을 고려한 방안</a:t>
            </a:r>
            <a:endParaRPr lang="en-US" altLang="ko-KR" sz="2000" b="1" kern="0" spc="-90" dirty="0">
              <a:gradFill flip="none" rotWithShape="1">
                <a:gsLst>
                  <a:gs pos="0">
                    <a:prstClr val="black">
                      <a:lumMod val="95000"/>
                      <a:lumOff val="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16200000" scaled="1"/>
                <a:tileRect/>
              </a:gra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xmlns="" id="{F096FE1E-36D0-4B80-9638-B84119EA2A7D}"/>
              </a:ext>
            </a:extLst>
          </p:cNvPr>
          <p:cNvSpPr txBox="1">
            <a:spLocks/>
          </p:cNvSpPr>
          <p:nvPr/>
        </p:nvSpPr>
        <p:spPr>
          <a:xfrm>
            <a:off x="858131" y="1421576"/>
            <a:ext cx="8012330" cy="6691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IDC, Cloud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 특수한 환경이 아닐 경우 일반적인 배포 방식에는 큰 차이점은 없음</a:t>
            </a:r>
            <a:endParaRPr 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object 3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638" y="2459843"/>
            <a:ext cx="3967244" cy="396724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3123"/>
          <p:cNvSpPr/>
          <p:nvPr/>
        </p:nvSpPr>
        <p:spPr>
          <a:xfrm>
            <a:off x="1110833" y="4641214"/>
            <a:ext cx="2192819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/>
          <a:lstStyle>
            <a:lvl1pPr defTabSz="584200">
              <a:lnSpc>
                <a:spcPct val="110000"/>
              </a:lnSpc>
              <a:spcBef>
                <a:spcPts val="2000"/>
              </a:spcBef>
              <a:buClr>
                <a:srgbClr val="58AEE1"/>
              </a:buClr>
              <a:defRPr sz="36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ircular Pro"/>
                <a:ea typeface="Circular Pro"/>
                <a:cs typeface="Circular Pro"/>
                <a:sym typeface="Circular Pro"/>
              </a:defRPr>
            </a:lvl1pPr>
          </a:lstStyle>
          <a:p>
            <a:r>
              <a:rPr sz="2400" dirty="0"/>
              <a:t>Bamboo</a:t>
            </a:r>
            <a:endParaRPr dirty="0"/>
          </a:p>
        </p:txBody>
      </p:sp>
      <p:pic>
        <p:nvPicPr>
          <p:cNvPr id="14" name="bambo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4258" y="3172137"/>
            <a:ext cx="1574654" cy="139154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3795"/>
          <p:cNvSpPr/>
          <p:nvPr/>
        </p:nvSpPr>
        <p:spPr>
          <a:xfrm flipH="1">
            <a:off x="3433992" y="3971040"/>
            <a:ext cx="1584064" cy="0"/>
          </a:xfrm>
          <a:prstGeom prst="line">
            <a:avLst/>
          </a:prstGeom>
          <a:ln w="88900" cap="rnd">
            <a:solidFill>
              <a:srgbClr val="4AC6C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16" name="atlassian_software-46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892" y="3923669"/>
            <a:ext cx="946323" cy="94632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9" name="Shape 3123"/>
          <p:cNvSpPr/>
          <p:nvPr/>
        </p:nvSpPr>
        <p:spPr>
          <a:xfrm>
            <a:off x="3929937" y="4672787"/>
            <a:ext cx="1367633" cy="510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/>
          <a:lstStyle>
            <a:lvl1pPr defTabSz="584200">
              <a:lnSpc>
                <a:spcPct val="110000"/>
              </a:lnSpc>
              <a:spcBef>
                <a:spcPts val="2000"/>
              </a:spcBef>
              <a:buClr>
                <a:srgbClr val="58AEE1"/>
              </a:buClr>
              <a:defRPr sz="36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Circular Pro"/>
                <a:ea typeface="Circular Pro"/>
                <a:cs typeface="Circular Pro"/>
                <a:sym typeface="Circular Pro"/>
              </a:defRPr>
            </a:lvl1pPr>
          </a:lstStyle>
          <a:p>
            <a:r>
              <a:rPr lang="en-US" altLang="ko-KR" sz="1600" dirty="0"/>
              <a:t>CI/CD</a:t>
            </a:r>
            <a:endParaRPr sz="2400" dirty="0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337" y="3624386"/>
            <a:ext cx="1312131" cy="379288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700" y="2582650"/>
            <a:ext cx="1093761" cy="1093761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1711" y="3867911"/>
            <a:ext cx="2195593" cy="560334"/>
          </a:xfrm>
          <a:prstGeom prst="rect">
            <a:avLst/>
          </a:prstGeom>
        </p:spPr>
      </p:pic>
      <p:sp>
        <p:nvSpPr>
          <p:cNvPr id="17" name="제목 3">
            <a:extLst>
              <a:ext uri="{FF2B5EF4-FFF2-40B4-BE49-F238E27FC236}">
                <a16:creationId xmlns:a16="http://schemas.microsoft.com/office/drawing/2014/main" xmlns="" id="{6BD49782-2D29-4B6B-94DF-4BD90D9338D6}"/>
              </a:ext>
            </a:extLst>
          </p:cNvPr>
          <p:cNvSpPr txBox="1">
            <a:spLocks/>
          </p:cNvSpPr>
          <p:nvPr/>
        </p:nvSpPr>
        <p:spPr>
          <a:xfrm>
            <a:off x="498074" y="174251"/>
            <a:ext cx="8694694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j-cs"/>
              </a:defRPr>
            </a:lvl1pPr>
          </a:lstStyle>
          <a:p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개발 환경의 유연성에 대한 대응전략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45481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4" descr="C:\Users\tamnic\Desktop\Untitled-4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4751342" y="492587"/>
            <a:ext cx="3036455" cy="62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/>
          <p:cNvGrpSpPr/>
          <p:nvPr/>
        </p:nvGrpSpPr>
        <p:grpSpPr>
          <a:xfrm>
            <a:off x="729761" y="1112614"/>
            <a:ext cx="11054698" cy="5333712"/>
            <a:chOff x="344488" y="903600"/>
            <a:chExt cx="9572486" cy="5333712"/>
          </a:xfrm>
        </p:grpSpPr>
        <p:grpSp>
          <p:nvGrpSpPr>
            <p:cNvPr id="100" name="그룹 99"/>
            <p:cNvGrpSpPr/>
            <p:nvPr/>
          </p:nvGrpSpPr>
          <p:grpSpPr>
            <a:xfrm>
              <a:off x="5478763" y="1772816"/>
              <a:ext cx="4438211" cy="1349837"/>
              <a:chOff x="5617647" y="3816499"/>
              <a:chExt cx="4438211" cy="1349837"/>
            </a:xfrm>
          </p:grpSpPr>
          <p:cxnSp>
            <p:nvCxnSpPr>
              <p:cNvPr id="101" name="직선 연결선 100"/>
              <p:cNvCxnSpPr/>
              <p:nvPr/>
            </p:nvCxnSpPr>
            <p:spPr>
              <a:xfrm>
                <a:off x="5617647" y="4277317"/>
                <a:ext cx="3784461" cy="0"/>
              </a:xfrm>
              <a:prstGeom prst="line">
                <a:avLst/>
              </a:prstGeom>
              <a:ln w="38100" cap="rnd">
                <a:solidFill>
                  <a:srgbClr val="71A73B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Box 101"/>
              <p:cNvSpPr txBox="1"/>
              <p:nvPr/>
            </p:nvSpPr>
            <p:spPr>
              <a:xfrm>
                <a:off x="6970886" y="3816499"/>
                <a:ext cx="22794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extrusionH="12700"/>
              </a:bodyPr>
              <a:lstStyle>
                <a:defPPr>
                  <a:defRPr lang="en-US"/>
                </a:defPPr>
                <a:lvl1pPr>
                  <a:defRPr sz="2400" i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</a:defRPr>
                </a:lvl1pPr>
              </a:lstStyle>
              <a:p>
                <a:r>
                  <a:rPr lang="en-US" altLang="ko-KR" sz="2000" b="1" dirty="0">
                    <a:solidFill>
                      <a:srgbClr val="71A73B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2.</a:t>
                </a:r>
                <a:r>
                  <a:rPr lang="ko-KR" altLang="en-US" sz="2000" b="1" dirty="0">
                    <a:solidFill>
                      <a:srgbClr val="71A73B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시스템 운영 인프라</a:t>
                </a:r>
                <a:endParaRPr lang="en-US" altLang="ko-KR" sz="2000" b="1" dirty="0">
                  <a:solidFill>
                    <a:srgbClr val="71A73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7266781" y="4443061"/>
                <a:ext cx="2789077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12700"/>
              </a:bodyPr>
              <a:lstStyle/>
              <a:p>
                <a:pPr marL="108000" indent="-144000" algn="l">
                  <a:spcAft>
                    <a:spcPts val="3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80000"/>
                  <a:buFont typeface="Wingdings 2" pitchFamily="18" charset="2"/>
                  <a:buChar char=""/>
                </a:pPr>
                <a:r>
                  <a:rPr lang="ko-KR" altLang="en-US" sz="1200" b="1" spc="-100" dirty="0">
                    <a:solidFill>
                      <a:srgbClr val="71A73B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대규모 인프라 운영</a:t>
                </a:r>
              </a:p>
              <a:p>
                <a:pPr marL="127000" indent="-161925" algn="l">
                  <a:spcAft>
                    <a:spcPts val="3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80000"/>
                  <a:buFont typeface="Wingdings 2" pitchFamily="18" charset="2"/>
                  <a:buChar char=""/>
                </a:pPr>
                <a:r>
                  <a:rPr lang="ko-KR" altLang="en-US" sz="1200" b="1" spc="-1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시스템 현황 분석 및  진단결과 </a:t>
                </a:r>
                <a:r>
                  <a:rPr lang="ko-KR" altLang="en-US" sz="1200" b="1" spc="-100" dirty="0" err="1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리포팅</a:t>
                </a:r>
                <a:endParaRPr lang="en-US" altLang="ko-KR" sz="1200" b="1" spc="-1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marL="108000" indent="-144000" algn="l">
                  <a:spcAft>
                    <a:spcPts val="3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80000"/>
                  <a:buFont typeface="Wingdings 2" pitchFamily="18" charset="2"/>
                  <a:buChar char=""/>
                </a:pPr>
                <a:r>
                  <a:rPr lang="ko-KR" altLang="en-US" sz="1200" b="1" spc="-1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장애 대응 및 트러블 슈팅 서비스</a:t>
                </a:r>
                <a:endParaRPr lang="en-US" altLang="ko-KR" sz="1200" b="1" spc="-1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04" name="이등변 삼각형 103"/>
              <p:cNvSpPr/>
              <p:nvPr/>
            </p:nvSpPr>
            <p:spPr>
              <a:xfrm rot="10800000">
                <a:off x="9325561" y="4268631"/>
                <a:ext cx="150320" cy="88508"/>
              </a:xfrm>
              <a:prstGeom prst="triangle">
                <a:avLst/>
              </a:prstGeom>
              <a:solidFill>
                <a:srgbClr val="4B8E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grpSp>
            <p:nvGrpSpPr>
              <p:cNvPr id="105" name="그룹 104"/>
              <p:cNvGrpSpPr/>
              <p:nvPr/>
            </p:nvGrpSpPr>
            <p:grpSpPr>
              <a:xfrm>
                <a:off x="6475508" y="4336681"/>
                <a:ext cx="838516" cy="788403"/>
                <a:chOff x="5953780" y="4827960"/>
                <a:chExt cx="789920" cy="750139"/>
              </a:xfrm>
            </p:grpSpPr>
            <p:sp>
              <p:nvSpPr>
                <p:cNvPr id="106" name="Oval 2"/>
                <p:cNvSpPr/>
                <p:nvPr/>
              </p:nvSpPr>
              <p:spPr bwMode="auto">
                <a:xfrm>
                  <a:off x="6108458" y="4827960"/>
                  <a:ext cx="501892" cy="501892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  <a:alpha val="65000"/>
                  </a:schemeClr>
                </a:solidFill>
                <a:ln w="50800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400" b="1" kern="0" dirty="0">
                    <a:solidFill>
                      <a:srgbClr val="FFFFFF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ヒラギノ角ゴ ProN W3" charset="0"/>
                    <a:sym typeface="Gill Sans" charset="0"/>
                  </a:endParaRPr>
                </a:p>
              </p:txBody>
            </p:sp>
            <p:sp>
              <p:nvSpPr>
                <p:cNvPr id="107" name="Oval 44"/>
                <p:cNvSpPr/>
                <p:nvPr/>
              </p:nvSpPr>
              <p:spPr bwMode="auto">
                <a:xfrm>
                  <a:off x="6264667" y="5099066"/>
                  <a:ext cx="479033" cy="479033"/>
                </a:xfrm>
                <a:prstGeom prst="ellipse">
                  <a:avLst/>
                </a:prstGeom>
                <a:solidFill>
                  <a:schemeClr val="accent3">
                    <a:lumMod val="50000"/>
                    <a:alpha val="65000"/>
                  </a:schemeClr>
                </a:solidFill>
                <a:ln w="50800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400" b="1" kern="0" dirty="0">
                    <a:solidFill>
                      <a:srgbClr val="00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ヒラギノ角ゴ ProN W3" charset="0"/>
                    <a:sym typeface="Gill Sans" charset="0"/>
                  </a:endParaRPr>
                </a:p>
              </p:txBody>
            </p:sp>
            <p:sp>
              <p:nvSpPr>
                <p:cNvPr id="108" name="Oval 43"/>
                <p:cNvSpPr/>
                <p:nvPr/>
              </p:nvSpPr>
              <p:spPr bwMode="auto">
                <a:xfrm>
                  <a:off x="5953780" y="5080907"/>
                  <a:ext cx="491218" cy="491218"/>
                </a:xfrm>
                <a:prstGeom prst="ellipse">
                  <a:avLst/>
                </a:prstGeom>
                <a:solidFill>
                  <a:schemeClr val="accent3">
                    <a:lumMod val="75000"/>
                    <a:alpha val="65000"/>
                  </a:schemeClr>
                </a:solidFill>
                <a:ln w="50800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400" b="1" kern="0" dirty="0">
                    <a:solidFill>
                      <a:srgbClr val="00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ヒラギノ角ゴ ProN W3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109" name="그룹 108"/>
            <p:cNvGrpSpPr/>
            <p:nvPr/>
          </p:nvGrpSpPr>
          <p:grpSpPr>
            <a:xfrm>
              <a:off x="5478763" y="4146351"/>
              <a:ext cx="4298773" cy="1524648"/>
              <a:chOff x="5617647" y="1844824"/>
              <a:chExt cx="4298773" cy="1524648"/>
            </a:xfrm>
          </p:grpSpPr>
          <p:cxnSp>
            <p:nvCxnSpPr>
              <p:cNvPr id="110" name="직선 연결선 109"/>
              <p:cNvCxnSpPr/>
              <p:nvPr/>
            </p:nvCxnSpPr>
            <p:spPr>
              <a:xfrm>
                <a:off x="5617647" y="2305642"/>
                <a:ext cx="3784461" cy="0"/>
              </a:xfrm>
              <a:prstGeom prst="line">
                <a:avLst/>
              </a:prstGeom>
              <a:ln w="38100" cap="rnd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TextBox 110"/>
              <p:cNvSpPr txBox="1"/>
              <p:nvPr/>
            </p:nvSpPr>
            <p:spPr>
              <a:xfrm>
                <a:off x="7521721" y="1844824"/>
                <a:ext cx="18353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extrusionH="12700"/>
              </a:bodyPr>
              <a:lstStyle>
                <a:defPPr>
                  <a:defRPr lang="en-US"/>
                </a:defPPr>
                <a:lvl1pPr>
                  <a:defRPr sz="2400" i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</a:defRPr>
                </a:lvl1pPr>
              </a:lstStyle>
              <a:p>
                <a:r>
                  <a:rPr lang="en-US" altLang="ko-KR" sz="2000" b="1" dirty="0">
                    <a:solidFill>
                      <a:schemeClr val="accent1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4. </a:t>
                </a:r>
                <a:r>
                  <a:rPr lang="ko-KR" altLang="en-US" sz="2000" b="1" dirty="0">
                    <a:solidFill>
                      <a:schemeClr val="accent1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클라우드 전환</a:t>
                </a:r>
              </a:p>
            </p:txBody>
          </p:sp>
          <p:pic>
            <p:nvPicPr>
              <p:cNvPr id="112" name="그림 111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419007" y="2453667"/>
                <a:ext cx="828675" cy="638175"/>
              </a:xfrm>
              <a:prstGeom prst="rect">
                <a:avLst/>
              </a:prstGeom>
            </p:spPr>
          </p:pic>
          <p:pic>
            <p:nvPicPr>
              <p:cNvPr id="113" name="그림 112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748068" y="2780928"/>
                <a:ext cx="450063" cy="588544"/>
              </a:xfrm>
              <a:prstGeom prst="rect">
                <a:avLst/>
              </a:prstGeom>
            </p:spPr>
          </p:pic>
          <p:sp>
            <p:nvSpPr>
              <p:cNvPr id="114" name="TextBox 113"/>
              <p:cNvSpPr txBox="1"/>
              <p:nvPr/>
            </p:nvSpPr>
            <p:spPr>
              <a:xfrm>
                <a:off x="7314024" y="2423761"/>
                <a:ext cx="2602396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12700"/>
              </a:bodyPr>
              <a:lstStyle/>
              <a:p>
                <a:pPr marL="176213" indent="-176213" algn="l">
                  <a:spcAft>
                    <a:spcPts val="3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80000"/>
                  <a:buFont typeface="Wingdings 2" pitchFamily="18" charset="2"/>
                  <a:buChar char=""/>
                </a:pPr>
                <a:r>
                  <a:rPr lang="ko-KR" altLang="en-US" sz="1100" b="1" spc="-100" dirty="0">
                    <a:solidFill>
                      <a:schemeClr val="accent1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가상화 및 </a:t>
                </a:r>
                <a:r>
                  <a:rPr lang="ko-KR" altLang="en-US" sz="1100" b="1" spc="-100" dirty="0" err="1">
                    <a:solidFill>
                      <a:schemeClr val="accent1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오픈스택</a:t>
                </a:r>
                <a:r>
                  <a:rPr lang="en-US" altLang="ko-KR" sz="1100" b="1" spc="-100" dirty="0">
                    <a:solidFill>
                      <a:schemeClr val="accent1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</a:t>
                </a:r>
                <a:r>
                  <a:rPr lang="ko-KR" altLang="en-US" sz="1100" b="1" spc="-100" dirty="0">
                    <a:solidFill>
                      <a:schemeClr val="accent1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지원</a:t>
                </a:r>
                <a:endParaRPr lang="en-US" altLang="ko-KR" sz="1100" b="1" spc="-100" dirty="0">
                  <a:solidFill>
                    <a:schemeClr val="accent1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marL="176213" indent="-176213" algn="l">
                  <a:spcAft>
                    <a:spcPts val="3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80000"/>
                  <a:buFont typeface="Wingdings 2" pitchFamily="18" charset="2"/>
                  <a:buChar char=""/>
                </a:pPr>
                <a:r>
                  <a:rPr lang="ko-KR" altLang="en-US" sz="1100" b="1" spc="-100" dirty="0">
                    <a:solidFill>
                      <a:schemeClr val="accent1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클라우드 도입 내재화 지원</a:t>
                </a:r>
                <a:endParaRPr lang="en-US" altLang="ko-KR" sz="1100" b="1" spc="-100" dirty="0">
                  <a:solidFill>
                    <a:schemeClr val="accent1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marL="176213" indent="-176213" algn="l">
                  <a:spcAft>
                    <a:spcPts val="3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80000"/>
                  <a:buFont typeface="Wingdings 2" pitchFamily="18" charset="2"/>
                  <a:buChar char=""/>
                </a:pPr>
                <a:r>
                  <a:rPr lang="ko-KR" altLang="en-US" sz="1100" b="1" spc="-1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클라우드 전환을 위한 </a:t>
                </a:r>
                <a:r>
                  <a:rPr lang="en-US" altLang="ko-KR" sz="1100" b="1" spc="-1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ISP </a:t>
                </a:r>
                <a:r>
                  <a:rPr lang="ko-KR" altLang="en-US" sz="1100" b="1" spc="-1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및 구축 컨설팅</a:t>
                </a:r>
                <a:endParaRPr lang="en-US" altLang="ko-KR" sz="1100" b="1" spc="-1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15" name="이등변 삼각형 114"/>
              <p:cNvSpPr/>
              <p:nvPr/>
            </p:nvSpPr>
            <p:spPr>
              <a:xfrm rot="10800000">
                <a:off x="9325561" y="2296956"/>
                <a:ext cx="150320" cy="88508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116" name="그룹 115"/>
            <p:cNvGrpSpPr/>
            <p:nvPr/>
          </p:nvGrpSpPr>
          <p:grpSpPr>
            <a:xfrm>
              <a:off x="428332" y="4938613"/>
              <a:ext cx="4043614" cy="1298699"/>
              <a:chOff x="615328" y="904528"/>
              <a:chExt cx="4043614" cy="1298699"/>
            </a:xfrm>
          </p:grpSpPr>
          <p:cxnSp>
            <p:nvCxnSpPr>
              <p:cNvPr id="117" name="직선 연결선 116"/>
              <p:cNvCxnSpPr/>
              <p:nvPr/>
            </p:nvCxnSpPr>
            <p:spPr>
              <a:xfrm>
                <a:off x="788860" y="1351548"/>
                <a:ext cx="3870082" cy="923"/>
              </a:xfrm>
              <a:prstGeom prst="line">
                <a:avLst/>
              </a:prstGeom>
              <a:ln w="38100" cap="rnd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xtBox 117"/>
              <p:cNvSpPr txBox="1"/>
              <p:nvPr/>
            </p:nvSpPr>
            <p:spPr>
              <a:xfrm>
                <a:off x="736668" y="904528"/>
                <a:ext cx="20768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extrusionH="12700"/>
              </a:bodyPr>
              <a:lstStyle/>
              <a:p>
                <a:r>
                  <a:rPr lang="en-US" altLang="ko-KR" sz="2000" b="1" i="1" dirty="0">
                    <a:solidFill>
                      <a:srgbClr val="F05F42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5. </a:t>
                </a:r>
                <a:r>
                  <a:rPr lang="ko-KR" altLang="en-US" sz="2000" b="1" i="1" dirty="0">
                    <a:solidFill>
                      <a:srgbClr val="F05F42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모니터링</a:t>
                </a:r>
                <a:r>
                  <a:rPr lang="en-US" altLang="ko-KR" sz="2000" b="1" i="1" dirty="0">
                    <a:solidFill>
                      <a:srgbClr val="F05F42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/</a:t>
                </a:r>
                <a:r>
                  <a:rPr lang="ko-KR" altLang="en-US" sz="2000" b="1" i="1" dirty="0">
                    <a:solidFill>
                      <a:srgbClr val="F05F42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자동화</a:t>
                </a:r>
              </a:p>
            </p:txBody>
          </p:sp>
          <p:grpSp>
            <p:nvGrpSpPr>
              <p:cNvPr id="119" name="그룹 118"/>
              <p:cNvGrpSpPr/>
              <p:nvPr/>
            </p:nvGrpSpPr>
            <p:grpSpPr>
              <a:xfrm>
                <a:off x="615328" y="1484784"/>
                <a:ext cx="934967" cy="569026"/>
                <a:chOff x="1003158" y="1836876"/>
                <a:chExt cx="1131310" cy="688522"/>
              </a:xfrm>
            </p:grpSpPr>
            <p:pic>
              <p:nvPicPr>
                <p:cNvPr id="123" name="그림 122"/>
                <p:cNvPicPr>
                  <a:picLocks noChangeAspect="1"/>
                </p:cNvPicPr>
                <p:nvPr/>
              </p:nvPicPr>
              <p:blipFill>
                <a:blip r:embed="rId5" cstate="screen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3158" y="1836876"/>
                  <a:ext cx="674110" cy="685535"/>
                </a:xfrm>
                <a:prstGeom prst="rect">
                  <a:avLst/>
                </a:prstGeom>
              </p:spPr>
            </p:pic>
            <p:pic>
              <p:nvPicPr>
                <p:cNvPr id="124" name="그림 123"/>
                <p:cNvPicPr>
                  <a:picLocks noChangeAspect="1"/>
                </p:cNvPicPr>
                <p:nvPr/>
              </p:nvPicPr>
              <p:blipFill>
                <a:blip r:embed="rId6" cstate="screen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5180" y="1890135"/>
                  <a:ext cx="539288" cy="635263"/>
                </a:xfrm>
                <a:prstGeom prst="rect">
                  <a:avLst/>
                </a:prstGeom>
              </p:spPr>
            </p:pic>
          </p:grpSp>
          <p:pic>
            <p:nvPicPr>
              <p:cNvPr id="120" name="그림 119"/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524" y="1776228"/>
                <a:ext cx="720667" cy="426999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1778554" y="1484784"/>
                <a:ext cx="2285676" cy="469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12700"/>
              </a:bodyPr>
              <a:lstStyle/>
              <a:p>
                <a:pPr marL="176213" indent="-176213" algn="l">
                  <a:spcAft>
                    <a:spcPts val="3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80000"/>
                  <a:buFont typeface="Wingdings 2" pitchFamily="18" charset="2"/>
                  <a:buChar char=""/>
                </a:pPr>
                <a:r>
                  <a:rPr lang="ko-KR" altLang="en-US" sz="1100" b="1" spc="-100" dirty="0">
                    <a:solidFill>
                      <a:srgbClr val="F05F42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인프라</a:t>
                </a:r>
                <a:r>
                  <a:rPr lang="en-US" altLang="ko-KR" sz="1100" b="1" spc="-100" dirty="0">
                    <a:solidFill>
                      <a:srgbClr val="F05F42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</a:t>
                </a:r>
                <a:r>
                  <a:rPr lang="ko-KR" altLang="en-US" sz="1100" b="1" spc="-100" dirty="0">
                    <a:solidFill>
                      <a:srgbClr val="F05F42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및 클라우드 운영 자동화 지원</a:t>
                </a:r>
                <a:endParaRPr lang="en-US" altLang="ko-KR" sz="1100" b="1" spc="-100" dirty="0">
                  <a:solidFill>
                    <a:srgbClr val="F05F4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marL="176213" indent="-176213" algn="l">
                  <a:spcAft>
                    <a:spcPts val="3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80000"/>
                  <a:buFont typeface="Wingdings 2" pitchFamily="18" charset="2"/>
                  <a:buChar char=""/>
                </a:pPr>
                <a:r>
                  <a:rPr lang="ko-KR" altLang="en-US" sz="1100" b="1" spc="-1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전사 통합 모니터링 솔루션 지원</a:t>
                </a:r>
                <a:endParaRPr lang="en-US" altLang="ko-KR" sz="1100" b="1" spc="-1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22" name="이등변 삼각형 121"/>
              <p:cNvSpPr/>
              <p:nvPr/>
            </p:nvSpPr>
            <p:spPr>
              <a:xfrm rot="10800000">
                <a:off x="643504" y="1334965"/>
                <a:ext cx="150320" cy="88508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125" name="그림 12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3346" y="4518103"/>
              <a:ext cx="590833" cy="590833"/>
            </a:xfrm>
            <a:prstGeom prst="rect">
              <a:avLst/>
            </a:prstGeom>
          </p:spPr>
        </p:pic>
        <p:grpSp>
          <p:nvGrpSpPr>
            <p:cNvPr id="126" name="그룹 125"/>
            <p:cNvGrpSpPr/>
            <p:nvPr/>
          </p:nvGrpSpPr>
          <p:grpSpPr>
            <a:xfrm>
              <a:off x="464746" y="2764099"/>
              <a:ext cx="3613080" cy="1496293"/>
              <a:chOff x="664968" y="2718814"/>
              <a:chExt cx="3613080" cy="1496293"/>
            </a:xfrm>
          </p:grpSpPr>
          <p:cxnSp>
            <p:nvCxnSpPr>
              <p:cNvPr id="127" name="직선 연결선 126"/>
              <p:cNvCxnSpPr/>
              <p:nvPr/>
            </p:nvCxnSpPr>
            <p:spPr>
              <a:xfrm flipV="1">
                <a:off x="788860" y="3149251"/>
                <a:ext cx="3300044" cy="16583"/>
              </a:xfrm>
              <a:prstGeom prst="line">
                <a:avLst/>
              </a:prstGeom>
              <a:ln w="38100" cap="rnd">
                <a:solidFill>
                  <a:schemeClr val="tx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extBox 127"/>
              <p:cNvSpPr txBox="1"/>
              <p:nvPr/>
            </p:nvSpPr>
            <p:spPr>
              <a:xfrm>
                <a:off x="759736" y="2718814"/>
                <a:ext cx="21351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extrusionH="12700"/>
              </a:bodyPr>
              <a:lstStyle/>
              <a:p>
                <a:r>
                  <a:rPr lang="en-US" altLang="ko-KR" sz="2000" b="1" i="1" dirty="0">
                    <a:solidFill>
                      <a:schemeClr val="tx2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3. </a:t>
                </a:r>
                <a:r>
                  <a:rPr lang="ko-KR" altLang="en-US" sz="2000" b="1" i="1" dirty="0">
                    <a:solidFill>
                      <a:schemeClr val="tx2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솔루션 개발 지원</a:t>
                </a:r>
                <a:endParaRPr lang="en-US" altLang="ko-KR" sz="2000" b="1" i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1648721" y="3330249"/>
                <a:ext cx="2629327" cy="884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12700"/>
              </a:bodyPr>
              <a:lstStyle/>
              <a:p>
                <a:pPr marL="176213" indent="-176213" algn="l">
                  <a:spcAft>
                    <a:spcPts val="3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80000"/>
                  <a:buFont typeface="Wingdings 2" pitchFamily="18" charset="2"/>
                  <a:buChar char=""/>
                </a:pPr>
                <a:r>
                  <a:rPr lang="ko-KR" altLang="en-US" sz="1100" b="1" spc="-100" dirty="0" err="1">
                    <a:solidFill>
                      <a:schemeClr val="tx2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아틀라시안</a:t>
                </a:r>
                <a:r>
                  <a:rPr lang="ko-KR" altLang="en-US" sz="1100" b="1" spc="-100" dirty="0">
                    <a:solidFill>
                      <a:schemeClr val="tx2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제품을 통한 </a:t>
                </a:r>
                <a:r>
                  <a:rPr lang="en-US" altLang="ko-KR" sz="1100" b="1" spc="-100" dirty="0">
                    <a:solidFill>
                      <a:schemeClr val="tx2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ALM </a:t>
                </a:r>
                <a:r>
                  <a:rPr lang="ko-KR" altLang="en-US" sz="1100" b="1" spc="-100" dirty="0">
                    <a:solidFill>
                      <a:schemeClr val="tx2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프로세스 컨설팅</a:t>
                </a:r>
                <a:endParaRPr lang="en-US" altLang="ko-KR" sz="1100" b="1" spc="-100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marL="176213" indent="-176213" algn="l">
                  <a:spcAft>
                    <a:spcPts val="3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80000"/>
                  <a:buFont typeface="Wingdings 2" pitchFamily="18" charset="2"/>
                  <a:buChar char=""/>
                </a:pPr>
                <a:r>
                  <a:rPr lang="ko-KR" altLang="en-US" sz="1100" b="1" spc="-1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애플리케이션 경량화 및 구조 개선</a:t>
                </a:r>
                <a:endParaRPr lang="en-US" altLang="ko-KR" sz="1100" b="1" spc="-1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marL="176213" indent="-176213" algn="l">
                  <a:spcAft>
                    <a:spcPts val="3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80000"/>
                  <a:buFont typeface="Wingdings 2" pitchFamily="18" charset="2"/>
                  <a:buChar char=""/>
                </a:pPr>
                <a:r>
                  <a:rPr lang="ko-KR" altLang="en-US" sz="1100" b="1" spc="-1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커뮤니티 오픈 소스 활용 솔루션  개발</a:t>
                </a:r>
                <a:endParaRPr lang="en-US" altLang="ko-KR" sz="1100" b="1" spc="-1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marL="108000" indent="-144000" algn="l">
                  <a:spcAft>
                    <a:spcPts val="3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80000"/>
                  <a:buFont typeface="Wingdings 2" pitchFamily="18" charset="2"/>
                  <a:buChar char=""/>
                </a:pPr>
                <a:endParaRPr lang="ko-KR" altLang="en-US" sz="1100" b="1" spc="-100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0" name="이등변 삼각형 129"/>
              <p:cNvSpPr/>
              <p:nvPr/>
            </p:nvSpPr>
            <p:spPr>
              <a:xfrm rot="10800000">
                <a:off x="664968" y="3149251"/>
                <a:ext cx="150320" cy="88508"/>
              </a:xfrm>
              <a:prstGeom prst="triangl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131" name="그림 130"/>
              <p:cNvPicPr>
                <a:picLocks/>
              </p:cNvPicPr>
              <p:nvPr/>
            </p:nvPicPr>
            <p:blipFill>
              <a:blip r:embed="rId9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8338" y="3305748"/>
                <a:ext cx="1073442" cy="853579"/>
              </a:xfrm>
              <a:prstGeom prst="rect">
                <a:avLst/>
              </a:prstGeom>
            </p:spPr>
          </p:pic>
        </p:grpSp>
        <p:pic>
          <p:nvPicPr>
            <p:cNvPr id="132" name="그림 131"/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6415" y="3169730"/>
              <a:ext cx="1429677" cy="1011858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2148" y="2198705"/>
              <a:ext cx="760453" cy="893137"/>
            </a:xfrm>
            <a:prstGeom prst="rect">
              <a:avLst/>
            </a:prstGeom>
          </p:spPr>
        </p:pic>
        <p:pic>
          <p:nvPicPr>
            <p:cNvPr id="134" name="Picture 7" descr="MagnifyingGlass_White.pn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4036" y="1197106"/>
              <a:ext cx="649735" cy="647718"/>
            </a:xfrm>
            <a:prstGeom prst="rect">
              <a:avLst/>
            </a:prstGeom>
          </p:spPr>
        </p:pic>
        <p:grpSp>
          <p:nvGrpSpPr>
            <p:cNvPr id="135" name="그룹 134"/>
            <p:cNvGrpSpPr/>
            <p:nvPr/>
          </p:nvGrpSpPr>
          <p:grpSpPr>
            <a:xfrm>
              <a:off x="344488" y="903600"/>
              <a:ext cx="3485412" cy="1460334"/>
              <a:chOff x="459476" y="4890514"/>
              <a:chExt cx="3485412" cy="1460334"/>
            </a:xfrm>
          </p:grpSpPr>
          <p:cxnSp>
            <p:nvCxnSpPr>
              <p:cNvPr id="136" name="직선 연결선 135"/>
              <p:cNvCxnSpPr/>
              <p:nvPr/>
            </p:nvCxnSpPr>
            <p:spPr>
              <a:xfrm>
                <a:off x="788860" y="5337534"/>
                <a:ext cx="3156028" cy="0"/>
              </a:xfrm>
              <a:prstGeom prst="line">
                <a:avLst/>
              </a:prstGeom>
              <a:ln w="38100" cap="rnd">
                <a:solidFill>
                  <a:schemeClr val="tx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TextBox 136"/>
              <p:cNvSpPr txBox="1"/>
              <p:nvPr/>
            </p:nvSpPr>
            <p:spPr>
              <a:xfrm>
                <a:off x="892962" y="4890514"/>
                <a:ext cx="22794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extrusionH="12700"/>
              </a:bodyPr>
              <a:lstStyle/>
              <a:p>
                <a:r>
                  <a:rPr lang="en-US" altLang="ko-KR" sz="2000" b="1" i="1" dirty="0">
                    <a:solidFill>
                      <a:srgbClr val="762686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1.</a:t>
                </a:r>
                <a:r>
                  <a:rPr lang="ko-KR" altLang="en-US" sz="2000" b="1" i="1" dirty="0">
                    <a:solidFill>
                      <a:srgbClr val="762686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시스템 진단 서비스</a:t>
                </a:r>
                <a:endParaRPr lang="en-US" altLang="ko-KR" sz="2000" b="1" i="1" dirty="0">
                  <a:solidFill>
                    <a:srgbClr val="762686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1139715" y="5546658"/>
                <a:ext cx="275299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12700"/>
              </a:bodyPr>
              <a:lstStyle/>
              <a:p>
                <a:pPr marL="108000" indent="-144000" algn="l">
                  <a:spcAft>
                    <a:spcPts val="3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80000"/>
                  <a:buFont typeface="Wingdings 2" pitchFamily="18" charset="2"/>
                  <a:buChar char=""/>
                </a:pPr>
                <a:r>
                  <a:rPr lang="ko-KR" altLang="en-US" sz="1100" b="1" spc="-100" dirty="0">
                    <a:solidFill>
                      <a:srgbClr val="762686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서버</a:t>
                </a:r>
                <a:r>
                  <a:rPr lang="en-US" altLang="ko-KR" sz="1100" b="1" spc="-100" dirty="0">
                    <a:solidFill>
                      <a:srgbClr val="762686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/</a:t>
                </a:r>
                <a:r>
                  <a:rPr lang="ko-KR" altLang="en-US" sz="1100" b="1" spc="-100" dirty="0" err="1">
                    <a:solidFill>
                      <a:srgbClr val="762686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미들웨어마이그레이션</a:t>
                </a:r>
                <a:r>
                  <a:rPr lang="ko-KR" altLang="en-US" sz="1100" b="1" spc="-100" dirty="0">
                    <a:solidFill>
                      <a:srgbClr val="762686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서비스</a:t>
                </a:r>
              </a:p>
              <a:p>
                <a:pPr marL="108000" indent="-144000" algn="l">
                  <a:spcAft>
                    <a:spcPts val="3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80000"/>
                  <a:buFont typeface="Wingdings 2" pitchFamily="18" charset="2"/>
                  <a:buChar char=""/>
                </a:pPr>
                <a:r>
                  <a:rPr lang="ko-KR" altLang="en-US" sz="1100" b="1" spc="-1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애플리케이션 성능진단</a:t>
                </a:r>
                <a:r>
                  <a:rPr lang="en-US" altLang="ko-KR" sz="1100" b="1" spc="-1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/</a:t>
                </a:r>
                <a:r>
                  <a:rPr lang="ko-KR" altLang="en-US" sz="1100" b="1" spc="-1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분석</a:t>
                </a:r>
                <a:endParaRPr lang="en-US" altLang="ko-KR" sz="1100" b="1" spc="-1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marL="108000" indent="-144000" algn="l">
                  <a:spcAft>
                    <a:spcPts val="3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80000"/>
                  <a:buFont typeface="Wingdings 2" pitchFamily="18" charset="2"/>
                  <a:buChar char=""/>
                </a:pPr>
                <a:r>
                  <a:rPr lang="ko-KR" altLang="en-US" sz="1100" b="1" spc="-1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시스템 현황 분석 및  </a:t>
                </a:r>
                <a:r>
                  <a:rPr lang="ko-KR" altLang="en-US" sz="1100" b="1" spc="-100" dirty="0" err="1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리포팅</a:t>
                </a:r>
                <a:endParaRPr lang="ko-KR" altLang="en-US" sz="1100" b="1" spc="-1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9" name="이등변 삼각형 138"/>
              <p:cNvSpPr/>
              <p:nvPr/>
            </p:nvSpPr>
            <p:spPr>
              <a:xfrm rot="10800000">
                <a:off x="643504" y="5320951"/>
                <a:ext cx="150320" cy="88508"/>
              </a:xfrm>
              <a:prstGeom prst="triangl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pic>
            <p:nvPicPr>
              <p:cNvPr id="140" name="그림 139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476" y="5511908"/>
                <a:ext cx="751443" cy="838940"/>
              </a:xfrm>
              <a:prstGeom prst="rect">
                <a:avLst/>
              </a:prstGeom>
            </p:spPr>
          </p:pic>
        </p:grpSp>
        <p:pic>
          <p:nvPicPr>
            <p:cNvPr id="141" name="Picture 2" descr="2Heads_White.png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0234" y="5527648"/>
              <a:ext cx="711874" cy="709664"/>
            </a:xfrm>
            <a:prstGeom prst="rect">
              <a:avLst/>
            </a:prstGeom>
          </p:spPr>
        </p:pic>
      </p:grpSp>
      <p:sp>
        <p:nvSpPr>
          <p:cNvPr id="50" name="제목 3">
            <a:extLst>
              <a:ext uri="{FF2B5EF4-FFF2-40B4-BE49-F238E27FC236}">
                <a16:creationId xmlns:a16="http://schemas.microsoft.com/office/drawing/2014/main" xmlns="" id="{EBF594B8-D55C-4748-91D3-B866349DD075}"/>
              </a:ext>
            </a:extLst>
          </p:cNvPr>
          <p:cNvSpPr txBox="1">
            <a:spLocks/>
          </p:cNvSpPr>
          <p:nvPr/>
        </p:nvSpPr>
        <p:spPr>
          <a:xfrm>
            <a:off x="498074" y="185280"/>
            <a:ext cx="8694694" cy="402674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제안사 보유 서비스</a:t>
            </a:r>
            <a:r>
              <a:rPr lang="en-US" altLang="ko-KR" dirty="0"/>
              <a:t>/</a:t>
            </a:r>
            <a:r>
              <a:rPr lang="ko-KR" altLang="en-US" dirty="0"/>
              <a:t>컨설팅 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dirty="0"/>
              <a:t>IDC Managed Service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08996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136669A2-E173-4E78-9451-6543B4A1A7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80" y="4908338"/>
            <a:ext cx="1332080" cy="349993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BA476206-B670-4057-9B04-B5B36CCCEFB8}"/>
              </a:ext>
            </a:extLst>
          </p:cNvPr>
          <p:cNvGrpSpPr/>
          <p:nvPr/>
        </p:nvGrpSpPr>
        <p:grpSpPr>
          <a:xfrm>
            <a:off x="449944" y="5337675"/>
            <a:ext cx="5065486" cy="1315804"/>
            <a:chOff x="449944" y="5337675"/>
            <a:chExt cx="5065486" cy="1315804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xmlns="" id="{7D231662-3E61-4DB7-A83D-58D0369D2084}"/>
                </a:ext>
              </a:extLst>
            </p:cNvPr>
            <p:cNvGrpSpPr/>
            <p:nvPr/>
          </p:nvGrpSpPr>
          <p:grpSpPr>
            <a:xfrm>
              <a:off x="449944" y="5337675"/>
              <a:ext cx="5065486" cy="736376"/>
              <a:chOff x="449944" y="5337675"/>
              <a:chExt cx="5065486" cy="736376"/>
            </a:xfrm>
          </p:grpSpPr>
          <p:sp>
            <p:nvSpPr>
              <p:cNvPr id="6" name="제목 1">
                <a:extLst>
                  <a:ext uri="{FF2B5EF4-FFF2-40B4-BE49-F238E27FC236}">
                    <a16:creationId xmlns:a16="http://schemas.microsoft.com/office/drawing/2014/main" xmlns="" id="{7993A09E-2889-469D-B185-927522933F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944" y="5337675"/>
                <a:ext cx="5065486" cy="42074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20000"/>
                  </a:lnSpc>
                </a:pPr>
                <a:r>
                  <a:rPr lang="en-US" altLang="ko-KR" sz="1400" b="1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1FCDE7"/>
                    </a:solidFill>
                    <a:latin typeface="+mj-ea"/>
                  </a:rPr>
                  <a:t>Cloud &amp; Culture Migration</a:t>
                </a:r>
                <a:endParaRPr lang="ko-KR" altLang="en-US" sz="1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FCDE7"/>
                  </a:solidFill>
                  <a:latin typeface="+mj-ea"/>
                </a:endParaRPr>
              </a:p>
            </p:txBody>
          </p:sp>
          <p:sp>
            <p:nvSpPr>
              <p:cNvPr id="7" name="제목 1">
                <a:extLst>
                  <a:ext uri="{FF2B5EF4-FFF2-40B4-BE49-F238E27FC236}">
                    <a16:creationId xmlns:a16="http://schemas.microsoft.com/office/drawing/2014/main" xmlns="" id="{700D2D56-8F60-4D7E-80E0-47960D04E3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944" y="5653311"/>
                <a:ext cx="5065486" cy="42074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lnSpc>
                    <a:spcPct val="120000"/>
                  </a:lnSpc>
                  <a:spcBef>
                    <a:spcPts val="0"/>
                  </a:spcBef>
                  <a:defRPr/>
                </a:pPr>
                <a:r>
                  <a:rPr lang="en-US" altLang="ko-KR" sz="1000" b="1" dirty="0">
                    <a:solidFill>
                      <a:srgbClr val="1FCDE7"/>
                    </a:solidFill>
                    <a:latin typeface="맑은 고딕" panose="020B0503020000020004" pitchFamily="50" charset="-127"/>
                    <a:cs typeface="+mn-cs"/>
                  </a:rPr>
                  <a:t>T. </a:t>
                </a:r>
                <a:r>
                  <a:rPr lang="en-US" altLang="ko-KR" sz="1000" dirty="0">
                    <a:solidFill>
                      <a:srgbClr val="DADFE6"/>
                    </a:solidFill>
                    <a:latin typeface="맑은 고딕" panose="020B0503020000020004" pitchFamily="50" charset="-127"/>
                    <a:cs typeface="+mn-cs"/>
                  </a:rPr>
                  <a:t>02-516-0711  </a:t>
                </a:r>
                <a:r>
                  <a:rPr lang="en-US" altLang="ko-KR" sz="1000" b="1" dirty="0">
                    <a:solidFill>
                      <a:srgbClr val="1FCDE7"/>
                    </a:solidFill>
                    <a:latin typeface="맑은 고딕" panose="020B0503020000020004" pitchFamily="50" charset="-127"/>
                    <a:cs typeface="+mn-cs"/>
                  </a:rPr>
                  <a:t>E.</a:t>
                </a:r>
                <a:r>
                  <a:rPr lang="en-US" altLang="ko-KR" sz="1000" b="1" dirty="0">
                    <a:solidFill>
                      <a:srgbClr val="00B0F0"/>
                    </a:solidFill>
                    <a:latin typeface="맑은 고딕" panose="020B0503020000020004" pitchFamily="50" charset="-127"/>
                    <a:cs typeface="+mn-cs"/>
                  </a:rPr>
                  <a:t> </a:t>
                </a:r>
                <a:r>
                  <a:rPr lang="en-US" altLang="ko-KR" sz="1000" dirty="0">
                    <a:solidFill>
                      <a:srgbClr val="DADFE6"/>
                    </a:solidFill>
                    <a:latin typeface="맑은 고딕" panose="020B0503020000020004" pitchFamily="50" charset="-127"/>
                    <a:cs typeface="+mn-cs"/>
                  </a:rPr>
                  <a:t>sales@osci.kr</a:t>
                </a:r>
                <a:endParaRPr lang="ko-KR" altLang="ko-KR" sz="1000" dirty="0">
                  <a:solidFill>
                    <a:srgbClr val="DADFE6"/>
                  </a:solidFill>
                  <a:latin typeface="맑은 고딕" panose="020B0503020000020004" pitchFamily="50" charset="-127"/>
                  <a:cs typeface="+mn-cs"/>
                </a:endParaRPr>
              </a:p>
              <a:p>
                <a:pPr lvl="0" algn="l">
                  <a:lnSpc>
                    <a:spcPct val="120000"/>
                  </a:lnSpc>
                  <a:spcBef>
                    <a:spcPts val="0"/>
                  </a:spcBef>
                  <a:defRPr/>
                </a:pPr>
                <a:r>
                  <a:rPr lang="ko-KR" altLang="en-US" sz="1000" spc="-110" dirty="0">
                    <a:solidFill>
                      <a:srgbClr val="DADFE6"/>
                    </a:solidFill>
                    <a:latin typeface="맑은 고딕" panose="020B0503020000020004" pitchFamily="50" charset="-127"/>
                    <a:cs typeface="+mn-cs"/>
                  </a:rPr>
                  <a:t>서울시 강남구 테헤란로 </a:t>
                </a:r>
                <a:r>
                  <a:rPr lang="en-US" altLang="ko-KR" sz="1000" spc="-110" dirty="0">
                    <a:solidFill>
                      <a:srgbClr val="DADFE6"/>
                    </a:solidFill>
                    <a:latin typeface="맑은 고딕" panose="020B0503020000020004" pitchFamily="50" charset="-127"/>
                    <a:cs typeface="+mn-cs"/>
                  </a:rPr>
                  <a:t>83</a:t>
                </a:r>
                <a:r>
                  <a:rPr lang="ko-KR" altLang="en-US" sz="1000" spc="-110" dirty="0">
                    <a:solidFill>
                      <a:srgbClr val="DADFE6"/>
                    </a:solidFill>
                    <a:latin typeface="맑은 고딕" panose="020B0503020000020004" pitchFamily="50" charset="-127"/>
                    <a:cs typeface="+mn-cs"/>
                  </a:rPr>
                  <a:t>길 </a:t>
                </a:r>
                <a:r>
                  <a:rPr lang="en-US" altLang="ko-KR" sz="1000" spc="-110" dirty="0">
                    <a:solidFill>
                      <a:srgbClr val="DADFE6"/>
                    </a:solidFill>
                    <a:latin typeface="맑은 고딕" panose="020B0503020000020004" pitchFamily="50" charset="-127"/>
                    <a:cs typeface="+mn-cs"/>
                  </a:rPr>
                  <a:t>32, 5</a:t>
                </a:r>
                <a:r>
                  <a:rPr lang="ko-KR" altLang="en-US" sz="1000" spc="-110" dirty="0">
                    <a:solidFill>
                      <a:srgbClr val="DADFE6"/>
                    </a:solidFill>
                    <a:latin typeface="맑은 고딕" panose="020B0503020000020004" pitchFamily="50" charset="-127"/>
                    <a:cs typeface="+mn-cs"/>
                  </a:rPr>
                  <a:t>층 </a:t>
                </a:r>
                <a:r>
                  <a:rPr lang="en-US" altLang="ko-KR" sz="1000" spc="-110" dirty="0">
                    <a:solidFill>
                      <a:srgbClr val="DADFE6"/>
                    </a:solidFill>
                    <a:latin typeface="맑은 고딕" panose="020B0503020000020004" pitchFamily="50" charset="-127"/>
                    <a:cs typeface="+mn-cs"/>
                  </a:rPr>
                  <a:t>(</a:t>
                </a:r>
                <a:r>
                  <a:rPr lang="ko-KR" altLang="en-US" sz="1000" spc="-110" dirty="0">
                    <a:solidFill>
                      <a:srgbClr val="DADFE6"/>
                    </a:solidFill>
                    <a:latin typeface="맑은 고딕" panose="020B0503020000020004" pitchFamily="50" charset="-127"/>
                    <a:cs typeface="+mn-cs"/>
                  </a:rPr>
                  <a:t>삼성동</a:t>
                </a:r>
                <a:r>
                  <a:rPr lang="en-US" altLang="ko-KR" sz="1000" spc="-110" dirty="0">
                    <a:solidFill>
                      <a:srgbClr val="DADFE6"/>
                    </a:solidFill>
                    <a:latin typeface="맑은 고딕" panose="020B0503020000020004" pitchFamily="50" charset="-127"/>
                    <a:cs typeface="+mn-cs"/>
                  </a:rPr>
                  <a:t>, </a:t>
                </a:r>
                <a:r>
                  <a:rPr lang="ko-KR" altLang="en-US" sz="1000" spc="-110" dirty="0" err="1">
                    <a:solidFill>
                      <a:srgbClr val="DADFE6"/>
                    </a:solidFill>
                    <a:latin typeface="맑은 고딕" panose="020B0503020000020004" pitchFamily="50" charset="-127"/>
                    <a:cs typeface="+mn-cs"/>
                  </a:rPr>
                  <a:t>나라키움삼성동</a:t>
                </a:r>
                <a:r>
                  <a:rPr lang="en-US" altLang="ko-KR" sz="1000" spc="-110" dirty="0">
                    <a:solidFill>
                      <a:srgbClr val="DADFE6"/>
                    </a:solidFill>
                    <a:latin typeface="맑은 고딕" panose="020B0503020000020004" pitchFamily="50" charset="-127"/>
                    <a:cs typeface="+mn-cs"/>
                  </a:rPr>
                  <a:t>A</a:t>
                </a:r>
                <a:r>
                  <a:rPr lang="ko-KR" altLang="en-US" sz="1000" spc="-110" dirty="0">
                    <a:solidFill>
                      <a:srgbClr val="DADFE6"/>
                    </a:solidFill>
                    <a:latin typeface="맑은 고딕" panose="020B0503020000020004" pitchFamily="50" charset="-127"/>
                    <a:cs typeface="+mn-cs"/>
                  </a:rPr>
                  <a:t>빌딩</a:t>
                </a:r>
                <a:r>
                  <a:rPr lang="en-US" altLang="ko-KR" sz="1000" spc="-110" dirty="0">
                    <a:solidFill>
                      <a:srgbClr val="DADFE6"/>
                    </a:solidFill>
                    <a:latin typeface="맑은 고딕" panose="020B0503020000020004" pitchFamily="50" charset="-127"/>
                    <a:cs typeface="+mn-cs"/>
                  </a:rPr>
                  <a:t>)</a:t>
                </a:r>
              </a:p>
            </p:txBody>
          </p:sp>
        </p:grpSp>
        <p:sp>
          <p:nvSpPr>
            <p:cNvPr id="5" name="제목 1">
              <a:extLst>
                <a:ext uri="{FF2B5EF4-FFF2-40B4-BE49-F238E27FC236}">
                  <a16:creationId xmlns:a16="http://schemas.microsoft.com/office/drawing/2014/main" xmlns="" id="{6FF9657C-D229-429F-83B9-6463269123B4}"/>
                </a:ext>
              </a:extLst>
            </p:cNvPr>
            <p:cNvSpPr txBox="1">
              <a:spLocks/>
            </p:cNvSpPr>
            <p:nvPr/>
          </p:nvSpPr>
          <p:spPr>
            <a:xfrm>
              <a:off x="474431" y="6232739"/>
              <a:ext cx="1941173" cy="4207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altLang="ko-KR" sz="1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818EA6"/>
                  </a:solidFill>
                  <a:latin typeface="+mj-ea"/>
                </a:rPr>
                <a:t>www.osci.kr</a:t>
              </a:r>
              <a:endParaRPr lang="ko-KR" alt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818EA6"/>
                </a:solidFill>
                <a:latin typeface="+mj-ea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046B100B-B4B4-45C1-A033-C9AB2C4049B0}"/>
              </a:ext>
            </a:extLst>
          </p:cNvPr>
          <p:cNvGrpSpPr/>
          <p:nvPr/>
        </p:nvGrpSpPr>
        <p:grpSpPr>
          <a:xfrm>
            <a:off x="4069588" y="2493855"/>
            <a:ext cx="4032448" cy="1468359"/>
            <a:chOff x="2985622" y="3429000"/>
            <a:chExt cx="4032448" cy="1468359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xmlns="" id="{EEDBE195-1B8D-42AA-BCEB-02C0482CC348}"/>
                </a:ext>
              </a:extLst>
            </p:cNvPr>
            <p:cNvSpPr/>
            <p:nvPr/>
          </p:nvSpPr>
          <p:spPr>
            <a:xfrm>
              <a:off x="4136225" y="4463586"/>
              <a:ext cx="1731243" cy="433773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  <a:scene3d>
                <a:camera prst="orthographicFront"/>
                <a:lightRig rig="threePt" dir="t"/>
              </a:scene3d>
              <a:sp3d>
                <a:bevelT w="1270"/>
                <a:contourClr>
                  <a:schemeClr val="bg1"/>
                </a:contourClr>
              </a:sp3d>
            </a:bodyPr>
            <a:lstStyle/>
            <a:p>
              <a:pPr lvl="0" indent="-85725" algn="ctr">
                <a:lnSpc>
                  <a:spcPct val="110000"/>
                </a:lnSpc>
                <a:spcBef>
                  <a:spcPts val="400"/>
                </a:spcBef>
                <a:spcAft>
                  <a:spcPct val="30000"/>
                </a:spcAft>
                <a:buClr>
                  <a:prstClr val="white"/>
                </a:buClr>
                <a:buSzPct val="80000"/>
                <a:defRPr/>
              </a:pPr>
              <a:r>
                <a:rPr lang="ko-KR" altLang="en-US" sz="2800" b="1" spc="-100" dirty="0">
                  <a:solidFill>
                    <a:srgbClr val="C7EBFB"/>
                  </a:solidFill>
                  <a:latin typeface="+mj-ea"/>
                  <a:ea typeface="+mj-ea"/>
                </a:rPr>
                <a:t>감사합니다</a:t>
              </a:r>
            </a:p>
          </p:txBody>
        </p:sp>
        <p:sp>
          <p:nvSpPr>
            <p:cNvPr id="11" name="제목 4">
              <a:extLst>
                <a:ext uri="{FF2B5EF4-FFF2-40B4-BE49-F238E27FC236}">
                  <a16:creationId xmlns:a16="http://schemas.microsoft.com/office/drawing/2014/main" xmlns="" id="{ED10C557-D8EC-40A7-AA43-486E7F07CCF6}"/>
                </a:ext>
              </a:extLst>
            </p:cNvPr>
            <p:cNvSpPr txBox="1">
              <a:spLocks/>
            </p:cNvSpPr>
            <p:nvPr/>
          </p:nvSpPr>
          <p:spPr>
            <a:xfrm>
              <a:off x="2985622" y="3429000"/>
              <a:ext cx="4032448" cy="12514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ko-KR" sz="5000" b="1" dirty="0">
                  <a:solidFill>
                    <a:srgbClr val="1FCDE7"/>
                  </a:solidFill>
                </a:rPr>
                <a:t>THANK</a:t>
              </a:r>
              <a:r>
                <a:rPr lang="en-US" altLang="ko-KR" sz="5000" b="1" dirty="0">
                  <a:solidFill>
                    <a:srgbClr val="00AEEF"/>
                  </a:solidFill>
                </a:rPr>
                <a:t> YOU</a:t>
              </a:r>
              <a:endParaRPr lang="ko-KR" altLang="en-US" sz="5000" b="1" dirty="0">
                <a:solidFill>
                  <a:srgbClr val="00AEE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8131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>
            <a:extLst>
              <a:ext uri="{FF2B5EF4-FFF2-40B4-BE49-F238E27FC236}">
                <a16:creationId xmlns:a16="http://schemas.microsoft.com/office/drawing/2014/main" xmlns="" id="{FED0D7D4-DDD4-45A3-B3A8-AEA815C80312}"/>
              </a:ext>
            </a:extLst>
          </p:cNvPr>
          <p:cNvSpPr/>
          <p:nvPr/>
        </p:nvSpPr>
        <p:spPr>
          <a:xfrm>
            <a:off x="4999262" y="1289267"/>
            <a:ext cx="6813893" cy="4776556"/>
          </a:xfrm>
          <a:prstGeom prst="rect">
            <a:avLst/>
          </a:prstGeom>
          <a:solidFill>
            <a:srgbClr val="818EA6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ko-KR" altLang="en-US" sz="900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EB2AC66C-5174-49DF-99DC-967B9BED523C}"/>
              </a:ext>
            </a:extLst>
          </p:cNvPr>
          <p:cNvSpPr/>
          <p:nvPr/>
        </p:nvSpPr>
        <p:spPr>
          <a:xfrm>
            <a:off x="378845" y="1289266"/>
            <a:ext cx="4486345" cy="4770394"/>
          </a:xfrm>
          <a:prstGeom prst="rect">
            <a:avLst/>
          </a:prstGeom>
          <a:solidFill>
            <a:srgbClr val="818EA6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ko-KR" altLang="en-US" sz="900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4CC2D613-6F9A-4108-9ED3-0E4BF4F2F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>
                <a:cs typeface="KoPubWorld돋움체 Medium" panose="00000600000000000000" pitchFamily="2" charset="-127"/>
              </a:rPr>
              <a:t>조직 구성</a:t>
            </a:r>
            <a:endParaRPr lang="ko-KR" altLang="en-US" sz="2400" spc="-80" dirty="0">
              <a:cs typeface="KoPubWorld돋움체 Medium" panose="00000600000000000000" pitchFamily="2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xmlns="" id="{7BDD4973-3857-4444-BB2A-493304FADED1}"/>
              </a:ext>
            </a:extLst>
          </p:cNvPr>
          <p:cNvGrpSpPr/>
          <p:nvPr/>
        </p:nvGrpSpPr>
        <p:grpSpPr>
          <a:xfrm>
            <a:off x="375445" y="2346826"/>
            <a:ext cx="4123742" cy="3402414"/>
            <a:chOff x="711120" y="1915737"/>
            <a:chExt cx="4123742" cy="3402414"/>
          </a:xfrm>
        </p:grpSpPr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xmlns="" id="{32C16AF4-1F94-41BF-9F0F-C52C4634338A}"/>
                </a:ext>
              </a:extLst>
            </p:cNvPr>
            <p:cNvGrpSpPr/>
            <p:nvPr/>
          </p:nvGrpSpPr>
          <p:grpSpPr>
            <a:xfrm>
              <a:off x="711120" y="1915737"/>
              <a:ext cx="4123742" cy="3402414"/>
              <a:chOff x="711120" y="1886857"/>
              <a:chExt cx="4123742" cy="3402414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EF9C7F73-14CF-4E9A-A498-4E3BDC7A8C64}"/>
                  </a:ext>
                </a:extLst>
              </p:cNvPr>
              <p:cNvSpPr txBox="1"/>
              <p:nvPr/>
            </p:nvSpPr>
            <p:spPr>
              <a:xfrm>
                <a:off x="3248898" y="4336935"/>
                <a:ext cx="1585964" cy="469424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marL="88900" indent="-88900">
                  <a:lnSpc>
                    <a:spcPct val="120000"/>
                  </a:lnSpc>
                  <a:tabLst>
                    <a:tab pos="88900" algn="l"/>
                  </a:tabLst>
                </a:pPr>
                <a:r>
                  <a:rPr lang="en-US" altLang="ko-KR" sz="11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Management/Admin</a:t>
                </a:r>
                <a:r>
                  <a:rPr lang="en-US" altLang="ko-KR" sz="10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
</a:t>
                </a:r>
                <a:r>
                  <a:rPr lang="en-US" altLang="ko-KR" sz="16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9</a:t>
                </a:r>
                <a:r>
                  <a:rPr lang="en-US" altLang="ko-KR" sz="12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%</a:t>
                </a:r>
                <a:endParaRPr lang="ko-KR" altLang="en-US" sz="1200" kern="0" spc="-12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endParaRPr>
              </a:p>
            </p:txBody>
          </p: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xmlns="" id="{6D57BDE6-8CBF-4E68-BA11-B4DCF5544B86}"/>
                  </a:ext>
                </a:extLst>
              </p:cNvPr>
              <p:cNvGrpSpPr/>
              <p:nvPr/>
            </p:nvGrpSpPr>
            <p:grpSpPr>
              <a:xfrm>
                <a:off x="711120" y="1886857"/>
                <a:ext cx="4011153" cy="3402414"/>
                <a:chOff x="711120" y="1886857"/>
                <a:chExt cx="4011153" cy="3402414"/>
              </a:xfrm>
            </p:grpSpPr>
            <p:graphicFrame>
              <p:nvGraphicFramePr>
                <p:cNvPr id="10" name="Chart 4">
                  <a:extLst>
                    <a:ext uri="{FF2B5EF4-FFF2-40B4-BE49-F238E27FC236}">
                      <a16:creationId xmlns:a16="http://schemas.microsoft.com/office/drawing/2014/main" xmlns="" id="{81F55431-6D60-4741-A585-3218DBB42601}"/>
                    </a:ext>
                  </a:extLst>
                </p:cNvPr>
                <p:cNvGraphicFramePr/>
                <p:nvPr/>
              </p:nvGraphicFramePr>
              <p:xfrm>
                <a:off x="711120" y="1886857"/>
                <a:ext cx="3613410" cy="3402414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xmlns="" id="{3E534AA9-4E88-4D45-A027-785DF77575AC}"/>
                    </a:ext>
                  </a:extLst>
                </p:cNvPr>
                <p:cNvSpPr txBox="1"/>
                <p:nvPr/>
              </p:nvSpPr>
              <p:spPr>
                <a:xfrm>
                  <a:off x="3680730" y="3519980"/>
                  <a:ext cx="1041543" cy="469424"/>
                </a:xfrm>
                <a:prstGeom prst="rect">
                  <a:avLst/>
                </a:prstGeom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88900" indent="-88900">
                    <a:lnSpc>
                      <a:spcPct val="120000"/>
                    </a:lnSpc>
                    <a:tabLst>
                      <a:tab pos="88900" algn="l"/>
                    </a:tabLst>
                  </a:pPr>
                  <a:r>
                    <a:rPr lang="en-US" altLang="ko-KR" sz="1100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KoPubWorld돋움체 Medium" panose="00000600000000000000" pitchFamily="2" charset="-127"/>
                    </a:rPr>
                    <a:t>Sales/Marketing  </a:t>
                  </a:r>
                  <a:r>
                    <a:rPr lang="en-US" altLang="ko-KR" sz="1050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KoPubWorld돋움체 Medium" panose="00000600000000000000" pitchFamily="2" charset="-127"/>
                    </a:rPr>
                    <a:t>
</a:t>
                  </a:r>
                  <a:r>
                    <a:rPr lang="en-US" altLang="ko-KR" sz="1600" b="1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KoPubWorld돋움체 Medium" panose="00000600000000000000" pitchFamily="2" charset="-127"/>
                    </a:rPr>
                    <a:t>13</a:t>
                  </a:r>
                  <a:r>
                    <a:rPr lang="en-US" altLang="ko-KR" sz="1200" b="1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KoPubWorld돋움체 Medium" panose="00000600000000000000" pitchFamily="2" charset="-127"/>
                    </a:rPr>
                    <a:t>%</a:t>
                  </a:r>
                  <a:endParaRPr lang="ko-KR" altLang="en-US" sz="12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endParaRP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xmlns="" id="{EBE41B49-8EB4-402B-AB0C-54345725E3B2}"/>
                    </a:ext>
                  </a:extLst>
                </p:cNvPr>
                <p:cNvSpPr txBox="1"/>
                <p:nvPr/>
              </p:nvSpPr>
              <p:spPr>
                <a:xfrm>
                  <a:off x="3819593" y="2026727"/>
                  <a:ext cx="774407" cy="521233"/>
                </a:xfrm>
                <a:prstGeom prst="rect">
                  <a:avLst/>
                </a:prstGeom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88900" indent="-88900">
                    <a:lnSpc>
                      <a:spcPct val="120000"/>
                    </a:lnSpc>
                    <a:tabLst>
                      <a:tab pos="88900" algn="l"/>
                    </a:tabLst>
                  </a:pPr>
                  <a:r>
                    <a:rPr lang="en-US" altLang="ko-KR" sz="1200" dirty="0">
                      <a:solidFill>
                        <a:srgbClr val="1FCDE7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KoPubWorld돋움체 Medium" panose="00000600000000000000" pitchFamily="2" charset="-127"/>
                    </a:rPr>
                    <a:t>Tech/R&amp;D  </a:t>
                  </a:r>
                  <a:r>
                    <a:rPr lang="en-US" altLang="ko-KR" sz="1050" dirty="0">
                      <a:solidFill>
                        <a:srgbClr val="1FCDE7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KoPubWorld돋움체 Medium" panose="00000600000000000000" pitchFamily="2" charset="-127"/>
                    </a:rPr>
                    <a:t>
</a:t>
                  </a:r>
                  <a:r>
                    <a:rPr lang="en-US" altLang="ko-KR" b="1" dirty="0">
                      <a:solidFill>
                        <a:srgbClr val="1FCDE7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KoPubWorld돋움체 Medium" panose="00000600000000000000" pitchFamily="2" charset="-127"/>
                    </a:rPr>
                    <a:t>67</a:t>
                  </a:r>
                  <a:r>
                    <a:rPr lang="en-US" altLang="ko-KR" sz="1400" b="1" dirty="0">
                      <a:solidFill>
                        <a:srgbClr val="1FCDE7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KoPubWorld돋움체 Medium" panose="00000600000000000000" pitchFamily="2" charset="-127"/>
                    </a:rPr>
                    <a:t>%</a:t>
                  </a:r>
                  <a:endParaRPr lang="ko-KR" altLang="en-US" sz="12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rgbClr val="1FCDE7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endParaRP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xmlns="" id="{B97637AB-C730-46A0-B432-2247D0DD5110}"/>
                    </a:ext>
                  </a:extLst>
                </p:cNvPr>
                <p:cNvSpPr txBox="1"/>
                <p:nvPr/>
              </p:nvSpPr>
              <p:spPr>
                <a:xfrm>
                  <a:off x="2309042" y="4787336"/>
                  <a:ext cx="1585964" cy="469424"/>
                </a:xfrm>
                <a:prstGeom prst="rect">
                  <a:avLst/>
                </a:prstGeom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88900" indent="-88900">
                    <a:lnSpc>
                      <a:spcPct val="120000"/>
                    </a:lnSpc>
                    <a:tabLst>
                      <a:tab pos="88900" algn="l"/>
                    </a:tabLst>
                  </a:pPr>
                  <a:r>
                    <a:rPr lang="en-US" altLang="ko-KR" sz="1100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KoPubWorld돋움체 Medium" panose="00000600000000000000" pitchFamily="2" charset="-127"/>
                    </a:rPr>
                    <a:t>Finance</a:t>
                  </a:r>
                  <a:r>
                    <a:rPr lang="en-US" altLang="ko-KR" sz="1050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KoPubWorld돋움체 Medium" panose="00000600000000000000" pitchFamily="2" charset="-127"/>
                    </a:rPr>
                    <a:t> </a:t>
                  </a:r>
                  <a:br>
                    <a:rPr lang="en-US" altLang="ko-KR" sz="1050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KoPubWorld돋움체 Medium" panose="00000600000000000000" pitchFamily="2" charset="-127"/>
                    </a:rPr>
                  </a:br>
                  <a:r>
                    <a:rPr lang="en-US" altLang="ko-KR" sz="1600" b="1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KoPubWorld돋움체 Medium" panose="00000600000000000000" pitchFamily="2" charset="-127"/>
                    </a:rPr>
                    <a:t>6</a:t>
                  </a:r>
                  <a:r>
                    <a:rPr lang="en-US" altLang="ko-KR" sz="1200" b="1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KoPubWorld돋움체 Medium" panose="00000600000000000000" pitchFamily="2" charset="-127"/>
                    </a:rPr>
                    <a:t>%</a:t>
                  </a:r>
                  <a:endParaRPr lang="ko-KR" altLang="en-US" sz="1200" kern="0" spc="-12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endParaRPr>
                </a:p>
              </p:txBody>
            </p:sp>
          </p:grpSp>
        </p:grpSp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xmlns="" id="{77F4D221-4247-4571-98D2-E04D4940976E}"/>
                </a:ext>
              </a:extLst>
            </p:cNvPr>
            <p:cNvGrpSpPr/>
            <p:nvPr/>
          </p:nvGrpSpPr>
          <p:grpSpPr>
            <a:xfrm>
              <a:off x="2266763" y="3382563"/>
              <a:ext cx="489890" cy="484193"/>
              <a:chOff x="5246688" y="2820988"/>
              <a:chExt cx="409575" cy="404812"/>
            </a:xfrm>
            <a:solidFill>
              <a:srgbClr val="3E527A"/>
            </a:solidFill>
          </p:grpSpPr>
          <p:sp>
            <p:nvSpPr>
              <p:cNvPr id="66" name="Freeform 124">
                <a:extLst>
                  <a:ext uri="{FF2B5EF4-FFF2-40B4-BE49-F238E27FC236}">
                    <a16:creationId xmlns:a16="http://schemas.microsoft.com/office/drawing/2014/main" xmlns="" id="{97DFE54D-76DA-459F-BBF4-CB8578160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6688" y="2820988"/>
                <a:ext cx="409575" cy="88900"/>
              </a:xfrm>
              <a:custGeom>
                <a:avLst/>
                <a:gdLst>
                  <a:gd name="T0" fmla="*/ 204 w 258"/>
                  <a:gd name="T1" fmla="*/ 0 h 56"/>
                  <a:gd name="T2" fmla="*/ 46 w 258"/>
                  <a:gd name="T3" fmla="*/ 0 h 56"/>
                  <a:gd name="T4" fmla="*/ 0 w 258"/>
                  <a:gd name="T5" fmla="*/ 56 h 56"/>
                  <a:gd name="T6" fmla="*/ 258 w 258"/>
                  <a:gd name="T7" fmla="*/ 56 h 56"/>
                  <a:gd name="T8" fmla="*/ 204 w 258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8" h="56">
                    <a:moveTo>
                      <a:pt x="204" y="0"/>
                    </a:moveTo>
                    <a:lnTo>
                      <a:pt x="46" y="0"/>
                    </a:lnTo>
                    <a:lnTo>
                      <a:pt x="0" y="56"/>
                    </a:lnTo>
                    <a:lnTo>
                      <a:pt x="258" y="56"/>
                    </a:lnTo>
                    <a:lnTo>
                      <a:pt x="20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endParaRPr>
              </a:p>
            </p:txBody>
          </p:sp>
          <p:sp>
            <p:nvSpPr>
              <p:cNvPr id="67" name="Freeform 125">
                <a:extLst>
                  <a:ext uri="{FF2B5EF4-FFF2-40B4-BE49-F238E27FC236}">
                    <a16:creationId xmlns:a16="http://schemas.microsoft.com/office/drawing/2014/main" xmlns="" id="{473FA3A9-9570-42BA-8D26-8D169F267B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46688" y="2925763"/>
                <a:ext cx="409575" cy="90487"/>
              </a:xfrm>
              <a:custGeom>
                <a:avLst/>
                <a:gdLst>
                  <a:gd name="T0" fmla="*/ 0 w 152"/>
                  <a:gd name="T1" fmla="*/ 0 h 34"/>
                  <a:gd name="T2" fmla="*/ 0 w 152"/>
                  <a:gd name="T3" fmla="*/ 34 h 34"/>
                  <a:gd name="T4" fmla="*/ 152 w 152"/>
                  <a:gd name="T5" fmla="*/ 34 h 34"/>
                  <a:gd name="T6" fmla="*/ 152 w 152"/>
                  <a:gd name="T7" fmla="*/ 0 h 34"/>
                  <a:gd name="T8" fmla="*/ 0 w 152"/>
                  <a:gd name="T9" fmla="*/ 0 h 34"/>
                  <a:gd name="T10" fmla="*/ 19 w 152"/>
                  <a:gd name="T11" fmla="*/ 25 h 34"/>
                  <a:gd name="T12" fmla="*/ 15 w 152"/>
                  <a:gd name="T13" fmla="*/ 25 h 34"/>
                  <a:gd name="T14" fmla="*/ 15 w 152"/>
                  <a:gd name="T15" fmla="*/ 8 h 34"/>
                  <a:gd name="T16" fmla="*/ 19 w 152"/>
                  <a:gd name="T17" fmla="*/ 8 h 34"/>
                  <a:gd name="T18" fmla="*/ 19 w 152"/>
                  <a:gd name="T19" fmla="*/ 25 h 34"/>
                  <a:gd name="T20" fmla="*/ 29 w 152"/>
                  <a:gd name="T21" fmla="*/ 25 h 34"/>
                  <a:gd name="T22" fmla="*/ 26 w 152"/>
                  <a:gd name="T23" fmla="*/ 25 h 34"/>
                  <a:gd name="T24" fmla="*/ 26 w 152"/>
                  <a:gd name="T25" fmla="*/ 8 h 34"/>
                  <a:gd name="T26" fmla="*/ 29 w 152"/>
                  <a:gd name="T27" fmla="*/ 8 h 34"/>
                  <a:gd name="T28" fmla="*/ 29 w 152"/>
                  <a:gd name="T29" fmla="*/ 25 h 34"/>
                  <a:gd name="T30" fmla="*/ 40 w 152"/>
                  <a:gd name="T31" fmla="*/ 25 h 34"/>
                  <a:gd name="T32" fmla="*/ 36 w 152"/>
                  <a:gd name="T33" fmla="*/ 25 h 34"/>
                  <a:gd name="T34" fmla="*/ 36 w 152"/>
                  <a:gd name="T35" fmla="*/ 8 h 34"/>
                  <a:gd name="T36" fmla="*/ 40 w 152"/>
                  <a:gd name="T37" fmla="*/ 8 h 34"/>
                  <a:gd name="T38" fmla="*/ 40 w 152"/>
                  <a:gd name="T39" fmla="*/ 25 h 34"/>
                  <a:gd name="T40" fmla="*/ 50 w 152"/>
                  <a:gd name="T41" fmla="*/ 25 h 34"/>
                  <a:gd name="T42" fmla="*/ 46 w 152"/>
                  <a:gd name="T43" fmla="*/ 25 h 34"/>
                  <a:gd name="T44" fmla="*/ 46 w 152"/>
                  <a:gd name="T45" fmla="*/ 8 h 34"/>
                  <a:gd name="T46" fmla="*/ 50 w 152"/>
                  <a:gd name="T47" fmla="*/ 8 h 34"/>
                  <a:gd name="T48" fmla="*/ 50 w 152"/>
                  <a:gd name="T49" fmla="*/ 25 h 34"/>
                  <a:gd name="T50" fmla="*/ 60 w 152"/>
                  <a:gd name="T51" fmla="*/ 25 h 34"/>
                  <a:gd name="T52" fmla="*/ 57 w 152"/>
                  <a:gd name="T53" fmla="*/ 25 h 34"/>
                  <a:gd name="T54" fmla="*/ 57 w 152"/>
                  <a:gd name="T55" fmla="*/ 8 h 34"/>
                  <a:gd name="T56" fmla="*/ 60 w 152"/>
                  <a:gd name="T57" fmla="*/ 8 h 34"/>
                  <a:gd name="T58" fmla="*/ 60 w 152"/>
                  <a:gd name="T59" fmla="*/ 25 h 34"/>
                  <a:gd name="T60" fmla="*/ 71 w 152"/>
                  <a:gd name="T61" fmla="*/ 25 h 34"/>
                  <a:gd name="T62" fmla="*/ 67 w 152"/>
                  <a:gd name="T63" fmla="*/ 25 h 34"/>
                  <a:gd name="T64" fmla="*/ 67 w 152"/>
                  <a:gd name="T65" fmla="*/ 8 h 34"/>
                  <a:gd name="T66" fmla="*/ 71 w 152"/>
                  <a:gd name="T67" fmla="*/ 8 h 34"/>
                  <a:gd name="T68" fmla="*/ 71 w 152"/>
                  <a:gd name="T69" fmla="*/ 25 h 34"/>
                  <a:gd name="T70" fmla="*/ 131 w 152"/>
                  <a:gd name="T71" fmla="*/ 24 h 34"/>
                  <a:gd name="T72" fmla="*/ 124 w 152"/>
                  <a:gd name="T73" fmla="*/ 17 h 34"/>
                  <a:gd name="T74" fmla="*/ 131 w 152"/>
                  <a:gd name="T75" fmla="*/ 10 h 34"/>
                  <a:gd name="T76" fmla="*/ 138 w 152"/>
                  <a:gd name="T77" fmla="*/ 17 h 34"/>
                  <a:gd name="T78" fmla="*/ 131 w 152"/>
                  <a:gd name="T79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2" h="34">
                    <a:moveTo>
                      <a:pt x="0" y="0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152" y="34"/>
                      <a:pt x="152" y="34"/>
                      <a:pt x="152" y="34"/>
                    </a:cubicBezTo>
                    <a:cubicBezTo>
                      <a:pt x="152" y="0"/>
                      <a:pt x="152" y="0"/>
                      <a:pt x="152" y="0"/>
                    </a:cubicBezTo>
                    <a:lnTo>
                      <a:pt x="0" y="0"/>
                    </a:lnTo>
                    <a:close/>
                    <a:moveTo>
                      <a:pt x="19" y="25"/>
                    </a:move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9" y="8"/>
                      <a:pt x="19" y="8"/>
                      <a:pt x="19" y="8"/>
                    </a:cubicBezTo>
                    <a:lnTo>
                      <a:pt x="19" y="25"/>
                    </a:lnTo>
                    <a:close/>
                    <a:moveTo>
                      <a:pt x="29" y="25"/>
                    </a:move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9" y="8"/>
                      <a:pt x="29" y="8"/>
                      <a:pt x="29" y="8"/>
                    </a:cubicBezTo>
                    <a:lnTo>
                      <a:pt x="29" y="25"/>
                    </a:lnTo>
                    <a:close/>
                    <a:moveTo>
                      <a:pt x="40" y="25"/>
                    </a:move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40" y="8"/>
                      <a:pt x="40" y="8"/>
                      <a:pt x="40" y="8"/>
                    </a:cubicBezTo>
                    <a:lnTo>
                      <a:pt x="40" y="25"/>
                    </a:lnTo>
                    <a:close/>
                    <a:moveTo>
                      <a:pt x="50" y="25"/>
                    </a:moveTo>
                    <a:cubicBezTo>
                      <a:pt x="46" y="25"/>
                      <a:pt x="46" y="25"/>
                      <a:pt x="46" y="25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50" y="8"/>
                      <a:pt x="50" y="8"/>
                      <a:pt x="50" y="8"/>
                    </a:cubicBezTo>
                    <a:lnTo>
                      <a:pt x="50" y="25"/>
                    </a:lnTo>
                    <a:close/>
                    <a:moveTo>
                      <a:pt x="60" y="25"/>
                    </a:move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60" y="8"/>
                      <a:pt x="60" y="8"/>
                      <a:pt x="60" y="8"/>
                    </a:cubicBezTo>
                    <a:lnTo>
                      <a:pt x="60" y="25"/>
                    </a:lnTo>
                    <a:close/>
                    <a:moveTo>
                      <a:pt x="71" y="25"/>
                    </a:moveTo>
                    <a:cubicBezTo>
                      <a:pt x="67" y="25"/>
                      <a:pt x="67" y="25"/>
                      <a:pt x="67" y="25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71" y="8"/>
                      <a:pt x="71" y="8"/>
                      <a:pt x="71" y="8"/>
                    </a:cubicBezTo>
                    <a:lnTo>
                      <a:pt x="71" y="25"/>
                    </a:lnTo>
                    <a:close/>
                    <a:moveTo>
                      <a:pt x="131" y="24"/>
                    </a:moveTo>
                    <a:cubicBezTo>
                      <a:pt x="127" y="24"/>
                      <a:pt x="124" y="21"/>
                      <a:pt x="124" y="17"/>
                    </a:cubicBezTo>
                    <a:cubicBezTo>
                      <a:pt x="124" y="13"/>
                      <a:pt x="127" y="10"/>
                      <a:pt x="131" y="10"/>
                    </a:cubicBezTo>
                    <a:cubicBezTo>
                      <a:pt x="135" y="10"/>
                      <a:pt x="138" y="13"/>
                      <a:pt x="138" y="17"/>
                    </a:cubicBezTo>
                    <a:cubicBezTo>
                      <a:pt x="138" y="21"/>
                      <a:pt x="135" y="24"/>
                      <a:pt x="131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endParaRPr>
              </a:p>
            </p:txBody>
          </p:sp>
          <p:sp>
            <p:nvSpPr>
              <p:cNvPr id="68" name="Freeform 126">
                <a:extLst>
                  <a:ext uri="{FF2B5EF4-FFF2-40B4-BE49-F238E27FC236}">
                    <a16:creationId xmlns:a16="http://schemas.microsoft.com/office/drawing/2014/main" xmlns="" id="{CC6A1C22-43AC-4427-AA05-A8185501E1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46688" y="3030538"/>
                <a:ext cx="409575" cy="90487"/>
              </a:xfrm>
              <a:custGeom>
                <a:avLst/>
                <a:gdLst>
                  <a:gd name="T0" fmla="*/ 0 w 152"/>
                  <a:gd name="T1" fmla="*/ 34 h 34"/>
                  <a:gd name="T2" fmla="*/ 152 w 152"/>
                  <a:gd name="T3" fmla="*/ 34 h 34"/>
                  <a:gd name="T4" fmla="*/ 152 w 152"/>
                  <a:gd name="T5" fmla="*/ 0 h 34"/>
                  <a:gd name="T6" fmla="*/ 0 w 152"/>
                  <a:gd name="T7" fmla="*/ 0 h 34"/>
                  <a:gd name="T8" fmla="*/ 0 w 152"/>
                  <a:gd name="T9" fmla="*/ 34 h 34"/>
                  <a:gd name="T10" fmla="*/ 131 w 152"/>
                  <a:gd name="T11" fmla="*/ 10 h 34"/>
                  <a:gd name="T12" fmla="*/ 138 w 152"/>
                  <a:gd name="T13" fmla="*/ 17 h 34"/>
                  <a:gd name="T14" fmla="*/ 131 w 152"/>
                  <a:gd name="T15" fmla="*/ 24 h 34"/>
                  <a:gd name="T16" fmla="*/ 124 w 152"/>
                  <a:gd name="T17" fmla="*/ 17 h 34"/>
                  <a:gd name="T18" fmla="*/ 131 w 152"/>
                  <a:gd name="T19" fmla="*/ 10 h 34"/>
                  <a:gd name="T20" fmla="*/ 67 w 152"/>
                  <a:gd name="T21" fmla="*/ 9 h 34"/>
                  <a:gd name="T22" fmla="*/ 71 w 152"/>
                  <a:gd name="T23" fmla="*/ 9 h 34"/>
                  <a:gd name="T24" fmla="*/ 71 w 152"/>
                  <a:gd name="T25" fmla="*/ 26 h 34"/>
                  <a:gd name="T26" fmla="*/ 67 w 152"/>
                  <a:gd name="T27" fmla="*/ 26 h 34"/>
                  <a:gd name="T28" fmla="*/ 67 w 152"/>
                  <a:gd name="T29" fmla="*/ 9 h 34"/>
                  <a:gd name="T30" fmla="*/ 57 w 152"/>
                  <a:gd name="T31" fmla="*/ 9 h 34"/>
                  <a:gd name="T32" fmla="*/ 60 w 152"/>
                  <a:gd name="T33" fmla="*/ 9 h 34"/>
                  <a:gd name="T34" fmla="*/ 60 w 152"/>
                  <a:gd name="T35" fmla="*/ 26 h 34"/>
                  <a:gd name="T36" fmla="*/ 57 w 152"/>
                  <a:gd name="T37" fmla="*/ 26 h 34"/>
                  <a:gd name="T38" fmla="*/ 57 w 152"/>
                  <a:gd name="T39" fmla="*/ 9 h 34"/>
                  <a:gd name="T40" fmla="*/ 46 w 152"/>
                  <a:gd name="T41" fmla="*/ 9 h 34"/>
                  <a:gd name="T42" fmla="*/ 50 w 152"/>
                  <a:gd name="T43" fmla="*/ 9 h 34"/>
                  <a:gd name="T44" fmla="*/ 50 w 152"/>
                  <a:gd name="T45" fmla="*/ 26 h 34"/>
                  <a:gd name="T46" fmla="*/ 46 w 152"/>
                  <a:gd name="T47" fmla="*/ 26 h 34"/>
                  <a:gd name="T48" fmla="*/ 46 w 152"/>
                  <a:gd name="T49" fmla="*/ 9 h 34"/>
                  <a:gd name="T50" fmla="*/ 36 w 152"/>
                  <a:gd name="T51" fmla="*/ 9 h 34"/>
                  <a:gd name="T52" fmla="*/ 40 w 152"/>
                  <a:gd name="T53" fmla="*/ 9 h 34"/>
                  <a:gd name="T54" fmla="*/ 40 w 152"/>
                  <a:gd name="T55" fmla="*/ 26 h 34"/>
                  <a:gd name="T56" fmla="*/ 36 w 152"/>
                  <a:gd name="T57" fmla="*/ 26 h 34"/>
                  <a:gd name="T58" fmla="*/ 36 w 152"/>
                  <a:gd name="T59" fmla="*/ 9 h 34"/>
                  <a:gd name="T60" fmla="*/ 26 w 152"/>
                  <a:gd name="T61" fmla="*/ 9 h 34"/>
                  <a:gd name="T62" fmla="*/ 29 w 152"/>
                  <a:gd name="T63" fmla="*/ 9 h 34"/>
                  <a:gd name="T64" fmla="*/ 29 w 152"/>
                  <a:gd name="T65" fmla="*/ 26 h 34"/>
                  <a:gd name="T66" fmla="*/ 26 w 152"/>
                  <a:gd name="T67" fmla="*/ 26 h 34"/>
                  <a:gd name="T68" fmla="*/ 26 w 152"/>
                  <a:gd name="T69" fmla="*/ 9 h 34"/>
                  <a:gd name="T70" fmla="*/ 15 w 152"/>
                  <a:gd name="T71" fmla="*/ 9 h 34"/>
                  <a:gd name="T72" fmla="*/ 19 w 152"/>
                  <a:gd name="T73" fmla="*/ 9 h 34"/>
                  <a:gd name="T74" fmla="*/ 19 w 152"/>
                  <a:gd name="T75" fmla="*/ 26 h 34"/>
                  <a:gd name="T76" fmla="*/ 15 w 152"/>
                  <a:gd name="T77" fmla="*/ 26 h 34"/>
                  <a:gd name="T78" fmla="*/ 15 w 152"/>
                  <a:gd name="T79" fmla="*/ 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2" h="34">
                    <a:moveTo>
                      <a:pt x="0" y="34"/>
                    </a:moveTo>
                    <a:cubicBezTo>
                      <a:pt x="152" y="34"/>
                      <a:pt x="152" y="34"/>
                      <a:pt x="152" y="34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4"/>
                    </a:lnTo>
                    <a:close/>
                    <a:moveTo>
                      <a:pt x="131" y="10"/>
                    </a:moveTo>
                    <a:cubicBezTo>
                      <a:pt x="135" y="10"/>
                      <a:pt x="138" y="13"/>
                      <a:pt x="138" y="17"/>
                    </a:cubicBezTo>
                    <a:cubicBezTo>
                      <a:pt x="138" y="21"/>
                      <a:pt x="135" y="24"/>
                      <a:pt x="131" y="24"/>
                    </a:cubicBezTo>
                    <a:cubicBezTo>
                      <a:pt x="127" y="24"/>
                      <a:pt x="124" y="21"/>
                      <a:pt x="124" y="17"/>
                    </a:cubicBezTo>
                    <a:cubicBezTo>
                      <a:pt x="124" y="13"/>
                      <a:pt x="127" y="10"/>
                      <a:pt x="131" y="10"/>
                    </a:cubicBezTo>
                    <a:close/>
                    <a:moveTo>
                      <a:pt x="67" y="9"/>
                    </a:moveTo>
                    <a:cubicBezTo>
                      <a:pt x="71" y="9"/>
                      <a:pt x="71" y="9"/>
                      <a:pt x="71" y="9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67" y="26"/>
                      <a:pt x="67" y="26"/>
                      <a:pt x="67" y="26"/>
                    </a:cubicBezTo>
                    <a:lnTo>
                      <a:pt x="67" y="9"/>
                    </a:lnTo>
                    <a:close/>
                    <a:moveTo>
                      <a:pt x="57" y="9"/>
                    </a:moveTo>
                    <a:cubicBezTo>
                      <a:pt x="60" y="9"/>
                      <a:pt x="60" y="9"/>
                      <a:pt x="60" y="9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7" y="26"/>
                      <a:pt x="57" y="26"/>
                      <a:pt x="57" y="26"/>
                    </a:cubicBezTo>
                    <a:lnTo>
                      <a:pt x="57" y="9"/>
                    </a:lnTo>
                    <a:close/>
                    <a:moveTo>
                      <a:pt x="46" y="9"/>
                    </a:moveTo>
                    <a:cubicBezTo>
                      <a:pt x="50" y="9"/>
                      <a:pt x="50" y="9"/>
                      <a:pt x="50" y="9"/>
                    </a:cubicBezTo>
                    <a:cubicBezTo>
                      <a:pt x="50" y="26"/>
                      <a:pt x="50" y="26"/>
                      <a:pt x="50" y="26"/>
                    </a:cubicBezTo>
                    <a:cubicBezTo>
                      <a:pt x="46" y="26"/>
                      <a:pt x="46" y="26"/>
                      <a:pt x="46" y="26"/>
                    </a:cubicBezTo>
                    <a:lnTo>
                      <a:pt x="46" y="9"/>
                    </a:lnTo>
                    <a:close/>
                    <a:moveTo>
                      <a:pt x="36" y="9"/>
                    </a:moveTo>
                    <a:cubicBezTo>
                      <a:pt x="40" y="9"/>
                      <a:pt x="40" y="9"/>
                      <a:pt x="40" y="9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6" y="26"/>
                      <a:pt x="36" y="26"/>
                      <a:pt x="36" y="26"/>
                    </a:cubicBezTo>
                    <a:lnTo>
                      <a:pt x="36" y="9"/>
                    </a:lnTo>
                    <a:close/>
                    <a:moveTo>
                      <a:pt x="26" y="9"/>
                    </a:moveTo>
                    <a:cubicBezTo>
                      <a:pt x="29" y="9"/>
                      <a:pt x="29" y="9"/>
                      <a:pt x="29" y="9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6" y="26"/>
                      <a:pt x="26" y="26"/>
                      <a:pt x="26" y="26"/>
                    </a:cubicBezTo>
                    <a:lnTo>
                      <a:pt x="26" y="9"/>
                    </a:lnTo>
                    <a:close/>
                    <a:moveTo>
                      <a:pt x="15" y="9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5" y="26"/>
                      <a:pt x="15" y="26"/>
                      <a:pt x="15" y="26"/>
                    </a:cubicBezTo>
                    <a:lnTo>
                      <a:pt x="1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endParaRPr>
              </a:p>
            </p:txBody>
          </p:sp>
          <p:sp>
            <p:nvSpPr>
              <p:cNvPr id="69" name="Freeform 127">
                <a:extLst>
                  <a:ext uri="{FF2B5EF4-FFF2-40B4-BE49-F238E27FC236}">
                    <a16:creationId xmlns:a16="http://schemas.microsoft.com/office/drawing/2014/main" xmlns="" id="{FD809154-0DA1-47E7-AB3D-2FF5FC1FC2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46688" y="3136900"/>
                <a:ext cx="409575" cy="88900"/>
              </a:xfrm>
              <a:custGeom>
                <a:avLst/>
                <a:gdLst>
                  <a:gd name="T0" fmla="*/ 0 w 152"/>
                  <a:gd name="T1" fmla="*/ 33 h 33"/>
                  <a:gd name="T2" fmla="*/ 152 w 152"/>
                  <a:gd name="T3" fmla="*/ 33 h 33"/>
                  <a:gd name="T4" fmla="*/ 152 w 152"/>
                  <a:gd name="T5" fmla="*/ 0 h 33"/>
                  <a:gd name="T6" fmla="*/ 0 w 152"/>
                  <a:gd name="T7" fmla="*/ 0 h 33"/>
                  <a:gd name="T8" fmla="*/ 0 w 152"/>
                  <a:gd name="T9" fmla="*/ 33 h 33"/>
                  <a:gd name="T10" fmla="*/ 131 w 152"/>
                  <a:gd name="T11" fmla="*/ 10 h 33"/>
                  <a:gd name="T12" fmla="*/ 138 w 152"/>
                  <a:gd name="T13" fmla="*/ 17 h 33"/>
                  <a:gd name="T14" fmla="*/ 131 w 152"/>
                  <a:gd name="T15" fmla="*/ 24 h 33"/>
                  <a:gd name="T16" fmla="*/ 124 w 152"/>
                  <a:gd name="T17" fmla="*/ 17 h 33"/>
                  <a:gd name="T18" fmla="*/ 131 w 152"/>
                  <a:gd name="T19" fmla="*/ 10 h 33"/>
                  <a:gd name="T20" fmla="*/ 67 w 152"/>
                  <a:gd name="T21" fmla="*/ 8 h 33"/>
                  <a:gd name="T22" fmla="*/ 71 w 152"/>
                  <a:gd name="T23" fmla="*/ 8 h 33"/>
                  <a:gd name="T24" fmla="*/ 71 w 152"/>
                  <a:gd name="T25" fmla="*/ 25 h 33"/>
                  <a:gd name="T26" fmla="*/ 67 w 152"/>
                  <a:gd name="T27" fmla="*/ 25 h 33"/>
                  <a:gd name="T28" fmla="*/ 67 w 152"/>
                  <a:gd name="T29" fmla="*/ 8 h 33"/>
                  <a:gd name="T30" fmla="*/ 57 w 152"/>
                  <a:gd name="T31" fmla="*/ 8 h 33"/>
                  <a:gd name="T32" fmla="*/ 60 w 152"/>
                  <a:gd name="T33" fmla="*/ 8 h 33"/>
                  <a:gd name="T34" fmla="*/ 60 w 152"/>
                  <a:gd name="T35" fmla="*/ 25 h 33"/>
                  <a:gd name="T36" fmla="*/ 57 w 152"/>
                  <a:gd name="T37" fmla="*/ 25 h 33"/>
                  <a:gd name="T38" fmla="*/ 57 w 152"/>
                  <a:gd name="T39" fmla="*/ 8 h 33"/>
                  <a:gd name="T40" fmla="*/ 46 w 152"/>
                  <a:gd name="T41" fmla="*/ 8 h 33"/>
                  <a:gd name="T42" fmla="*/ 50 w 152"/>
                  <a:gd name="T43" fmla="*/ 8 h 33"/>
                  <a:gd name="T44" fmla="*/ 50 w 152"/>
                  <a:gd name="T45" fmla="*/ 25 h 33"/>
                  <a:gd name="T46" fmla="*/ 46 w 152"/>
                  <a:gd name="T47" fmla="*/ 25 h 33"/>
                  <a:gd name="T48" fmla="*/ 46 w 152"/>
                  <a:gd name="T49" fmla="*/ 8 h 33"/>
                  <a:gd name="T50" fmla="*/ 36 w 152"/>
                  <a:gd name="T51" fmla="*/ 8 h 33"/>
                  <a:gd name="T52" fmla="*/ 40 w 152"/>
                  <a:gd name="T53" fmla="*/ 8 h 33"/>
                  <a:gd name="T54" fmla="*/ 40 w 152"/>
                  <a:gd name="T55" fmla="*/ 25 h 33"/>
                  <a:gd name="T56" fmla="*/ 36 w 152"/>
                  <a:gd name="T57" fmla="*/ 25 h 33"/>
                  <a:gd name="T58" fmla="*/ 36 w 152"/>
                  <a:gd name="T59" fmla="*/ 8 h 33"/>
                  <a:gd name="T60" fmla="*/ 26 w 152"/>
                  <a:gd name="T61" fmla="*/ 8 h 33"/>
                  <a:gd name="T62" fmla="*/ 29 w 152"/>
                  <a:gd name="T63" fmla="*/ 8 h 33"/>
                  <a:gd name="T64" fmla="*/ 29 w 152"/>
                  <a:gd name="T65" fmla="*/ 25 h 33"/>
                  <a:gd name="T66" fmla="*/ 26 w 152"/>
                  <a:gd name="T67" fmla="*/ 25 h 33"/>
                  <a:gd name="T68" fmla="*/ 26 w 152"/>
                  <a:gd name="T69" fmla="*/ 8 h 33"/>
                  <a:gd name="T70" fmla="*/ 15 w 152"/>
                  <a:gd name="T71" fmla="*/ 8 h 33"/>
                  <a:gd name="T72" fmla="*/ 19 w 152"/>
                  <a:gd name="T73" fmla="*/ 8 h 33"/>
                  <a:gd name="T74" fmla="*/ 19 w 152"/>
                  <a:gd name="T75" fmla="*/ 25 h 33"/>
                  <a:gd name="T76" fmla="*/ 15 w 152"/>
                  <a:gd name="T77" fmla="*/ 25 h 33"/>
                  <a:gd name="T78" fmla="*/ 15 w 152"/>
                  <a:gd name="T79" fmla="*/ 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2" h="33">
                    <a:moveTo>
                      <a:pt x="0" y="33"/>
                    </a:moveTo>
                    <a:cubicBezTo>
                      <a:pt x="152" y="33"/>
                      <a:pt x="152" y="33"/>
                      <a:pt x="152" y="33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3"/>
                    </a:lnTo>
                    <a:close/>
                    <a:moveTo>
                      <a:pt x="131" y="10"/>
                    </a:moveTo>
                    <a:cubicBezTo>
                      <a:pt x="135" y="10"/>
                      <a:pt x="138" y="13"/>
                      <a:pt x="138" y="17"/>
                    </a:cubicBezTo>
                    <a:cubicBezTo>
                      <a:pt x="138" y="21"/>
                      <a:pt x="135" y="24"/>
                      <a:pt x="131" y="24"/>
                    </a:cubicBezTo>
                    <a:cubicBezTo>
                      <a:pt x="127" y="24"/>
                      <a:pt x="124" y="21"/>
                      <a:pt x="124" y="17"/>
                    </a:cubicBezTo>
                    <a:cubicBezTo>
                      <a:pt x="124" y="13"/>
                      <a:pt x="127" y="10"/>
                      <a:pt x="131" y="10"/>
                    </a:cubicBezTo>
                    <a:close/>
                    <a:moveTo>
                      <a:pt x="67" y="8"/>
                    </a:moveTo>
                    <a:cubicBezTo>
                      <a:pt x="71" y="8"/>
                      <a:pt x="71" y="8"/>
                      <a:pt x="71" y="8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67" y="25"/>
                      <a:pt x="67" y="25"/>
                      <a:pt x="67" y="25"/>
                    </a:cubicBezTo>
                    <a:lnTo>
                      <a:pt x="67" y="8"/>
                    </a:lnTo>
                    <a:close/>
                    <a:moveTo>
                      <a:pt x="57" y="8"/>
                    </a:moveTo>
                    <a:cubicBezTo>
                      <a:pt x="60" y="8"/>
                      <a:pt x="60" y="8"/>
                      <a:pt x="60" y="8"/>
                    </a:cubicBezTo>
                    <a:cubicBezTo>
                      <a:pt x="60" y="25"/>
                      <a:pt x="60" y="25"/>
                      <a:pt x="60" y="25"/>
                    </a:cubicBezTo>
                    <a:cubicBezTo>
                      <a:pt x="57" y="25"/>
                      <a:pt x="57" y="25"/>
                      <a:pt x="57" y="25"/>
                    </a:cubicBezTo>
                    <a:lnTo>
                      <a:pt x="57" y="8"/>
                    </a:lnTo>
                    <a:close/>
                    <a:moveTo>
                      <a:pt x="46" y="8"/>
                    </a:moveTo>
                    <a:cubicBezTo>
                      <a:pt x="50" y="8"/>
                      <a:pt x="50" y="8"/>
                      <a:pt x="50" y="8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6" y="25"/>
                      <a:pt x="46" y="25"/>
                      <a:pt x="46" y="25"/>
                    </a:cubicBezTo>
                    <a:lnTo>
                      <a:pt x="46" y="8"/>
                    </a:lnTo>
                    <a:close/>
                    <a:moveTo>
                      <a:pt x="36" y="8"/>
                    </a:moveTo>
                    <a:cubicBezTo>
                      <a:pt x="40" y="8"/>
                      <a:pt x="40" y="8"/>
                      <a:pt x="40" y="8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36" y="25"/>
                      <a:pt x="36" y="25"/>
                      <a:pt x="36" y="25"/>
                    </a:cubicBezTo>
                    <a:lnTo>
                      <a:pt x="36" y="8"/>
                    </a:lnTo>
                    <a:close/>
                    <a:moveTo>
                      <a:pt x="26" y="8"/>
                    </a:moveTo>
                    <a:cubicBezTo>
                      <a:pt x="29" y="8"/>
                      <a:pt x="29" y="8"/>
                      <a:pt x="29" y="8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6" y="25"/>
                      <a:pt x="26" y="25"/>
                      <a:pt x="26" y="25"/>
                    </a:cubicBezTo>
                    <a:lnTo>
                      <a:pt x="26" y="8"/>
                    </a:lnTo>
                    <a:close/>
                    <a:moveTo>
                      <a:pt x="15" y="8"/>
                    </a:moveTo>
                    <a:cubicBezTo>
                      <a:pt x="19" y="8"/>
                      <a:pt x="19" y="8"/>
                      <a:pt x="19" y="8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5" y="25"/>
                      <a:pt x="15" y="25"/>
                      <a:pt x="15" y="25"/>
                    </a:cubicBezTo>
                    <a:lnTo>
                      <a:pt x="15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endParaRPr>
              </a:p>
            </p:txBody>
          </p:sp>
        </p:grpSp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xmlns="" id="{728F0BC7-CCB1-4AB7-BEB1-7F040AB30BDE}"/>
                </a:ext>
              </a:extLst>
            </p:cNvPr>
            <p:cNvGrpSpPr/>
            <p:nvPr/>
          </p:nvGrpSpPr>
          <p:grpSpPr>
            <a:xfrm>
              <a:off x="2038443" y="3167313"/>
              <a:ext cx="353659" cy="680832"/>
              <a:chOff x="3618701" y="2792724"/>
              <a:chExt cx="839405" cy="1615948"/>
            </a:xfrm>
          </p:grpSpPr>
          <p:sp>
            <p:nvSpPr>
              <p:cNvPr id="62" name="자유형 46">
                <a:extLst>
                  <a:ext uri="{FF2B5EF4-FFF2-40B4-BE49-F238E27FC236}">
                    <a16:creationId xmlns:a16="http://schemas.microsoft.com/office/drawing/2014/main" xmlns="" id="{5644ED51-E17B-4091-B818-4725B6DCD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701" y="2792724"/>
                <a:ext cx="839403" cy="1615946"/>
              </a:xfrm>
              <a:custGeom>
                <a:avLst/>
                <a:gdLst>
                  <a:gd name="connsiteX0" fmla="*/ 287414 w 419611"/>
                  <a:gd name="connsiteY0" fmla="*/ 243159 h 875120"/>
                  <a:gd name="connsiteX1" fmla="*/ 289948 w 419611"/>
                  <a:gd name="connsiteY1" fmla="*/ 243159 h 875120"/>
                  <a:gd name="connsiteX2" fmla="*/ 292904 w 419611"/>
                  <a:gd name="connsiteY2" fmla="*/ 243159 h 875120"/>
                  <a:gd name="connsiteX3" fmla="*/ 297339 w 419611"/>
                  <a:gd name="connsiteY3" fmla="*/ 243159 h 875120"/>
                  <a:gd name="connsiteX4" fmla="*/ 305153 w 419611"/>
                  <a:gd name="connsiteY4" fmla="*/ 243793 h 875120"/>
                  <a:gd name="connsiteX5" fmla="*/ 312544 w 419611"/>
                  <a:gd name="connsiteY5" fmla="*/ 245482 h 875120"/>
                  <a:gd name="connsiteX6" fmla="*/ 319724 w 419611"/>
                  <a:gd name="connsiteY6" fmla="*/ 248649 h 875120"/>
                  <a:gd name="connsiteX7" fmla="*/ 326059 w 419611"/>
                  <a:gd name="connsiteY7" fmla="*/ 252450 h 875120"/>
                  <a:gd name="connsiteX8" fmla="*/ 331761 w 419611"/>
                  <a:gd name="connsiteY8" fmla="*/ 257517 h 875120"/>
                  <a:gd name="connsiteX9" fmla="*/ 336196 w 419611"/>
                  <a:gd name="connsiteY9" fmla="*/ 263640 h 875120"/>
                  <a:gd name="connsiteX10" fmla="*/ 339575 w 419611"/>
                  <a:gd name="connsiteY10" fmla="*/ 270608 h 875120"/>
                  <a:gd name="connsiteX11" fmla="*/ 417288 w 419611"/>
                  <a:gd name="connsiteY11" fmla="*/ 506036 h 875120"/>
                  <a:gd name="connsiteX12" fmla="*/ 418978 w 419611"/>
                  <a:gd name="connsiteY12" fmla="*/ 513638 h 875120"/>
                  <a:gd name="connsiteX13" fmla="*/ 419611 w 419611"/>
                  <a:gd name="connsiteY13" fmla="*/ 521450 h 875120"/>
                  <a:gd name="connsiteX14" fmla="*/ 418344 w 419611"/>
                  <a:gd name="connsiteY14" fmla="*/ 528629 h 875120"/>
                  <a:gd name="connsiteX15" fmla="*/ 416232 w 419611"/>
                  <a:gd name="connsiteY15" fmla="*/ 535597 h 875120"/>
                  <a:gd name="connsiteX16" fmla="*/ 412431 w 419611"/>
                  <a:gd name="connsiteY16" fmla="*/ 541720 h 875120"/>
                  <a:gd name="connsiteX17" fmla="*/ 407574 w 419611"/>
                  <a:gd name="connsiteY17" fmla="*/ 547632 h 875120"/>
                  <a:gd name="connsiteX18" fmla="*/ 401872 w 419611"/>
                  <a:gd name="connsiteY18" fmla="*/ 552277 h 875120"/>
                  <a:gd name="connsiteX19" fmla="*/ 394903 w 419611"/>
                  <a:gd name="connsiteY19" fmla="*/ 555656 h 875120"/>
                  <a:gd name="connsiteX20" fmla="*/ 387512 w 419611"/>
                  <a:gd name="connsiteY20" fmla="*/ 557767 h 875120"/>
                  <a:gd name="connsiteX21" fmla="*/ 379910 w 419611"/>
                  <a:gd name="connsiteY21" fmla="*/ 557978 h 875120"/>
                  <a:gd name="connsiteX22" fmla="*/ 372730 w 419611"/>
                  <a:gd name="connsiteY22" fmla="*/ 557134 h 875120"/>
                  <a:gd name="connsiteX23" fmla="*/ 365761 w 419611"/>
                  <a:gd name="connsiteY23" fmla="*/ 554811 h 875120"/>
                  <a:gd name="connsiteX24" fmla="*/ 359425 w 419611"/>
                  <a:gd name="connsiteY24" fmla="*/ 550799 h 875120"/>
                  <a:gd name="connsiteX25" fmla="*/ 353723 w 419611"/>
                  <a:gd name="connsiteY25" fmla="*/ 545943 h 875120"/>
                  <a:gd name="connsiteX26" fmla="*/ 349289 w 419611"/>
                  <a:gd name="connsiteY26" fmla="*/ 540031 h 875120"/>
                  <a:gd name="connsiteX27" fmla="*/ 345910 w 419611"/>
                  <a:gd name="connsiteY27" fmla="*/ 533063 h 875120"/>
                  <a:gd name="connsiteX28" fmla="*/ 326059 w 419611"/>
                  <a:gd name="connsiteY28" fmla="*/ 479643 h 875120"/>
                  <a:gd name="connsiteX29" fmla="*/ 326059 w 419611"/>
                  <a:gd name="connsiteY29" fmla="*/ 479221 h 875120"/>
                  <a:gd name="connsiteX30" fmla="*/ 325637 w 419611"/>
                  <a:gd name="connsiteY30" fmla="*/ 479010 h 875120"/>
                  <a:gd name="connsiteX31" fmla="*/ 325426 w 419611"/>
                  <a:gd name="connsiteY31" fmla="*/ 478587 h 875120"/>
                  <a:gd name="connsiteX32" fmla="*/ 325003 w 419611"/>
                  <a:gd name="connsiteY32" fmla="*/ 478376 h 875120"/>
                  <a:gd name="connsiteX33" fmla="*/ 324792 w 419611"/>
                  <a:gd name="connsiteY33" fmla="*/ 478587 h 875120"/>
                  <a:gd name="connsiteX34" fmla="*/ 324581 w 419611"/>
                  <a:gd name="connsiteY34" fmla="*/ 479854 h 875120"/>
                  <a:gd name="connsiteX35" fmla="*/ 324159 w 419611"/>
                  <a:gd name="connsiteY35" fmla="*/ 481966 h 875120"/>
                  <a:gd name="connsiteX36" fmla="*/ 323947 w 419611"/>
                  <a:gd name="connsiteY36" fmla="*/ 485344 h 875120"/>
                  <a:gd name="connsiteX37" fmla="*/ 323947 w 419611"/>
                  <a:gd name="connsiteY37" fmla="*/ 489989 h 875120"/>
                  <a:gd name="connsiteX38" fmla="*/ 323947 w 419611"/>
                  <a:gd name="connsiteY38" fmla="*/ 496324 h 875120"/>
                  <a:gd name="connsiteX39" fmla="*/ 323947 w 419611"/>
                  <a:gd name="connsiteY39" fmla="*/ 823389 h 875120"/>
                  <a:gd name="connsiteX40" fmla="*/ 323103 w 419611"/>
                  <a:gd name="connsiteY40" fmla="*/ 832680 h 875120"/>
                  <a:gd name="connsiteX41" fmla="*/ 320569 w 419611"/>
                  <a:gd name="connsiteY41" fmla="*/ 841337 h 875120"/>
                  <a:gd name="connsiteX42" fmla="*/ 316767 w 419611"/>
                  <a:gd name="connsiteY42" fmla="*/ 849572 h 875120"/>
                  <a:gd name="connsiteX43" fmla="*/ 311488 w 419611"/>
                  <a:gd name="connsiteY43" fmla="*/ 856750 h 875120"/>
                  <a:gd name="connsiteX44" fmla="*/ 305575 w 419611"/>
                  <a:gd name="connsiteY44" fmla="*/ 863085 h 875120"/>
                  <a:gd name="connsiteX45" fmla="*/ 298395 w 419611"/>
                  <a:gd name="connsiteY45" fmla="*/ 868152 h 875120"/>
                  <a:gd name="connsiteX46" fmla="*/ 290581 w 419611"/>
                  <a:gd name="connsiteY46" fmla="*/ 872164 h 875120"/>
                  <a:gd name="connsiteX47" fmla="*/ 281712 w 419611"/>
                  <a:gd name="connsiteY47" fmla="*/ 874487 h 875120"/>
                  <a:gd name="connsiteX48" fmla="*/ 272420 w 419611"/>
                  <a:gd name="connsiteY48" fmla="*/ 875120 h 875120"/>
                  <a:gd name="connsiteX49" fmla="*/ 263339 w 419611"/>
                  <a:gd name="connsiteY49" fmla="*/ 874487 h 875120"/>
                  <a:gd name="connsiteX50" fmla="*/ 254681 w 419611"/>
                  <a:gd name="connsiteY50" fmla="*/ 872164 h 875120"/>
                  <a:gd name="connsiteX51" fmla="*/ 246445 w 419611"/>
                  <a:gd name="connsiteY51" fmla="*/ 868152 h 875120"/>
                  <a:gd name="connsiteX52" fmla="*/ 239265 w 419611"/>
                  <a:gd name="connsiteY52" fmla="*/ 863085 h 875120"/>
                  <a:gd name="connsiteX53" fmla="*/ 233352 w 419611"/>
                  <a:gd name="connsiteY53" fmla="*/ 856750 h 875120"/>
                  <a:gd name="connsiteX54" fmla="*/ 228072 w 419611"/>
                  <a:gd name="connsiteY54" fmla="*/ 849572 h 875120"/>
                  <a:gd name="connsiteX55" fmla="*/ 224271 w 419611"/>
                  <a:gd name="connsiteY55" fmla="*/ 841337 h 875120"/>
                  <a:gd name="connsiteX56" fmla="*/ 222159 w 419611"/>
                  <a:gd name="connsiteY56" fmla="*/ 832680 h 875120"/>
                  <a:gd name="connsiteX57" fmla="*/ 221315 w 419611"/>
                  <a:gd name="connsiteY57" fmla="*/ 823389 h 875120"/>
                  <a:gd name="connsiteX58" fmla="*/ 221315 w 419611"/>
                  <a:gd name="connsiteY58" fmla="*/ 609709 h 875120"/>
                  <a:gd name="connsiteX59" fmla="*/ 221315 w 419611"/>
                  <a:gd name="connsiteY59" fmla="*/ 609498 h 875120"/>
                  <a:gd name="connsiteX60" fmla="*/ 220892 w 419611"/>
                  <a:gd name="connsiteY60" fmla="*/ 609287 h 875120"/>
                  <a:gd name="connsiteX61" fmla="*/ 220892 w 419611"/>
                  <a:gd name="connsiteY61" fmla="*/ 608654 h 875120"/>
                  <a:gd name="connsiteX62" fmla="*/ 220681 w 419611"/>
                  <a:gd name="connsiteY62" fmla="*/ 608231 h 875120"/>
                  <a:gd name="connsiteX63" fmla="*/ 220048 w 419611"/>
                  <a:gd name="connsiteY63" fmla="*/ 608020 h 875120"/>
                  <a:gd name="connsiteX64" fmla="*/ 219414 w 419611"/>
                  <a:gd name="connsiteY64" fmla="*/ 608020 h 875120"/>
                  <a:gd name="connsiteX65" fmla="*/ 200197 w 419611"/>
                  <a:gd name="connsiteY65" fmla="*/ 608020 h 875120"/>
                  <a:gd name="connsiteX66" fmla="*/ 199352 w 419611"/>
                  <a:gd name="connsiteY66" fmla="*/ 608020 h 875120"/>
                  <a:gd name="connsiteX67" fmla="*/ 198930 w 419611"/>
                  <a:gd name="connsiteY67" fmla="*/ 608231 h 875120"/>
                  <a:gd name="connsiteX68" fmla="*/ 198719 w 419611"/>
                  <a:gd name="connsiteY68" fmla="*/ 608654 h 875120"/>
                  <a:gd name="connsiteX69" fmla="*/ 198296 w 419611"/>
                  <a:gd name="connsiteY69" fmla="*/ 609287 h 875120"/>
                  <a:gd name="connsiteX70" fmla="*/ 198296 w 419611"/>
                  <a:gd name="connsiteY70" fmla="*/ 609498 h 875120"/>
                  <a:gd name="connsiteX71" fmla="*/ 198296 w 419611"/>
                  <a:gd name="connsiteY71" fmla="*/ 609709 h 875120"/>
                  <a:gd name="connsiteX72" fmla="*/ 198296 w 419611"/>
                  <a:gd name="connsiteY72" fmla="*/ 823389 h 875120"/>
                  <a:gd name="connsiteX73" fmla="*/ 197452 w 419611"/>
                  <a:gd name="connsiteY73" fmla="*/ 832680 h 875120"/>
                  <a:gd name="connsiteX74" fmla="*/ 195129 w 419611"/>
                  <a:gd name="connsiteY74" fmla="*/ 841337 h 875120"/>
                  <a:gd name="connsiteX75" fmla="*/ 191539 w 419611"/>
                  <a:gd name="connsiteY75" fmla="*/ 849572 h 875120"/>
                  <a:gd name="connsiteX76" fmla="*/ 186259 w 419611"/>
                  <a:gd name="connsiteY76" fmla="*/ 856750 h 875120"/>
                  <a:gd name="connsiteX77" fmla="*/ 180346 w 419611"/>
                  <a:gd name="connsiteY77" fmla="*/ 863085 h 875120"/>
                  <a:gd name="connsiteX78" fmla="*/ 173166 w 419611"/>
                  <a:gd name="connsiteY78" fmla="*/ 868152 h 875120"/>
                  <a:gd name="connsiteX79" fmla="*/ 164930 w 419611"/>
                  <a:gd name="connsiteY79" fmla="*/ 872164 h 875120"/>
                  <a:gd name="connsiteX80" fmla="*/ 156272 w 419611"/>
                  <a:gd name="connsiteY80" fmla="*/ 874487 h 875120"/>
                  <a:gd name="connsiteX81" fmla="*/ 147191 w 419611"/>
                  <a:gd name="connsiteY81" fmla="*/ 875120 h 875120"/>
                  <a:gd name="connsiteX82" fmla="*/ 137899 w 419611"/>
                  <a:gd name="connsiteY82" fmla="*/ 874487 h 875120"/>
                  <a:gd name="connsiteX83" fmla="*/ 129241 w 419611"/>
                  <a:gd name="connsiteY83" fmla="*/ 872164 h 875120"/>
                  <a:gd name="connsiteX84" fmla="*/ 121216 w 419611"/>
                  <a:gd name="connsiteY84" fmla="*/ 868152 h 875120"/>
                  <a:gd name="connsiteX85" fmla="*/ 114036 w 419611"/>
                  <a:gd name="connsiteY85" fmla="*/ 863085 h 875120"/>
                  <a:gd name="connsiteX86" fmla="*/ 107701 w 419611"/>
                  <a:gd name="connsiteY86" fmla="*/ 856750 h 875120"/>
                  <a:gd name="connsiteX87" fmla="*/ 103055 w 419611"/>
                  <a:gd name="connsiteY87" fmla="*/ 849572 h 875120"/>
                  <a:gd name="connsiteX88" fmla="*/ 99043 w 419611"/>
                  <a:gd name="connsiteY88" fmla="*/ 841337 h 875120"/>
                  <a:gd name="connsiteX89" fmla="*/ 96720 w 419611"/>
                  <a:gd name="connsiteY89" fmla="*/ 832680 h 875120"/>
                  <a:gd name="connsiteX90" fmla="*/ 95664 w 419611"/>
                  <a:gd name="connsiteY90" fmla="*/ 823389 h 875120"/>
                  <a:gd name="connsiteX91" fmla="*/ 95664 w 419611"/>
                  <a:gd name="connsiteY91" fmla="*/ 496324 h 875120"/>
                  <a:gd name="connsiteX92" fmla="*/ 95664 w 419611"/>
                  <a:gd name="connsiteY92" fmla="*/ 489567 h 875120"/>
                  <a:gd name="connsiteX93" fmla="*/ 95664 w 419611"/>
                  <a:gd name="connsiteY93" fmla="*/ 484288 h 875120"/>
                  <a:gd name="connsiteX94" fmla="*/ 95453 w 419611"/>
                  <a:gd name="connsiteY94" fmla="*/ 480699 h 875120"/>
                  <a:gd name="connsiteX95" fmla="*/ 95030 w 419611"/>
                  <a:gd name="connsiteY95" fmla="*/ 478587 h 875120"/>
                  <a:gd name="connsiteX96" fmla="*/ 95030 w 419611"/>
                  <a:gd name="connsiteY96" fmla="*/ 477532 h 875120"/>
                  <a:gd name="connsiteX97" fmla="*/ 94819 w 419611"/>
                  <a:gd name="connsiteY97" fmla="*/ 477109 h 875120"/>
                  <a:gd name="connsiteX98" fmla="*/ 94608 w 419611"/>
                  <a:gd name="connsiteY98" fmla="*/ 477109 h 875120"/>
                  <a:gd name="connsiteX99" fmla="*/ 94608 w 419611"/>
                  <a:gd name="connsiteY99" fmla="*/ 477532 h 875120"/>
                  <a:gd name="connsiteX100" fmla="*/ 94186 w 419611"/>
                  <a:gd name="connsiteY100" fmla="*/ 477743 h 875120"/>
                  <a:gd name="connsiteX101" fmla="*/ 73701 w 419611"/>
                  <a:gd name="connsiteY101" fmla="*/ 533063 h 875120"/>
                  <a:gd name="connsiteX102" fmla="*/ 70534 w 419611"/>
                  <a:gd name="connsiteY102" fmla="*/ 540031 h 875120"/>
                  <a:gd name="connsiteX103" fmla="*/ 65676 w 419611"/>
                  <a:gd name="connsiteY103" fmla="*/ 545943 h 875120"/>
                  <a:gd name="connsiteX104" fmla="*/ 60186 w 419611"/>
                  <a:gd name="connsiteY104" fmla="*/ 550799 h 875120"/>
                  <a:gd name="connsiteX105" fmla="*/ 53850 w 419611"/>
                  <a:gd name="connsiteY105" fmla="*/ 554811 h 875120"/>
                  <a:gd name="connsiteX106" fmla="*/ 46882 w 419611"/>
                  <a:gd name="connsiteY106" fmla="*/ 557134 h 875120"/>
                  <a:gd name="connsiteX107" fmla="*/ 39702 w 419611"/>
                  <a:gd name="connsiteY107" fmla="*/ 557978 h 875120"/>
                  <a:gd name="connsiteX108" fmla="*/ 32310 w 419611"/>
                  <a:gd name="connsiteY108" fmla="*/ 557767 h 875120"/>
                  <a:gd name="connsiteX109" fmla="*/ 24708 w 419611"/>
                  <a:gd name="connsiteY109" fmla="*/ 555656 h 875120"/>
                  <a:gd name="connsiteX110" fmla="*/ 17739 w 419611"/>
                  <a:gd name="connsiteY110" fmla="*/ 552277 h 875120"/>
                  <a:gd name="connsiteX111" fmla="*/ 12037 w 419611"/>
                  <a:gd name="connsiteY111" fmla="*/ 547632 h 875120"/>
                  <a:gd name="connsiteX112" fmla="*/ 6969 w 419611"/>
                  <a:gd name="connsiteY112" fmla="*/ 541720 h 875120"/>
                  <a:gd name="connsiteX113" fmla="*/ 3379 w 419611"/>
                  <a:gd name="connsiteY113" fmla="*/ 535597 h 875120"/>
                  <a:gd name="connsiteX114" fmla="*/ 845 w 419611"/>
                  <a:gd name="connsiteY114" fmla="*/ 528629 h 875120"/>
                  <a:gd name="connsiteX115" fmla="*/ 0 w 419611"/>
                  <a:gd name="connsiteY115" fmla="*/ 521450 h 875120"/>
                  <a:gd name="connsiteX116" fmla="*/ 634 w 419611"/>
                  <a:gd name="connsiteY116" fmla="*/ 513638 h 875120"/>
                  <a:gd name="connsiteX117" fmla="*/ 2323 w 419611"/>
                  <a:gd name="connsiteY117" fmla="*/ 506036 h 875120"/>
                  <a:gd name="connsiteX118" fmla="*/ 80037 w 419611"/>
                  <a:gd name="connsiteY118" fmla="*/ 270608 h 875120"/>
                  <a:gd name="connsiteX119" fmla="*/ 83415 w 419611"/>
                  <a:gd name="connsiteY119" fmla="*/ 263640 h 875120"/>
                  <a:gd name="connsiteX120" fmla="*/ 87639 w 419611"/>
                  <a:gd name="connsiteY120" fmla="*/ 257517 h 875120"/>
                  <a:gd name="connsiteX121" fmla="*/ 92707 w 419611"/>
                  <a:gd name="connsiteY121" fmla="*/ 252450 h 875120"/>
                  <a:gd name="connsiteX122" fmla="*/ 99043 w 419611"/>
                  <a:gd name="connsiteY122" fmla="*/ 248649 h 875120"/>
                  <a:gd name="connsiteX123" fmla="*/ 106012 w 419611"/>
                  <a:gd name="connsiteY123" fmla="*/ 245482 h 875120"/>
                  <a:gd name="connsiteX124" fmla="*/ 113825 w 419611"/>
                  <a:gd name="connsiteY124" fmla="*/ 244004 h 875120"/>
                  <a:gd name="connsiteX125" fmla="*/ 122272 w 419611"/>
                  <a:gd name="connsiteY125" fmla="*/ 243370 h 875120"/>
                  <a:gd name="connsiteX126" fmla="*/ 282345 w 419611"/>
                  <a:gd name="connsiteY126" fmla="*/ 243370 h 875120"/>
                  <a:gd name="connsiteX127" fmla="*/ 285091 w 419611"/>
                  <a:gd name="connsiteY127" fmla="*/ 243370 h 875120"/>
                  <a:gd name="connsiteX128" fmla="*/ 210648 w 419611"/>
                  <a:gd name="connsiteY128" fmla="*/ 0 h 875120"/>
                  <a:gd name="connsiteX129" fmla="*/ 224368 w 419611"/>
                  <a:gd name="connsiteY129" fmla="*/ 843 h 875120"/>
                  <a:gd name="connsiteX130" fmla="*/ 237666 w 419611"/>
                  <a:gd name="connsiteY130" fmla="*/ 3374 h 875120"/>
                  <a:gd name="connsiteX131" fmla="*/ 250541 w 419611"/>
                  <a:gd name="connsiteY131" fmla="*/ 7169 h 875120"/>
                  <a:gd name="connsiteX132" fmla="*/ 262361 w 419611"/>
                  <a:gd name="connsiteY132" fmla="*/ 12652 h 875120"/>
                  <a:gd name="connsiteX133" fmla="*/ 273548 w 419611"/>
                  <a:gd name="connsiteY133" fmla="*/ 19611 h 875120"/>
                  <a:gd name="connsiteX134" fmla="*/ 283679 w 419611"/>
                  <a:gd name="connsiteY134" fmla="*/ 27413 h 875120"/>
                  <a:gd name="connsiteX135" fmla="*/ 292967 w 419611"/>
                  <a:gd name="connsiteY135" fmla="*/ 36270 h 875120"/>
                  <a:gd name="connsiteX136" fmla="*/ 301198 w 419611"/>
                  <a:gd name="connsiteY136" fmla="*/ 46602 h 875120"/>
                  <a:gd name="connsiteX137" fmla="*/ 307742 w 419611"/>
                  <a:gd name="connsiteY137" fmla="*/ 57779 h 875120"/>
                  <a:gd name="connsiteX138" fmla="*/ 313229 w 419611"/>
                  <a:gd name="connsiteY138" fmla="*/ 69377 h 875120"/>
                  <a:gd name="connsiteX139" fmla="*/ 317451 w 419611"/>
                  <a:gd name="connsiteY139" fmla="*/ 82029 h 875120"/>
                  <a:gd name="connsiteX140" fmla="*/ 319773 w 419611"/>
                  <a:gd name="connsiteY140" fmla="*/ 94892 h 875120"/>
                  <a:gd name="connsiteX141" fmla="*/ 320828 w 419611"/>
                  <a:gd name="connsiteY141" fmla="*/ 108810 h 875120"/>
                  <a:gd name="connsiteX142" fmla="*/ 319773 w 419611"/>
                  <a:gd name="connsiteY142" fmla="*/ 122305 h 875120"/>
                  <a:gd name="connsiteX143" fmla="*/ 317451 w 419611"/>
                  <a:gd name="connsiteY143" fmla="*/ 135590 h 875120"/>
                  <a:gd name="connsiteX144" fmla="*/ 313229 w 419611"/>
                  <a:gd name="connsiteY144" fmla="*/ 148032 h 875120"/>
                  <a:gd name="connsiteX145" fmla="*/ 307742 w 419611"/>
                  <a:gd name="connsiteY145" fmla="*/ 159841 h 875120"/>
                  <a:gd name="connsiteX146" fmla="*/ 301198 w 419611"/>
                  <a:gd name="connsiteY146" fmla="*/ 171017 h 875120"/>
                  <a:gd name="connsiteX147" fmla="*/ 292967 w 419611"/>
                  <a:gd name="connsiteY147" fmla="*/ 180928 h 875120"/>
                  <a:gd name="connsiteX148" fmla="*/ 283679 w 419611"/>
                  <a:gd name="connsiteY148" fmla="*/ 189785 h 875120"/>
                  <a:gd name="connsiteX149" fmla="*/ 273548 w 419611"/>
                  <a:gd name="connsiteY149" fmla="*/ 198009 h 875120"/>
                  <a:gd name="connsiteX150" fmla="*/ 262361 w 419611"/>
                  <a:gd name="connsiteY150" fmla="*/ 204546 h 875120"/>
                  <a:gd name="connsiteX151" fmla="*/ 250541 w 419611"/>
                  <a:gd name="connsiteY151" fmla="*/ 210028 h 875120"/>
                  <a:gd name="connsiteX152" fmla="*/ 237666 w 419611"/>
                  <a:gd name="connsiteY152" fmla="*/ 214246 h 875120"/>
                  <a:gd name="connsiteX153" fmla="*/ 224368 w 419611"/>
                  <a:gd name="connsiteY153" fmla="*/ 216565 h 875120"/>
                  <a:gd name="connsiteX154" fmla="*/ 210648 w 419611"/>
                  <a:gd name="connsiteY154" fmla="*/ 217409 h 875120"/>
                  <a:gd name="connsiteX155" fmla="*/ 196718 w 419611"/>
                  <a:gd name="connsiteY155" fmla="*/ 216565 h 875120"/>
                  <a:gd name="connsiteX156" fmla="*/ 183631 w 419611"/>
                  <a:gd name="connsiteY156" fmla="*/ 214246 h 875120"/>
                  <a:gd name="connsiteX157" fmla="*/ 170967 w 419611"/>
                  <a:gd name="connsiteY157" fmla="*/ 210028 h 875120"/>
                  <a:gd name="connsiteX158" fmla="*/ 158936 w 419611"/>
                  <a:gd name="connsiteY158" fmla="*/ 204546 h 875120"/>
                  <a:gd name="connsiteX159" fmla="*/ 147749 w 419611"/>
                  <a:gd name="connsiteY159" fmla="*/ 198009 h 875120"/>
                  <a:gd name="connsiteX160" fmla="*/ 137407 w 419611"/>
                  <a:gd name="connsiteY160" fmla="*/ 189785 h 875120"/>
                  <a:gd name="connsiteX161" fmla="*/ 128541 w 419611"/>
                  <a:gd name="connsiteY161" fmla="*/ 180928 h 875120"/>
                  <a:gd name="connsiteX162" fmla="*/ 120310 w 419611"/>
                  <a:gd name="connsiteY162" fmla="*/ 171017 h 875120"/>
                  <a:gd name="connsiteX163" fmla="*/ 113344 w 419611"/>
                  <a:gd name="connsiteY163" fmla="*/ 159841 h 875120"/>
                  <a:gd name="connsiteX164" fmla="*/ 108068 w 419611"/>
                  <a:gd name="connsiteY164" fmla="*/ 148032 h 875120"/>
                  <a:gd name="connsiteX165" fmla="*/ 104057 w 419611"/>
                  <a:gd name="connsiteY165" fmla="*/ 135590 h 875120"/>
                  <a:gd name="connsiteX166" fmla="*/ 101313 w 419611"/>
                  <a:gd name="connsiteY166" fmla="*/ 122305 h 875120"/>
                  <a:gd name="connsiteX167" fmla="*/ 100891 w 419611"/>
                  <a:gd name="connsiteY167" fmla="*/ 108810 h 875120"/>
                  <a:gd name="connsiteX168" fmla="*/ 101313 w 419611"/>
                  <a:gd name="connsiteY168" fmla="*/ 94892 h 875120"/>
                  <a:gd name="connsiteX169" fmla="*/ 104057 w 419611"/>
                  <a:gd name="connsiteY169" fmla="*/ 82029 h 875120"/>
                  <a:gd name="connsiteX170" fmla="*/ 108068 w 419611"/>
                  <a:gd name="connsiteY170" fmla="*/ 69377 h 875120"/>
                  <a:gd name="connsiteX171" fmla="*/ 113344 w 419611"/>
                  <a:gd name="connsiteY171" fmla="*/ 57779 h 875120"/>
                  <a:gd name="connsiteX172" fmla="*/ 120310 w 419611"/>
                  <a:gd name="connsiteY172" fmla="*/ 46602 h 875120"/>
                  <a:gd name="connsiteX173" fmla="*/ 128541 w 419611"/>
                  <a:gd name="connsiteY173" fmla="*/ 36270 h 875120"/>
                  <a:gd name="connsiteX174" fmla="*/ 137407 w 419611"/>
                  <a:gd name="connsiteY174" fmla="*/ 27413 h 875120"/>
                  <a:gd name="connsiteX175" fmla="*/ 147749 w 419611"/>
                  <a:gd name="connsiteY175" fmla="*/ 19611 h 875120"/>
                  <a:gd name="connsiteX176" fmla="*/ 158936 w 419611"/>
                  <a:gd name="connsiteY176" fmla="*/ 12652 h 875120"/>
                  <a:gd name="connsiteX177" fmla="*/ 170967 w 419611"/>
                  <a:gd name="connsiteY177" fmla="*/ 7169 h 875120"/>
                  <a:gd name="connsiteX178" fmla="*/ 183631 w 419611"/>
                  <a:gd name="connsiteY178" fmla="*/ 3374 h 875120"/>
                  <a:gd name="connsiteX179" fmla="*/ 196718 w 419611"/>
                  <a:gd name="connsiteY179" fmla="*/ 843 h 87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</a:cxnLst>
                <a:rect l="l" t="t" r="r" b="b"/>
                <a:pathLst>
                  <a:path w="419611" h="875120">
                    <a:moveTo>
                      <a:pt x="287414" y="243159"/>
                    </a:moveTo>
                    <a:lnTo>
                      <a:pt x="289948" y="243159"/>
                    </a:lnTo>
                    <a:lnTo>
                      <a:pt x="292904" y="243159"/>
                    </a:lnTo>
                    <a:lnTo>
                      <a:pt x="297339" y="243159"/>
                    </a:lnTo>
                    <a:lnTo>
                      <a:pt x="305153" y="243793"/>
                    </a:lnTo>
                    <a:lnTo>
                      <a:pt x="312544" y="245482"/>
                    </a:lnTo>
                    <a:lnTo>
                      <a:pt x="319724" y="248649"/>
                    </a:lnTo>
                    <a:lnTo>
                      <a:pt x="326059" y="252450"/>
                    </a:lnTo>
                    <a:lnTo>
                      <a:pt x="331761" y="257517"/>
                    </a:lnTo>
                    <a:lnTo>
                      <a:pt x="336196" y="263640"/>
                    </a:lnTo>
                    <a:lnTo>
                      <a:pt x="339575" y="270608"/>
                    </a:lnTo>
                    <a:lnTo>
                      <a:pt x="417288" y="506036"/>
                    </a:lnTo>
                    <a:lnTo>
                      <a:pt x="418978" y="513638"/>
                    </a:lnTo>
                    <a:lnTo>
                      <a:pt x="419611" y="521450"/>
                    </a:lnTo>
                    <a:lnTo>
                      <a:pt x="418344" y="528629"/>
                    </a:lnTo>
                    <a:lnTo>
                      <a:pt x="416232" y="535597"/>
                    </a:lnTo>
                    <a:lnTo>
                      <a:pt x="412431" y="541720"/>
                    </a:lnTo>
                    <a:lnTo>
                      <a:pt x="407574" y="547632"/>
                    </a:lnTo>
                    <a:lnTo>
                      <a:pt x="401872" y="552277"/>
                    </a:lnTo>
                    <a:lnTo>
                      <a:pt x="394903" y="555656"/>
                    </a:lnTo>
                    <a:lnTo>
                      <a:pt x="387512" y="557767"/>
                    </a:lnTo>
                    <a:lnTo>
                      <a:pt x="379910" y="557978"/>
                    </a:lnTo>
                    <a:lnTo>
                      <a:pt x="372730" y="557134"/>
                    </a:lnTo>
                    <a:lnTo>
                      <a:pt x="365761" y="554811"/>
                    </a:lnTo>
                    <a:lnTo>
                      <a:pt x="359425" y="550799"/>
                    </a:lnTo>
                    <a:lnTo>
                      <a:pt x="353723" y="545943"/>
                    </a:lnTo>
                    <a:lnTo>
                      <a:pt x="349289" y="540031"/>
                    </a:lnTo>
                    <a:lnTo>
                      <a:pt x="345910" y="533063"/>
                    </a:lnTo>
                    <a:lnTo>
                      <a:pt x="326059" y="479643"/>
                    </a:lnTo>
                    <a:lnTo>
                      <a:pt x="326059" y="479221"/>
                    </a:lnTo>
                    <a:lnTo>
                      <a:pt x="325637" y="479010"/>
                    </a:lnTo>
                    <a:lnTo>
                      <a:pt x="325426" y="478587"/>
                    </a:lnTo>
                    <a:lnTo>
                      <a:pt x="325003" y="478376"/>
                    </a:lnTo>
                    <a:lnTo>
                      <a:pt x="324792" y="478587"/>
                    </a:lnTo>
                    <a:lnTo>
                      <a:pt x="324581" y="479854"/>
                    </a:lnTo>
                    <a:lnTo>
                      <a:pt x="324159" y="481966"/>
                    </a:lnTo>
                    <a:lnTo>
                      <a:pt x="323947" y="485344"/>
                    </a:lnTo>
                    <a:lnTo>
                      <a:pt x="323947" y="489989"/>
                    </a:lnTo>
                    <a:lnTo>
                      <a:pt x="323947" y="496324"/>
                    </a:lnTo>
                    <a:lnTo>
                      <a:pt x="323947" y="823389"/>
                    </a:lnTo>
                    <a:lnTo>
                      <a:pt x="323103" y="832680"/>
                    </a:lnTo>
                    <a:lnTo>
                      <a:pt x="320569" y="841337"/>
                    </a:lnTo>
                    <a:lnTo>
                      <a:pt x="316767" y="849572"/>
                    </a:lnTo>
                    <a:lnTo>
                      <a:pt x="311488" y="856750"/>
                    </a:lnTo>
                    <a:lnTo>
                      <a:pt x="305575" y="863085"/>
                    </a:lnTo>
                    <a:lnTo>
                      <a:pt x="298395" y="868152"/>
                    </a:lnTo>
                    <a:lnTo>
                      <a:pt x="290581" y="872164"/>
                    </a:lnTo>
                    <a:lnTo>
                      <a:pt x="281712" y="874487"/>
                    </a:lnTo>
                    <a:lnTo>
                      <a:pt x="272420" y="875120"/>
                    </a:lnTo>
                    <a:lnTo>
                      <a:pt x="263339" y="874487"/>
                    </a:lnTo>
                    <a:lnTo>
                      <a:pt x="254681" y="872164"/>
                    </a:lnTo>
                    <a:lnTo>
                      <a:pt x="246445" y="868152"/>
                    </a:lnTo>
                    <a:lnTo>
                      <a:pt x="239265" y="863085"/>
                    </a:lnTo>
                    <a:lnTo>
                      <a:pt x="233352" y="856750"/>
                    </a:lnTo>
                    <a:lnTo>
                      <a:pt x="228072" y="849572"/>
                    </a:lnTo>
                    <a:lnTo>
                      <a:pt x="224271" y="841337"/>
                    </a:lnTo>
                    <a:lnTo>
                      <a:pt x="222159" y="832680"/>
                    </a:lnTo>
                    <a:lnTo>
                      <a:pt x="221315" y="823389"/>
                    </a:lnTo>
                    <a:lnTo>
                      <a:pt x="221315" y="609709"/>
                    </a:lnTo>
                    <a:lnTo>
                      <a:pt x="221315" y="609498"/>
                    </a:lnTo>
                    <a:lnTo>
                      <a:pt x="220892" y="609287"/>
                    </a:lnTo>
                    <a:lnTo>
                      <a:pt x="220892" y="608654"/>
                    </a:lnTo>
                    <a:lnTo>
                      <a:pt x="220681" y="608231"/>
                    </a:lnTo>
                    <a:lnTo>
                      <a:pt x="220048" y="608020"/>
                    </a:lnTo>
                    <a:lnTo>
                      <a:pt x="219414" y="608020"/>
                    </a:lnTo>
                    <a:lnTo>
                      <a:pt x="200197" y="608020"/>
                    </a:lnTo>
                    <a:lnTo>
                      <a:pt x="199352" y="608020"/>
                    </a:lnTo>
                    <a:lnTo>
                      <a:pt x="198930" y="608231"/>
                    </a:lnTo>
                    <a:lnTo>
                      <a:pt x="198719" y="608654"/>
                    </a:lnTo>
                    <a:lnTo>
                      <a:pt x="198296" y="609287"/>
                    </a:lnTo>
                    <a:lnTo>
                      <a:pt x="198296" y="609498"/>
                    </a:lnTo>
                    <a:lnTo>
                      <a:pt x="198296" y="609709"/>
                    </a:lnTo>
                    <a:lnTo>
                      <a:pt x="198296" y="823389"/>
                    </a:lnTo>
                    <a:lnTo>
                      <a:pt x="197452" y="832680"/>
                    </a:lnTo>
                    <a:lnTo>
                      <a:pt x="195129" y="841337"/>
                    </a:lnTo>
                    <a:lnTo>
                      <a:pt x="191539" y="849572"/>
                    </a:lnTo>
                    <a:lnTo>
                      <a:pt x="186259" y="856750"/>
                    </a:lnTo>
                    <a:lnTo>
                      <a:pt x="180346" y="863085"/>
                    </a:lnTo>
                    <a:lnTo>
                      <a:pt x="173166" y="868152"/>
                    </a:lnTo>
                    <a:lnTo>
                      <a:pt x="164930" y="872164"/>
                    </a:lnTo>
                    <a:lnTo>
                      <a:pt x="156272" y="874487"/>
                    </a:lnTo>
                    <a:lnTo>
                      <a:pt x="147191" y="875120"/>
                    </a:lnTo>
                    <a:lnTo>
                      <a:pt x="137899" y="874487"/>
                    </a:lnTo>
                    <a:lnTo>
                      <a:pt x="129241" y="872164"/>
                    </a:lnTo>
                    <a:lnTo>
                      <a:pt x="121216" y="868152"/>
                    </a:lnTo>
                    <a:lnTo>
                      <a:pt x="114036" y="863085"/>
                    </a:lnTo>
                    <a:lnTo>
                      <a:pt x="107701" y="856750"/>
                    </a:lnTo>
                    <a:lnTo>
                      <a:pt x="103055" y="849572"/>
                    </a:lnTo>
                    <a:lnTo>
                      <a:pt x="99043" y="841337"/>
                    </a:lnTo>
                    <a:lnTo>
                      <a:pt x="96720" y="832680"/>
                    </a:lnTo>
                    <a:lnTo>
                      <a:pt x="95664" y="823389"/>
                    </a:lnTo>
                    <a:lnTo>
                      <a:pt x="95664" y="496324"/>
                    </a:lnTo>
                    <a:lnTo>
                      <a:pt x="95664" y="489567"/>
                    </a:lnTo>
                    <a:lnTo>
                      <a:pt x="95664" y="484288"/>
                    </a:lnTo>
                    <a:lnTo>
                      <a:pt x="95453" y="480699"/>
                    </a:lnTo>
                    <a:lnTo>
                      <a:pt x="95030" y="478587"/>
                    </a:lnTo>
                    <a:lnTo>
                      <a:pt x="95030" y="477532"/>
                    </a:lnTo>
                    <a:lnTo>
                      <a:pt x="94819" y="477109"/>
                    </a:lnTo>
                    <a:lnTo>
                      <a:pt x="94608" y="477109"/>
                    </a:lnTo>
                    <a:lnTo>
                      <a:pt x="94608" y="477532"/>
                    </a:lnTo>
                    <a:lnTo>
                      <a:pt x="94186" y="477743"/>
                    </a:lnTo>
                    <a:lnTo>
                      <a:pt x="73701" y="533063"/>
                    </a:lnTo>
                    <a:lnTo>
                      <a:pt x="70534" y="540031"/>
                    </a:lnTo>
                    <a:lnTo>
                      <a:pt x="65676" y="545943"/>
                    </a:lnTo>
                    <a:lnTo>
                      <a:pt x="60186" y="550799"/>
                    </a:lnTo>
                    <a:lnTo>
                      <a:pt x="53850" y="554811"/>
                    </a:lnTo>
                    <a:lnTo>
                      <a:pt x="46882" y="557134"/>
                    </a:lnTo>
                    <a:lnTo>
                      <a:pt x="39702" y="557978"/>
                    </a:lnTo>
                    <a:lnTo>
                      <a:pt x="32310" y="557767"/>
                    </a:lnTo>
                    <a:lnTo>
                      <a:pt x="24708" y="555656"/>
                    </a:lnTo>
                    <a:lnTo>
                      <a:pt x="17739" y="552277"/>
                    </a:lnTo>
                    <a:lnTo>
                      <a:pt x="12037" y="547632"/>
                    </a:lnTo>
                    <a:lnTo>
                      <a:pt x="6969" y="541720"/>
                    </a:lnTo>
                    <a:lnTo>
                      <a:pt x="3379" y="535597"/>
                    </a:lnTo>
                    <a:lnTo>
                      <a:pt x="845" y="528629"/>
                    </a:lnTo>
                    <a:lnTo>
                      <a:pt x="0" y="521450"/>
                    </a:lnTo>
                    <a:lnTo>
                      <a:pt x="634" y="513638"/>
                    </a:lnTo>
                    <a:lnTo>
                      <a:pt x="2323" y="506036"/>
                    </a:lnTo>
                    <a:lnTo>
                      <a:pt x="80037" y="270608"/>
                    </a:lnTo>
                    <a:lnTo>
                      <a:pt x="83415" y="263640"/>
                    </a:lnTo>
                    <a:lnTo>
                      <a:pt x="87639" y="257517"/>
                    </a:lnTo>
                    <a:lnTo>
                      <a:pt x="92707" y="252450"/>
                    </a:lnTo>
                    <a:lnTo>
                      <a:pt x="99043" y="248649"/>
                    </a:lnTo>
                    <a:lnTo>
                      <a:pt x="106012" y="245482"/>
                    </a:lnTo>
                    <a:lnTo>
                      <a:pt x="113825" y="244004"/>
                    </a:lnTo>
                    <a:lnTo>
                      <a:pt x="122272" y="243370"/>
                    </a:lnTo>
                    <a:lnTo>
                      <a:pt x="282345" y="243370"/>
                    </a:lnTo>
                    <a:lnTo>
                      <a:pt x="285091" y="243370"/>
                    </a:lnTo>
                    <a:close/>
                    <a:moveTo>
                      <a:pt x="210648" y="0"/>
                    </a:moveTo>
                    <a:lnTo>
                      <a:pt x="224368" y="843"/>
                    </a:lnTo>
                    <a:lnTo>
                      <a:pt x="237666" y="3374"/>
                    </a:lnTo>
                    <a:lnTo>
                      <a:pt x="250541" y="7169"/>
                    </a:lnTo>
                    <a:lnTo>
                      <a:pt x="262361" y="12652"/>
                    </a:lnTo>
                    <a:lnTo>
                      <a:pt x="273548" y="19611"/>
                    </a:lnTo>
                    <a:lnTo>
                      <a:pt x="283679" y="27413"/>
                    </a:lnTo>
                    <a:lnTo>
                      <a:pt x="292967" y="36270"/>
                    </a:lnTo>
                    <a:lnTo>
                      <a:pt x="301198" y="46602"/>
                    </a:lnTo>
                    <a:lnTo>
                      <a:pt x="307742" y="57779"/>
                    </a:lnTo>
                    <a:lnTo>
                      <a:pt x="313229" y="69377"/>
                    </a:lnTo>
                    <a:lnTo>
                      <a:pt x="317451" y="82029"/>
                    </a:lnTo>
                    <a:lnTo>
                      <a:pt x="319773" y="94892"/>
                    </a:lnTo>
                    <a:lnTo>
                      <a:pt x="320828" y="108810"/>
                    </a:lnTo>
                    <a:lnTo>
                      <a:pt x="319773" y="122305"/>
                    </a:lnTo>
                    <a:lnTo>
                      <a:pt x="317451" y="135590"/>
                    </a:lnTo>
                    <a:lnTo>
                      <a:pt x="313229" y="148032"/>
                    </a:lnTo>
                    <a:lnTo>
                      <a:pt x="307742" y="159841"/>
                    </a:lnTo>
                    <a:lnTo>
                      <a:pt x="301198" y="171017"/>
                    </a:lnTo>
                    <a:lnTo>
                      <a:pt x="292967" y="180928"/>
                    </a:lnTo>
                    <a:lnTo>
                      <a:pt x="283679" y="189785"/>
                    </a:lnTo>
                    <a:lnTo>
                      <a:pt x="273548" y="198009"/>
                    </a:lnTo>
                    <a:lnTo>
                      <a:pt x="262361" y="204546"/>
                    </a:lnTo>
                    <a:lnTo>
                      <a:pt x="250541" y="210028"/>
                    </a:lnTo>
                    <a:lnTo>
                      <a:pt x="237666" y="214246"/>
                    </a:lnTo>
                    <a:lnTo>
                      <a:pt x="224368" y="216565"/>
                    </a:lnTo>
                    <a:lnTo>
                      <a:pt x="210648" y="217409"/>
                    </a:lnTo>
                    <a:lnTo>
                      <a:pt x="196718" y="216565"/>
                    </a:lnTo>
                    <a:lnTo>
                      <a:pt x="183631" y="214246"/>
                    </a:lnTo>
                    <a:lnTo>
                      <a:pt x="170967" y="210028"/>
                    </a:lnTo>
                    <a:lnTo>
                      <a:pt x="158936" y="204546"/>
                    </a:lnTo>
                    <a:lnTo>
                      <a:pt x="147749" y="198009"/>
                    </a:lnTo>
                    <a:lnTo>
                      <a:pt x="137407" y="189785"/>
                    </a:lnTo>
                    <a:lnTo>
                      <a:pt x="128541" y="180928"/>
                    </a:lnTo>
                    <a:lnTo>
                      <a:pt x="120310" y="171017"/>
                    </a:lnTo>
                    <a:lnTo>
                      <a:pt x="113344" y="159841"/>
                    </a:lnTo>
                    <a:lnTo>
                      <a:pt x="108068" y="148032"/>
                    </a:lnTo>
                    <a:lnTo>
                      <a:pt x="104057" y="135590"/>
                    </a:lnTo>
                    <a:lnTo>
                      <a:pt x="101313" y="122305"/>
                    </a:lnTo>
                    <a:lnTo>
                      <a:pt x="100891" y="108810"/>
                    </a:lnTo>
                    <a:lnTo>
                      <a:pt x="101313" y="94892"/>
                    </a:lnTo>
                    <a:lnTo>
                      <a:pt x="104057" y="82029"/>
                    </a:lnTo>
                    <a:lnTo>
                      <a:pt x="108068" y="69377"/>
                    </a:lnTo>
                    <a:lnTo>
                      <a:pt x="113344" y="57779"/>
                    </a:lnTo>
                    <a:lnTo>
                      <a:pt x="120310" y="46602"/>
                    </a:lnTo>
                    <a:lnTo>
                      <a:pt x="128541" y="36270"/>
                    </a:lnTo>
                    <a:lnTo>
                      <a:pt x="137407" y="27413"/>
                    </a:lnTo>
                    <a:lnTo>
                      <a:pt x="147749" y="19611"/>
                    </a:lnTo>
                    <a:lnTo>
                      <a:pt x="158936" y="12652"/>
                    </a:lnTo>
                    <a:lnTo>
                      <a:pt x="170967" y="7169"/>
                    </a:lnTo>
                    <a:lnTo>
                      <a:pt x="183631" y="3374"/>
                    </a:lnTo>
                    <a:lnTo>
                      <a:pt x="196718" y="843"/>
                    </a:lnTo>
                    <a:close/>
                  </a:path>
                </a:pathLst>
              </a:custGeom>
              <a:solidFill>
                <a:srgbClr val="979AA5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38000"/>
                  </a:prstClr>
                </a:outerShdw>
              </a:effectLst>
            </p:spPr>
            <p:txBody>
              <a:bodyPr wrap="square">
                <a:noAutofit/>
              </a:bodyPr>
              <a:lstStyle/>
              <a:p>
                <a:endParaRPr lang="ko-KR" altLang="en-US" sz="2000" dirty="0"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endParaRPr>
              </a:p>
            </p:txBody>
          </p:sp>
          <p:sp>
            <p:nvSpPr>
              <p:cNvPr id="63" name="자유형 47">
                <a:extLst>
                  <a:ext uri="{FF2B5EF4-FFF2-40B4-BE49-F238E27FC236}">
                    <a16:creationId xmlns:a16="http://schemas.microsoft.com/office/drawing/2014/main" xmlns="" id="{E5E50633-DCDF-4107-A166-F37F66438ABF}"/>
                  </a:ext>
                </a:extLst>
              </p:cNvPr>
              <p:cNvSpPr/>
              <p:nvPr/>
            </p:nvSpPr>
            <p:spPr bwMode="auto">
              <a:xfrm>
                <a:off x="3618706" y="3337377"/>
                <a:ext cx="839400" cy="1071295"/>
              </a:xfrm>
              <a:custGeom>
                <a:avLst/>
                <a:gdLst>
                  <a:gd name="connsiteX0" fmla="*/ 71999 w 419611"/>
                  <a:gd name="connsiteY0" fmla="*/ 0 h 580162"/>
                  <a:gd name="connsiteX1" fmla="*/ 347613 w 419611"/>
                  <a:gd name="connsiteY1" fmla="*/ 0 h 580162"/>
                  <a:gd name="connsiteX2" fmla="*/ 417288 w 419611"/>
                  <a:gd name="connsiteY2" fmla="*/ 211078 h 580162"/>
                  <a:gd name="connsiteX3" fmla="*/ 418978 w 419611"/>
                  <a:gd name="connsiteY3" fmla="*/ 218680 h 580162"/>
                  <a:gd name="connsiteX4" fmla="*/ 419611 w 419611"/>
                  <a:gd name="connsiteY4" fmla="*/ 226492 h 580162"/>
                  <a:gd name="connsiteX5" fmla="*/ 418344 w 419611"/>
                  <a:gd name="connsiteY5" fmla="*/ 233671 h 580162"/>
                  <a:gd name="connsiteX6" fmla="*/ 416232 w 419611"/>
                  <a:gd name="connsiteY6" fmla="*/ 240639 h 580162"/>
                  <a:gd name="connsiteX7" fmla="*/ 412431 w 419611"/>
                  <a:gd name="connsiteY7" fmla="*/ 246762 h 580162"/>
                  <a:gd name="connsiteX8" fmla="*/ 407574 w 419611"/>
                  <a:gd name="connsiteY8" fmla="*/ 252674 h 580162"/>
                  <a:gd name="connsiteX9" fmla="*/ 401872 w 419611"/>
                  <a:gd name="connsiteY9" fmla="*/ 257319 h 580162"/>
                  <a:gd name="connsiteX10" fmla="*/ 394903 w 419611"/>
                  <a:gd name="connsiteY10" fmla="*/ 260698 h 580162"/>
                  <a:gd name="connsiteX11" fmla="*/ 387512 w 419611"/>
                  <a:gd name="connsiteY11" fmla="*/ 262809 h 580162"/>
                  <a:gd name="connsiteX12" fmla="*/ 379910 w 419611"/>
                  <a:gd name="connsiteY12" fmla="*/ 263020 h 580162"/>
                  <a:gd name="connsiteX13" fmla="*/ 372730 w 419611"/>
                  <a:gd name="connsiteY13" fmla="*/ 262176 h 580162"/>
                  <a:gd name="connsiteX14" fmla="*/ 365761 w 419611"/>
                  <a:gd name="connsiteY14" fmla="*/ 259853 h 580162"/>
                  <a:gd name="connsiteX15" fmla="*/ 359425 w 419611"/>
                  <a:gd name="connsiteY15" fmla="*/ 255841 h 580162"/>
                  <a:gd name="connsiteX16" fmla="*/ 353723 w 419611"/>
                  <a:gd name="connsiteY16" fmla="*/ 250985 h 580162"/>
                  <a:gd name="connsiteX17" fmla="*/ 349289 w 419611"/>
                  <a:gd name="connsiteY17" fmla="*/ 245073 h 580162"/>
                  <a:gd name="connsiteX18" fmla="*/ 345910 w 419611"/>
                  <a:gd name="connsiteY18" fmla="*/ 238105 h 580162"/>
                  <a:gd name="connsiteX19" fmla="*/ 326059 w 419611"/>
                  <a:gd name="connsiteY19" fmla="*/ 184685 h 580162"/>
                  <a:gd name="connsiteX20" fmla="*/ 326059 w 419611"/>
                  <a:gd name="connsiteY20" fmla="*/ 184263 h 580162"/>
                  <a:gd name="connsiteX21" fmla="*/ 325637 w 419611"/>
                  <a:gd name="connsiteY21" fmla="*/ 184052 h 580162"/>
                  <a:gd name="connsiteX22" fmla="*/ 325426 w 419611"/>
                  <a:gd name="connsiteY22" fmla="*/ 183629 h 580162"/>
                  <a:gd name="connsiteX23" fmla="*/ 325003 w 419611"/>
                  <a:gd name="connsiteY23" fmla="*/ 183418 h 580162"/>
                  <a:gd name="connsiteX24" fmla="*/ 324792 w 419611"/>
                  <a:gd name="connsiteY24" fmla="*/ 183629 h 580162"/>
                  <a:gd name="connsiteX25" fmla="*/ 324581 w 419611"/>
                  <a:gd name="connsiteY25" fmla="*/ 184896 h 580162"/>
                  <a:gd name="connsiteX26" fmla="*/ 324159 w 419611"/>
                  <a:gd name="connsiteY26" fmla="*/ 187008 h 580162"/>
                  <a:gd name="connsiteX27" fmla="*/ 323947 w 419611"/>
                  <a:gd name="connsiteY27" fmla="*/ 190386 h 580162"/>
                  <a:gd name="connsiteX28" fmla="*/ 323947 w 419611"/>
                  <a:gd name="connsiteY28" fmla="*/ 195031 h 580162"/>
                  <a:gd name="connsiteX29" fmla="*/ 323947 w 419611"/>
                  <a:gd name="connsiteY29" fmla="*/ 201366 h 580162"/>
                  <a:gd name="connsiteX30" fmla="*/ 323947 w 419611"/>
                  <a:gd name="connsiteY30" fmla="*/ 528431 h 580162"/>
                  <a:gd name="connsiteX31" fmla="*/ 323103 w 419611"/>
                  <a:gd name="connsiteY31" fmla="*/ 537722 h 580162"/>
                  <a:gd name="connsiteX32" fmla="*/ 320569 w 419611"/>
                  <a:gd name="connsiteY32" fmla="*/ 546379 h 580162"/>
                  <a:gd name="connsiteX33" fmla="*/ 316767 w 419611"/>
                  <a:gd name="connsiteY33" fmla="*/ 554614 h 580162"/>
                  <a:gd name="connsiteX34" fmla="*/ 311488 w 419611"/>
                  <a:gd name="connsiteY34" fmla="*/ 561792 h 580162"/>
                  <a:gd name="connsiteX35" fmla="*/ 305575 w 419611"/>
                  <a:gd name="connsiteY35" fmla="*/ 568127 h 580162"/>
                  <a:gd name="connsiteX36" fmla="*/ 298395 w 419611"/>
                  <a:gd name="connsiteY36" fmla="*/ 573194 h 580162"/>
                  <a:gd name="connsiteX37" fmla="*/ 290581 w 419611"/>
                  <a:gd name="connsiteY37" fmla="*/ 577206 h 580162"/>
                  <a:gd name="connsiteX38" fmla="*/ 281712 w 419611"/>
                  <a:gd name="connsiteY38" fmla="*/ 579529 h 580162"/>
                  <a:gd name="connsiteX39" fmla="*/ 272420 w 419611"/>
                  <a:gd name="connsiteY39" fmla="*/ 580162 h 580162"/>
                  <a:gd name="connsiteX40" fmla="*/ 263339 w 419611"/>
                  <a:gd name="connsiteY40" fmla="*/ 579529 h 580162"/>
                  <a:gd name="connsiteX41" fmla="*/ 254681 w 419611"/>
                  <a:gd name="connsiteY41" fmla="*/ 577206 h 580162"/>
                  <a:gd name="connsiteX42" fmla="*/ 246445 w 419611"/>
                  <a:gd name="connsiteY42" fmla="*/ 573194 h 580162"/>
                  <a:gd name="connsiteX43" fmla="*/ 239265 w 419611"/>
                  <a:gd name="connsiteY43" fmla="*/ 568127 h 580162"/>
                  <a:gd name="connsiteX44" fmla="*/ 233352 w 419611"/>
                  <a:gd name="connsiteY44" fmla="*/ 561792 h 580162"/>
                  <a:gd name="connsiteX45" fmla="*/ 228072 w 419611"/>
                  <a:gd name="connsiteY45" fmla="*/ 554614 h 580162"/>
                  <a:gd name="connsiteX46" fmla="*/ 224271 w 419611"/>
                  <a:gd name="connsiteY46" fmla="*/ 546379 h 580162"/>
                  <a:gd name="connsiteX47" fmla="*/ 222159 w 419611"/>
                  <a:gd name="connsiteY47" fmla="*/ 537722 h 580162"/>
                  <a:gd name="connsiteX48" fmla="*/ 221315 w 419611"/>
                  <a:gd name="connsiteY48" fmla="*/ 528431 h 580162"/>
                  <a:gd name="connsiteX49" fmla="*/ 221315 w 419611"/>
                  <a:gd name="connsiteY49" fmla="*/ 314751 h 580162"/>
                  <a:gd name="connsiteX50" fmla="*/ 221315 w 419611"/>
                  <a:gd name="connsiteY50" fmla="*/ 314540 h 580162"/>
                  <a:gd name="connsiteX51" fmla="*/ 220892 w 419611"/>
                  <a:gd name="connsiteY51" fmla="*/ 314329 h 580162"/>
                  <a:gd name="connsiteX52" fmla="*/ 220892 w 419611"/>
                  <a:gd name="connsiteY52" fmla="*/ 313696 h 580162"/>
                  <a:gd name="connsiteX53" fmla="*/ 220681 w 419611"/>
                  <a:gd name="connsiteY53" fmla="*/ 313273 h 580162"/>
                  <a:gd name="connsiteX54" fmla="*/ 220048 w 419611"/>
                  <a:gd name="connsiteY54" fmla="*/ 313062 h 580162"/>
                  <a:gd name="connsiteX55" fmla="*/ 219414 w 419611"/>
                  <a:gd name="connsiteY55" fmla="*/ 313062 h 580162"/>
                  <a:gd name="connsiteX56" fmla="*/ 200197 w 419611"/>
                  <a:gd name="connsiteY56" fmla="*/ 313062 h 580162"/>
                  <a:gd name="connsiteX57" fmla="*/ 199352 w 419611"/>
                  <a:gd name="connsiteY57" fmla="*/ 313062 h 580162"/>
                  <a:gd name="connsiteX58" fmla="*/ 198930 w 419611"/>
                  <a:gd name="connsiteY58" fmla="*/ 313273 h 580162"/>
                  <a:gd name="connsiteX59" fmla="*/ 198719 w 419611"/>
                  <a:gd name="connsiteY59" fmla="*/ 313696 h 580162"/>
                  <a:gd name="connsiteX60" fmla="*/ 198296 w 419611"/>
                  <a:gd name="connsiteY60" fmla="*/ 314329 h 580162"/>
                  <a:gd name="connsiteX61" fmla="*/ 198296 w 419611"/>
                  <a:gd name="connsiteY61" fmla="*/ 314540 h 580162"/>
                  <a:gd name="connsiteX62" fmla="*/ 198296 w 419611"/>
                  <a:gd name="connsiteY62" fmla="*/ 314751 h 580162"/>
                  <a:gd name="connsiteX63" fmla="*/ 198296 w 419611"/>
                  <a:gd name="connsiteY63" fmla="*/ 528431 h 580162"/>
                  <a:gd name="connsiteX64" fmla="*/ 197452 w 419611"/>
                  <a:gd name="connsiteY64" fmla="*/ 537722 h 580162"/>
                  <a:gd name="connsiteX65" fmla="*/ 195129 w 419611"/>
                  <a:gd name="connsiteY65" fmla="*/ 546379 h 580162"/>
                  <a:gd name="connsiteX66" fmla="*/ 191539 w 419611"/>
                  <a:gd name="connsiteY66" fmla="*/ 554614 h 580162"/>
                  <a:gd name="connsiteX67" fmla="*/ 186259 w 419611"/>
                  <a:gd name="connsiteY67" fmla="*/ 561792 h 580162"/>
                  <a:gd name="connsiteX68" fmla="*/ 180346 w 419611"/>
                  <a:gd name="connsiteY68" fmla="*/ 568127 h 580162"/>
                  <a:gd name="connsiteX69" fmla="*/ 173166 w 419611"/>
                  <a:gd name="connsiteY69" fmla="*/ 573194 h 580162"/>
                  <a:gd name="connsiteX70" fmla="*/ 164930 w 419611"/>
                  <a:gd name="connsiteY70" fmla="*/ 577206 h 580162"/>
                  <a:gd name="connsiteX71" fmla="*/ 156272 w 419611"/>
                  <a:gd name="connsiteY71" fmla="*/ 579529 h 580162"/>
                  <a:gd name="connsiteX72" fmla="*/ 147191 w 419611"/>
                  <a:gd name="connsiteY72" fmla="*/ 580162 h 580162"/>
                  <a:gd name="connsiteX73" fmla="*/ 137899 w 419611"/>
                  <a:gd name="connsiteY73" fmla="*/ 579529 h 580162"/>
                  <a:gd name="connsiteX74" fmla="*/ 129241 w 419611"/>
                  <a:gd name="connsiteY74" fmla="*/ 577206 h 580162"/>
                  <a:gd name="connsiteX75" fmla="*/ 121216 w 419611"/>
                  <a:gd name="connsiteY75" fmla="*/ 573194 h 580162"/>
                  <a:gd name="connsiteX76" fmla="*/ 114036 w 419611"/>
                  <a:gd name="connsiteY76" fmla="*/ 568127 h 580162"/>
                  <a:gd name="connsiteX77" fmla="*/ 107701 w 419611"/>
                  <a:gd name="connsiteY77" fmla="*/ 561792 h 580162"/>
                  <a:gd name="connsiteX78" fmla="*/ 103055 w 419611"/>
                  <a:gd name="connsiteY78" fmla="*/ 554614 h 580162"/>
                  <a:gd name="connsiteX79" fmla="*/ 99043 w 419611"/>
                  <a:gd name="connsiteY79" fmla="*/ 546379 h 580162"/>
                  <a:gd name="connsiteX80" fmla="*/ 96720 w 419611"/>
                  <a:gd name="connsiteY80" fmla="*/ 537722 h 580162"/>
                  <a:gd name="connsiteX81" fmla="*/ 95664 w 419611"/>
                  <a:gd name="connsiteY81" fmla="*/ 528431 h 580162"/>
                  <a:gd name="connsiteX82" fmla="*/ 95664 w 419611"/>
                  <a:gd name="connsiteY82" fmla="*/ 201366 h 580162"/>
                  <a:gd name="connsiteX83" fmla="*/ 95664 w 419611"/>
                  <a:gd name="connsiteY83" fmla="*/ 194609 h 580162"/>
                  <a:gd name="connsiteX84" fmla="*/ 95664 w 419611"/>
                  <a:gd name="connsiteY84" fmla="*/ 189330 h 580162"/>
                  <a:gd name="connsiteX85" fmla="*/ 95453 w 419611"/>
                  <a:gd name="connsiteY85" fmla="*/ 185741 h 580162"/>
                  <a:gd name="connsiteX86" fmla="*/ 95030 w 419611"/>
                  <a:gd name="connsiteY86" fmla="*/ 183629 h 580162"/>
                  <a:gd name="connsiteX87" fmla="*/ 95030 w 419611"/>
                  <a:gd name="connsiteY87" fmla="*/ 182574 h 580162"/>
                  <a:gd name="connsiteX88" fmla="*/ 94819 w 419611"/>
                  <a:gd name="connsiteY88" fmla="*/ 182151 h 580162"/>
                  <a:gd name="connsiteX89" fmla="*/ 94608 w 419611"/>
                  <a:gd name="connsiteY89" fmla="*/ 182151 h 580162"/>
                  <a:gd name="connsiteX90" fmla="*/ 94608 w 419611"/>
                  <a:gd name="connsiteY90" fmla="*/ 182574 h 580162"/>
                  <a:gd name="connsiteX91" fmla="*/ 94186 w 419611"/>
                  <a:gd name="connsiteY91" fmla="*/ 182785 h 580162"/>
                  <a:gd name="connsiteX92" fmla="*/ 73701 w 419611"/>
                  <a:gd name="connsiteY92" fmla="*/ 238105 h 580162"/>
                  <a:gd name="connsiteX93" fmla="*/ 70534 w 419611"/>
                  <a:gd name="connsiteY93" fmla="*/ 245073 h 580162"/>
                  <a:gd name="connsiteX94" fmla="*/ 65676 w 419611"/>
                  <a:gd name="connsiteY94" fmla="*/ 250985 h 580162"/>
                  <a:gd name="connsiteX95" fmla="*/ 60186 w 419611"/>
                  <a:gd name="connsiteY95" fmla="*/ 255841 h 580162"/>
                  <a:gd name="connsiteX96" fmla="*/ 53850 w 419611"/>
                  <a:gd name="connsiteY96" fmla="*/ 259853 h 580162"/>
                  <a:gd name="connsiteX97" fmla="*/ 46882 w 419611"/>
                  <a:gd name="connsiteY97" fmla="*/ 262176 h 580162"/>
                  <a:gd name="connsiteX98" fmla="*/ 39702 w 419611"/>
                  <a:gd name="connsiteY98" fmla="*/ 263020 h 580162"/>
                  <a:gd name="connsiteX99" fmla="*/ 32310 w 419611"/>
                  <a:gd name="connsiteY99" fmla="*/ 262809 h 580162"/>
                  <a:gd name="connsiteX100" fmla="*/ 24708 w 419611"/>
                  <a:gd name="connsiteY100" fmla="*/ 260698 h 580162"/>
                  <a:gd name="connsiteX101" fmla="*/ 17739 w 419611"/>
                  <a:gd name="connsiteY101" fmla="*/ 257319 h 580162"/>
                  <a:gd name="connsiteX102" fmla="*/ 12037 w 419611"/>
                  <a:gd name="connsiteY102" fmla="*/ 252674 h 580162"/>
                  <a:gd name="connsiteX103" fmla="*/ 6969 w 419611"/>
                  <a:gd name="connsiteY103" fmla="*/ 246762 h 580162"/>
                  <a:gd name="connsiteX104" fmla="*/ 3379 w 419611"/>
                  <a:gd name="connsiteY104" fmla="*/ 240639 h 580162"/>
                  <a:gd name="connsiteX105" fmla="*/ 845 w 419611"/>
                  <a:gd name="connsiteY105" fmla="*/ 233671 h 580162"/>
                  <a:gd name="connsiteX106" fmla="*/ 0 w 419611"/>
                  <a:gd name="connsiteY106" fmla="*/ 226492 h 580162"/>
                  <a:gd name="connsiteX107" fmla="*/ 634 w 419611"/>
                  <a:gd name="connsiteY107" fmla="*/ 218680 h 580162"/>
                  <a:gd name="connsiteX108" fmla="*/ 2323 w 419611"/>
                  <a:gd name="connsiteY108" fmla="*/ 211078 h 58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419611" h="580162">
                    <a:moveTo>
                      <a:pt x="71999" y="0"/>
                    </a:moveTo>
                    <a:lnTo>
                      <a:pt x="347613" y="0"/>
                    </a:lnTo>
                    <a:lnTo>
                      <a:pt x="417288" y="211078"/>
                    </a:lnTo>
                    <a:lnTo>
                      <a:pt x="418978" y="218680"/>
                    </a:lnTo>
                    <a:lnTo>
                      <a:pt x="419611" y="226492"/>
                    </a:lnTo>
                    <a:lnTo>
                      <a:pt x="418344" y="233671"/>
                    </a:lnTo>
                    <a:lnTo>
                      <a:pt x="416232" y="240639"/>
                    </a:lnTo>
                    <a:lnTo>
                      <a:pt x="412431" y="246762"/>
                    </a:lnTo>
                    <a:lnTo>
                      <a:pt x="407574" y="252674"/>
                    </a:lnTo>
                    <a:lnTo>
                      <a:pt x="401872" y="257319"/>
                    </a:lnTo>
                    <a:lnTo>
                      <a:pt x="394903" y="260698"/>
                    </a:lnTo>
                    <a:lnTo>
                      <a:pt x="387512" y="262809"/>
                    </a:lnTo>
                    <a:lnTo>
                      <a:pt x="379910" y="263020"/>
                    </a:lnTo>
                    <a:lnTo>
                      <a:pt x="372730" y="262176"/>
                    </a:lnTo>
                    <a:lnTo>
                      <a:pt x="365761" y="259853"/>
                    </a:lnTo>
                    <a:lnTo>
                      <a:pt x="359425" y="255841"/>
                    </a:lnTo>
                    <a:lnTo>
                      <a:pt x="353723" y="250985"/>
                    </a:lnTo>
                    <a:lnTo>
                      <a:pt x="349289" y="245073"/>
                    </a:lnTo>
                    <a:lnTo>
                      <a:pt x="345910" y="238105"/>
                    </a:lnTo>
                    <a:lnTo>
                      <a:pt x="326059" y="184685"/>
                    </a:lnTo>
                    <a:lnTo>
                      <a:pt x="326059" y="184263"/>
                    </a:lnTo>
                    <a:lnTo>
                      <a:pt x="325637" y="184052"/>
                    </a:lnTo>
                    <a:lnTo>
                      <a:pt x="325426" y="183629"/>
                    </a:lnTo>
                    <a:lnTo>
                      <a:pt x="325003" y="183418"/>
                    </a:lnTo>
                    <a:lnTo>
                      <a:pt x="324792" y="183629"/>
                    </a:lnTo>
                    <a:lnTo>
                      <a:pt x="324581" y="184896"/>
                    </a:lnTo>
                    <a:lnTo>
                      <a:pt x="324159" y="187008"/>
                    </a:lnTo>
                    <a:lnTo>
                      <a:pt x="323947" y="190386"/>
                    </a:lnTo>
                    <a:lnTo>
                      <a:pt x="323947" y="195031"/>
                    </a:lnTo>
                    <a:lnTo>
                      <a:pt x="323947" y="201366"/>
                    </a:lnTo>
                    <a:lnTo>
                      <a:pt x="323947" y="528431"/>
                    </a:lnTo>
                    <a:lnTo>
                      <a:pt x="323103" y="537722"/>
                    </a:lnTo>
                    <a:lnTo>
                      <a:pt x="320569" y="546379"/>
                    </a:lnTo>
                    <a:lnTo>
                      <a:pt x="316767" y="554614"/>
                    </a:lnTo>
                    <a:lnTo>
                      <a:pt x="311488" y="561792"/>
                    </a:lnTo>
                    <a:lnTo>
                      <a:pt x="305575" y="568127"/>
                    </a:lnTo>
                    <a:lnTo>
                      <a:pt x="298395" y="573194"/>
                    </a:lnTo>
                    <a:lnTo>
                      <a:pt x="290581" y="577206"/>
                    </a:lnTo>
                    <a:lnTo>
                      <a:pt x="281712" y="579529"/>
                    </a:lnTo>
                    <a:lnTo>
                      <a:pt x="272420" y="580162"/>
                    </a:lnTo>
                    <a:lnTo>
                      <a:pt x="263339" y="579529"/>
                    </a:lnTo>
                    <a:lnTo>
                      <a:pt x="254681" y="577206"/>
                    </a:lnTo>
                    <a:lnTo>
                      <a:pt x="246445" y="573194"/>
                    </a:lnTo>
                    <a:lnTo>
                      <a:pt x="239265" y="568127"/>
                    </a:lnTo>
                    <a:lnTo>
                      <a:pt x="233352" y="561792"/>
                    </a:lnTo>
                    <a:lnTo>
                      <a:pt x="228072" y="554614"/>
                    </a:lnTo>
                    <a:lnTo>
                      <a:pt x="224271" y="546379"/>
                    </a:lnTo>
                    <a:lnTo>
                      <a:pt x="222159" y="537722"/>
                    </a:lnTo>
                    <a:lnTo>
                      <a:pt x="221315" y="528431"/>
                    </a:lnTo>
                    <a:lnTo>
                      <a:pt x="221315" y="314751"/>
                    </a:lnTo>
                    <a:lnTo>
                      <a:pt x="221315" y="314540"/>
                    </a:lnTo>
                    <a:lnTo>
                      <a:pt x="220892" y="314329"/>
                    </a:lnTo>
                    <a:lnTo>
                      <a:pt x="220892" y="313696"/>
                    </a:lnTo>
                    <a:lnTo>
                      <a:pt x="220681" y="313273"/>
                    </a:lnTo>
                    <a:lnTo>
                      <a:pt x="220048" y="313062"/>
                    </a:lnTo>
                    <a:lnTo>
                      <a:pt x="219414" y="313062"/>
                    </a:lnTo>
                    <a:lnTo>
                      <a:pt x="200197" y="313062"/>
                    </a:lnTo>
                    <a:lnTo>
                      <a:pt x="199352" y="313062"/>
                    </a:lnTo>
                    <a:lnTo>
                      <a:pt x="198930" y="313273"/>
                    </a:lnTo>
                    <a:lnTo>
                      <a:pt x="198719" y="313696"/>
                    </a:lnTo>
                    <a:lnTo>
                      <a:pt x="198296" y="314329"/>
                    </a:lnTo>
                    <a:lnTo>
                      <a:pt x="198296" y="314540"/>
                    </a:lnTo>
                    <a:lnTo>
                      <a:pt x="198296" y="314751"/>
                    </a:lnTo>
                    <a:lnTo>
                      <a:pt x="198296" y="528431"/>
                    </a:lnTo>
                    <a:lnTo>
                      <a:pt x="197452" y="537722"/>
                    </a:lnTo>
                    <a:lnTo>
                      <a:pt x="195129" y="546379"/>
                    </a:lnTo>
                    <a:lnTo>
                      <a:pt x="191539" y="554614"/>
                    </a:lnTo>
                    <a:lnTo>
                      <a:pt x="186259" y="561792"/>
                    </a:lnTo>
                    <a:lnTo>
                      <a:pt x="180346" y="568127"/>
                    </a:lnTo>
                    <a:lnTo>
                      <a:pt x="173166" y="573194"/>
                    </a:lnTo>
                    <a:lnTo>
                      <a:pt x="164930" y="577206"/>
                    </a:lnTo>
                    <a:lnTo>
                      <a:pt x="156272" y="579529"/>
                    </a:lnTo>
                    <a:lnTo>
                      <a:pt x="147191" y="580162"/>
                    </a:lnTo>
                    <a:lnTo>
                      <a:pt x="137899" y="579529"/>
                    </a:lnTo>
                    <a:lnTo>
                      <a:pt x="129241" y="577206"/>
                    </a:lnTo>
                    <a:lnTo>
                      <a:pt x="121216" y="573194"/>
                    </a:lnTo>
                    <a:lnTo>
                      <a:pt x="114036" y="568127"/>
                    </a:lnTo>
                    <a:lnTo>
                      <a:pt x="107701" y="561792"/>
                    </a:lnTo>
                    <a:lnTo>
                      <a:pt x="103055" y="554614"/>
                    </a:lnTo>
                    <a:lnTo>
                      <a:pt x="99043" y="546379"/>
                    </a:lnTo>
                    <a:lnTo>
                      <a:pt x="96720" y="537722"/>
                    </a:lnTo>
                    <a:lnTo>
                      <a:pt x="95664" y="528431"/>
                    </a:lnTo>
                    <a:lnTo>
                      <a:pt x="95664" y="201366"/>
                    </a:lnTo>
                    <a:lnTo>
                      <a:pt x="95664" y="194609"/>
                    </a:lnTo>
                    <a:lnTo>
                      <a:pt x="95664" y="189330"/>
                    </a:lnTo>
                    <a:lnTo>
                      <a:pt x="95453" y="185741"/>
                    </a:lnTo>
                    <a:lnTo>
                      <a:pt x="95030" y="183629"/>
                    </a:lnTo>
                    <a:lnTo>
                      <a:pt x="95030" y="182574"/>
                    </a:lnTo>
                    <a:lnTo>
                      <a:pt x="94819" y="182151"/>
                    </a:lnTo>
                    <a:lnTo>
                      <a:pt x="94608" y="182151"/>
                    </a:lnTo>
                    <a:lnTo>
                      <a:pt x="94608" y="182574"/>
                    </a:lnTo>
                    <a:lnTo>
                      <a:pt x="94186" y="182785"/>
                    </a:lnTo>
                    <a:lnTo>
                      <a:pt x="73701" y="238105"/>
                    </a:lnTo>
                    <a:lnTo>
                      <a:pt x="70534" y="245073"/>
                    </a:lnTo>
                    <a:lnTo>
                      <a:pt x="65676" y="250985"/>
                    </a:lnTo>
                    <a:lnTo>
                      <a:pt x="60186" y="255841"/>
                    </a:lnTo>
                    <a:lnTo>
                      <a:pt x="53850" y="259853"/>
                    </a:lnTo>
                    <a:lnTo>
                      <a:pt x="46882" y="262176"/>
                    </a:lnTo>
                    <a:lnTo>
                      <a:pt x="39702" y="263020"/>
                    </a:lnTo>
                    <a:lnTo>
                      <a:pt x="32310" y="262809"/>
                    </a:lnTo>
                    <a:lnTo>
                      <a:pt x="24708" y="260698"/>
                    </a:lnTo>
                    <a:lnTo>
                      <a:pt x="17739" y="257319"/>
                    </a:lnTo>
                    <a:lnTo>
                      <a:pt x="12037" y="252674"/>
                    </a:lnTo>
                    <a:lnTo>
                      <a:pt x="6969" y="246762"/>
                    </a:lnTo>
                    <a:lnTo>
                      <a:pt x="3379" y="240639"/>
                    </a:lnTo>
                    <a:lnTo>
                      <a:pt x="845" y="233671"/>
                    </a:lnTo>
                    <a:lnTo>
                      <a:pt x="0" y="226492"/>
                    </a:lnTo>
                    <a:lnTo>
                      <a:pt x="634" y="218680"/>
                    </a:lnTo>
                    <a:lnTo>
                      <a:pt x="2323" y="211078"/>
                    </a:lnTo>
                    <a:close/>
                  </a:path>
                </a:pathLst>
              </a:custGeom>
              <a:solidFill>
                <a:srgbClr val="1FCDE7"/>
              </a:solidFill>
              <a:ln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2000" dirty="0"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endParaRPr>
              </a:p>
            </p:txBody>
          </p:sp>
        </p:grpSp>
      </p:grp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C3F7E553-4CE1-45B8-B6A4-8248F09B9F42}"/>
              </a:ext>
            </a:extLst>
          </p:cNvPr>
          <p:cNvSpPr/>
          <p:nvPr/>
        </p:nvSpPr>
        <p:spPr>
          <a:xfrm>
            <a:off x="565382" y="1452961"/>
            <a:ext cx="393380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 lvl="0" indent="-109538">
              <a:lnSpc>
                <a:spcPct val="120000"/>
              </a:lnSpc>
              <a:buBlip>
                <a:blip r:embed="rId4"/>
              </a:buBlip>
            </a:pPr>
            <a:r>
              <a:rPr lang="ko-KR" altLang="en-US" b="1" spc="-15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구성원의 </a:t>
            </a:r>
            <a:r>
              <a:rPr lang="en-US" altLang="ko-KR" b="1" spc="-15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70%</a:t>
            </a:r>
            <a:r>
              <a:rPr lang="ko-KR" altLang="en-US" b="1" spc="-15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이상이</a:t>
            </a:r>
            <a:r>
              <a:rPr lang="en-US" altLang="ko-KR" b="1" spc="-15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/>
            </a:r>
            <a:br>
              <a:rPr lang="en-US" altLang="ko-KR" b="1" spc="-15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</a:br>
            <a:r>
              <a:rPr lang="ko-KR" altLang="en-US" b="1" spc="-150" dirty="0">
                <a:solidFill>
                  <a:srgbClr val="1FCDE7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오픈소스</a:t>
            </a:r>
            <a:r>
              <a:rPr lang="en-US" altLang="ko-KR" b="1" spc="-150" dirty="0">
                <a:solidFill>
                  <a:srgbClr val="1FCDE7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b="1" spc="-150" dirty="0">
                <a:solidFill>
                  <a:srgbClr val="1FCDE7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클라우드</a:t>
            </a:r>
            <a:r>
              <a:rPr lang="en-US" altLang="ko-KR" b="1" spc="-150" dirty="0">
                <a:solidFill>
                  <a:srgbClr val="1FCDE7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b="1" spc="-150" dirty="0">
                <a:solidFill>
                  <a:srgbClr val="1FCDE7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애자일 분야</a:t>
            </a:r>
            <a:r>
              <a:rPr lang="en-US" altLang="ko-KR" b="1" spc="-150" dirty="0">
                <a:solidFill>
                  <a:srgbClr val="1FCDE7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/>
            </a:r>
            <a:br>
              <a:rPr lang="en-US" altLang="ko-KR" b="1" spc="-150" dirty="0">
                <a:solidFill>
                  <a:srgbClr val="1FCDE7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</a:br>
            <a:r>
              <a:rPr lang="ko-KR" altLang="en-US" b="1" spc="-150" dirty="0">
                <a:solidFill>
                  <a:srgbClr val="1FCDE7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기술 인력</a:t>
            </a:r>
            <a:r>
              <a:rPr lang="ko-KR" altLang="en-US" b="1" spc="-15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으로 구성</a:t>
            </a: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xmlns="" id="{4FB63DAC-6B7A-497D-A5CC-F5E52AAA947B}"/>
              </a:ext>
            </a:extLst>
          </p:cNvPr>
          <p:cNvSpPr/>
          <p:nvPr/>
        </p:nvSpPr>
        <p:spPr>
          <a:xfrm>
            <a:off x="5097520" y="1445360"/>
            <a:ext cx="3933805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 lvl="0" indent="-109538">
              <a:lnSpc>
                <a:spcPct val="120000"/>
              </a:lnSpc>
              <a:buBlip>
                <a:blip r:embed="rId4"/>
              </a:buBlip>
            </a:pPr>
            <a:r>
              <a:rPr lang="en-US" altLang="ko-KR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Organization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F606815-E0CD-4573-B7DB-184AC3209141}"/>
              </a:ext>
            </a:extLst>
          </p:cNvPr>
          <p:cNvSpPr txBox="1"/>
          <p:nvPr/>
        </p:nvSpPr>
        <p:spPr>
          <a:xfrm>
            <a:off x="3474168" y="3241037"/>
            <a:ext cx="1353064" cy="5212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88900" indent="-88900">
              <a:lnSpc>
                <a:spcPct val="120000"/>
              </a:lnSpc>
              <a:tabLst>
                <a:tab pos="88900" algn="l"/>
              </a:tabLst>
            </a:pPr>
            <a:r>
              <a:rPr lang="en-US" altLang="ko-KR" sz="1200" dirty="0">
                <a:solidFill>
                  <a:srgbClr val="00AEE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Agile/</a:t>
            </a:r>
            <a:r>
              <a:rPr lang="en-US" altLang="ko-KR" sz="1200" dirty="0" err="1">
                <a:solidFill>
                  <a:srgbClr val="00AEE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SAFe</a:t>
            </a:r>
            <a:r>
              <a:rPr lang="en-US" altLang="ko-KR" sz="1200" dirty="0">
                <a:solidFill>
                  <a:srgbClr val="00AEE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Coach  </a:t>
            </a:r>
            <a:r>
              <a:rPr lang="en-US" altLang="ko-KR" sz="1050" dirty="0">
                <a:solidFill>
                  <a:srgbClr val="00AEE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
</a:t>
            </a:r>
            <a:r>
              <a:rPr lang="en-US" altLang="ko-KR" b="1" dirty="0">
                <a:solidFill>
                  <a:srgbClr val="00AEE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6</a:t>
            </a:r>
            <a:r>
              <a:rPr lang="en-US" altLang="ko-KR" sz="1400" b="1" dirty="0">
                <a:solidFill>
                  <a:srgbClr val="00AEE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%</a:t>
            </a:r>
            <a:endParaRPr lang="ko-KR" altLang="en-US" sz="1200" kern="0" spc="-120" dirty="0">
              <a:ln>
                <a:solidFill>
                  <a:srgbClr val="3A474D">
                    <a:alpha val="0"/>
                  </a:srgbClr>
                </a:solidFill>
              </a:ln>
              <a:solidFill>
                <a:srgbClr val="00AEE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53" name="자유형: 도형 52">
            <a:extLst>
              <a:ext uri="{FF2B5EF4-FFF2-40B4-BE49-F238E27FC236}">
                <a16:creationId xmlns:a16="http://schemas.microsoft.com/office/drawing/2014/main" xmlns="" id="{18AB0AFB-9CB9-4BEA-A244-458FA3541FA3}"/>
              </a:ext>
            </a:extLst>
          </p:cNvPr>
          <p:cNvSpPr/>
          <p:nvPr/>
        </p:nvSpPr>
        <p:spPr>
          <a:xfrm>
            <a:off x="5981818" y="3594308"/>
            <a:ext cx="4522878" cy="2167797"/>
          </a:xfrm>
          <a:custGeom>
            <a:avLst/>
            <a:gdLst>
              <a:gd name="connsiteX0" fmla="*/ 0 w 1289476"/>
              <a:gd name="connsiteY0" fmla="*/ 0 h 348538"/>
              <a:gd name="connsiteX1" fmla="*/ 1289476 w 1289476"/>
              <a:gd name="connsiteY1" fmla="*/ 0 h 348538"/>
              <a:gd name="connsiteX2" fmla="*/ 1289476 w 1289476"/>
              <a:gd name="connsiteY2" fmla="*/ 348538 h 348538"/>
              <a:gd name="connsiteX3" fmla="*/ 0 w 1289476"/>
              <a:gd name="connsiteY3" fmla="*/ 348538 h 348538"/>
              <a:gd name="connsiteX4" fmla="*/ 0 w 1289476"/>
              <a:gd name="connsiteY4" fmla="*/ 0 h 34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9476" h="348538">
                <a:moveTo>
                  <a:pt x="0" y="0"/>
                </a:moveTo>
                <a:lnTo>
                  <a:pt x="1289476" y="0"/>
                </a:lnTo>
                <a:lnTo>
                  <a:pt x="1289476" y="348538"/>
                </a:lnTo>
                <a:lnTo>
                  <a:pt x="0" y="348538"/>
                </a:lnTo>
                <a:lnTo>
                  <a:pt x="0" y="0"/>
                </a:lnTo>
                <a:close/>
              </a:path>
            </a:pathLst>
          </a:custGeom>
          <a:solidFill>
            <a:srgbClr val="C1E3EF">
              <a:alpha val="10000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t" anchorCtr="0">
            <a:noAutofit/>
          </a:bodyPr>
          <a:lstStyle/>
          <a:p>
            <a:pPr marL="0" lvl="0" indent="0" defTabSz="5334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ko-KR" sz="1200" b="1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Agile Team</a:t>
            </a:r>
          </a:p>
          <a:p>
            <a:pPr marL="0" lvl="0" indent="0" defTabSz="5334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ko-KR" altLang="en-US" sz="12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54" name="AutoShape 10">
            <a:extLst>
              <a:ext uri="{FF2B5EF4-FFF2-40B4-BE49-F238E27FC236}">
                <a16:creationId xmlns:a16="http://schemas.microsoft.com/office/drawing/2014/main" xmlns="" id="{C677CFC3-1699-4F7A-8BCF-B5A426AA0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522" y="4171850"/>
            <a:ext cx="1008000" cy="1451395"/>
          </a:xfrm>
          <a:prstGeom prst="roundRect">
            <a:avLst>
              <a:gd name="adj" fmla="val 7848"/>
            </a:avLst>
          </a:prstGeom>
          <a:solidFill>
            <a:srgbClr val="007FBB">
              <a:alpha val="9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72000" tIns="144000" rIns="72000" bIns="72000" numCol="1" spcCol="1270" anchor="t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200" b="1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Playce Dev. Team</a:t>
            </a:r>
            <a:endParaRPr lang="ko-KR" altLang="en-US" sz="1200" b="1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xmlns="" id="{3C3B01B9-002A-4123-B456-DFF2953F125F}"/>
              </a:ext>
            </a:extLst>
          </p:cNvPr>
          <p:cNvSpPr/>
          <p:nvPr/>
        </p:nvSpPr>
        <p:spPr bwMode="auto">
          <a:xfrm>
            <a:off x="6099083" y="4800875"/>
            <a:ext cx="1008000" cy="646409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/>
        </p:spPr>
        <p:txBody>
          <a:bodyPr wrap="none" lIns="103071" tIns="51536" rIns="103071" bIns="51536" anchor="ctr"/>
          <a:lstStyle/>
          <a:p>
            <a:pPr algn="ctr" defTabSz="1030288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클라우드 솔루션</a:t>
            </a: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/>
            </a:r>
            <a:b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</a:b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(Playce) </a:t>
            </a:r>
            <a:r>
              <a:rPr lang="ko-KR" altLang="en-US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개발</a:t>
            </a: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,</a:t>
            </a:r>
          </a:p>
          <a:p>
            <a:pPr algn="ctr"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Atlassian App</a:t>
            </a:r>
            <a:endParaRPr lang="ko-KR" altLang="en-US" sz="1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01E3C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60" name="모서리가 둥근 직사각형 41">
            <a:extLst>
              <a:ext uri="{FF2B5EF4-FFF2-40B4-BE49-F238E27FC236}">
                <a16:creationId xmlns:a16="http://schemas.microsoft.com/office/drawing/2014/main" xmlns="" id="{2733883F-741F-4D24-BAF0-F4643D505B8A}"/>
              </a:ext>
            </a:extLst>
          </p:cNvPr>
          <p:cNvSpPr/>
          <p:nvPr/>
        </p:nvSpPr>
        <p:spPr bwMode="auto">
          <a:xfrm>
            <a:off x="7185770" y="4171850"/>
            <a:ext cx="1008000" cy="1451395"/>
          </a:xfrm>
          <a:prstGeom prst="roundRect">
            <a:avLst>
              <a:gd name="adj" fmla="val 7139"/>
            </a:avLst>
          </a:prstGeom>
          <a:solidFill>
            <a:srgbClr val="007FBB">
              <a:alpha val="9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72000" tIns="144000" rIns="72000" bIns="72000" numCol="1" spcCol="1270" anchor="t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200" b="1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Migration Team</a:t>
            </a:r>
            <a:endParaRPr lang="ko-KR" altLang="en-US" sz="1200" b="1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xmlns="" id="{5F21F5A5-28EC-44D4-8B56-F813320F8DC7}"/>
              </a:ext>
            </a:extLst>
          </p:cNvPr>
          <p:cNvSpPr/>
          <p:nvPr/>
        </p:nvSpPr>
        <p:spPr bwMode="auto">
          <a:xfrm>
            <a:off x="7184892" y="4796329"/>
            <a:ext cx="1008000" cy="646409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/>
        </p:spPr>
        <p:txBody>
          <a:bodyPr wrap="none" lIns="103071" tIns="51536" rIns="103071" bIns="51536" anchor="ctr"/>
          <a:lstStyle/>
          <a:p>
            <a:pPr algn="ctr"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Public Cloud,</a:t>
            </a:r>
          </a:p>
          <a:p>
            <a:pPr algn="ctr"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U2L/U2C</a:t>
            </a: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xmlns="" id="{45D82E49-9D06-406C-92A0-659B63C49B6B}"/>
              </a:ext>
            </a:extLst>
          </p:cNvPr>
          <p:cNvSpPr/>
          <p:nvPr/>
        </p:nvSpPr>
        <p:spPr>
          <a:xfrm>
            <a:off x="10590829" y="3594307"/>
            <a:ext cx="1101481" cy="2167797"/>
          </a:xfrm>
          <a:custGeom>
            <a:avLst/>
            <a:gdLst>
              <a:gd name="connsiteX0" fmla="*/ 0 w 1289476"/>
              <a:gd name="connsiteY0" fmla="*/ 0 h 348538"/>
              <a:gd name="connsiteX1" fmla="*/ 1289476 w 1289476"/>
              <a:gd name="connsiteY1" fmla="*/ 0 h 348538"/>
              <a:gd name="connsiteX2" fmla="*/ 1289476 w 1289476"/>
              <a:gd name="connsiteY2" fmla="*/ 348538 h 348538"/>
              <a:gd name="connsiteX3" fmla="*/ 0 w 1289476"/>
              <a:gd name="connsiteY3" fmla="*/ 348538 h 348538"/>
              <a:gd name="connsiteX4" fmla="*/ 0 w 1289476"/>
              <a:gd name="connsiteY4" fmla="*/ 0 h 34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9476" h="348538">
                <a:moveTo>
                  <a:pt x="0" y="0"/>
                </a:moveTo>
                <a:lnTo>
                  <a:pt x="1289476" y="0"/>
                </a:lnTo>
                <a:lnTo>
                  <a:pt x="1289476" y="348538"/>
                </a:lnTo>
                <a:lnTo>
                  <a:pt x="0" y="348538"/>
                </a:lnTo>
                <a:lnTo>
                  <a:pt x="0" y="0"/>
                </a:lnTo>
                <a:close/>
              </a:path>
            </a:pathLst>
          </a:custGeom>
          <a:solidFill>
            <a:srgbClr val="C1E3EF">
              <a:alpha val="10000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t" anchorCtr="0">
            <a:noAutofit/>
          </a:bodyPr>
          <a:lstStyle/>
          <a:p>
            <a:pPr marL="0" lvl="0" indent="0" defTabSz="5334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ko-KR" sz="1200" b="1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Shared Service</a:t>
            </a:r>
          </a:p>
          <a:p>
            <a:pPr marL="0" lvl="0" indent="0" algn="r" defTabSz="5334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ko-KR" altLang="en-US" sz="12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73" name="모서리가 둥근 직사각형 41">
            <a:extLst>
              <a:ext uri="{FF2B5EF4-FFF2-40B4-BE49-F238E27FC236}">
                <a16:creationId xmlns:a16="http://schemas.microsoft.com/office/drawing/2014/main" xmlns="" id="{C94C2081-53D0-4517-A65A-0C6D54369346}"/>
              </a:ext>
            </a:extLst>
          </p:cNvPr>
          <p:cNvSpPr/>
          <p:nvPr/>
        </p:nvSpPr>
        <p:spPr bwMode="auto">
          <a:xfrm>
            <a:off x="8283220" y="4171850"/>
            <a:ext cx="1008000" cy="1451395"/>
          </a:xfrm>
          <a:prstGeom prst="roundRect">
            <a:avLst>
              <a:gd name="adj" fmla="val 7139"/>
            </a:avLst>
          </a:prstGeom>
          <a:solidFill>
            <a:srgbClr val="007FBB">
              <a:alpha val="9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72000" tIns="144000" rIns="72000" bIns="72000" numCol="1" spcCol="1270" anchor="t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200" b="1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Private Cloud Team</a:t>
            </a:r>
            <a:endParaRPr lang="ko-KR" altLang="en-US" sz="1200" b="1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xmlns="" id="{EAE1147A-D7EF-409C-A2AC-4607FD0EA0D0}"/>
              </a:ext>
            </a:extLst>
          </p:cNvPr>
          <p:cNvSpPr/>
          <p:nvPr/>
        </p:nvSpPr>
        <p:spPr bwMode="auto">
          <a:xfrm>
            <a:off x="8282342" y="4796329"/>
            <a:ext cx="1008000" cy="646409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/>
        </p:spPr>
        <p:txBody>
          <a:bodyPr wrap="none" lIns="103071" tIns="51536" rIns="103071" bIns="51536" anchor="ctr"/>
          <a:lstStyle/>
          <a:p>
            <a:pPr algn="ctr"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IaaS/PaaS,</a:t>
            </a:r>
          </a:p>
          <a:p>
            <a:pPr algn="ctr" defTabSz="1030288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오픈스택</a:t>
            </a: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,</a:t>
            </a:r>
          </a:p>
          <a:p>
            <a:pPr algn="ctr" defTabSz="1030288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쿠버네티스</a:t>
            </a:r>
            <a:endParaRPr lang="en-US" altLang="ko-KR" sz="1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01E3C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75" name="AutoShape 10">
            <a:extLst>
              <a:ext uri="{FF2B5EF4-FFF2-40B4-BE49-F238E27FC236}">
                <a16:creationId xmlns:a16="http://schemas.microsoft.com/office/drawing/2014/main" xmlns="" id="{7024ECD2-E9BB-4E81-BC34-E83D8F51B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7827" y="4171850"/>
            <a:ext cx="1008000" cy="1451395"/>
          </a:xfrm>
          <a:prstGeom prst="roundRect">
            <a:avLst>
              <a:gd name="adj" fmla="val 7848"/>
            </a:avLst>
          </a:prstGeom>
          <a:solidFill>
            <a:srgbClr val="007FBB">
              <a:alpha val="9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72000" tIns="144000" rIns="72000" bIns="72000" numCol="1" spcCol="1270" anchor="t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200" b="1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Customer Culture Team</a:t>
            </a:r>
            <a:endParaRPr lang="ko-KR" altLang="en-US" sz="1200" b="1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xmlns="" id="{4B146299-585D-4F2E-BFBE-626E72699DFC}"/>
              </a:ext>
            </a:extLst>
          </p:cNvPr>
          <p:cNvSpPr/>
          <p:nvPr/>
        </p:nvSpPr>
        <p:spPr bwMode="auto">
          <a:xfrm>
            <a:off x="9367388" y="4800875"/>
            <a:ext cx="1008000" cy="646409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/>
        </p:spPr>
        <p:txBody>
          <a:bodyPr wrap="none" lIns="103071" tIns="51536" rIns="103071" bIns="51536" anchor="ctr"/>
          <a:lstStyle/>
          <a:p>
            <a:pPr algn="ctr"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Atlassian,</a:t>
            </a:r>
          </a:p>
          <a:p>
            <a:pPr algn="ctr"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DevOps, ITSM</a:t>
            </a:r>
            <a:b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</a:b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Scaled Agile</a:t>
            </a:r>
          </a:p>
        </p:txBody>
      </p:sp>
      <p:sp>
        <p:nvSpPr>
          <p:cNvPr id="78" name="모서리가 둥근 직사각형 77">
            <a:extLst>
              <a:ext uri="{FF2B5EF4-FFF2-40B4-BE49-F238E27FC236}">
                <a16:creationId xmlns:a16="http://schemas.microsoft.com/office/drawing/2014/main" xmlns="" id="{3283B1F4-67E8-4CCF-9932-5F69336107BC}"/>
              </a:ext>
            </a:extLst>
          </p:cNvPr>
          <p:cNvSpPr/>
          <p:nvPr/>
        </p:nvSpPr>
        <p:spPr bwMode="auto">
          <a:xfrm>
            <a:off x="10718148" y="4223157"/>
            <a:ext cx="819895" cy="301093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/>
        </p:spPr>
        <p:txBody>
          <a:bodyPr wrap="none" lIns="103071" tIns="51536" rIns="103071" bIns="51536" anchor="ctr"/>
          <a:lstStyle/>
          <a:p>
            <a:pPr algn="ctr"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Finance</a:t>
            </a:r>
            <a:endParaRPr lang="ko-KR" altLang="en-US" sz="1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01E3C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98" name="자유형: 도형 97">
            <a:extLst>
              <a:ext uri="{FF2B5EF4-FFF2-40B4-BE49-F238E27FC236}">
                <a16:creationId xmlns:a16="http://schemas.microsoft.com/office/drawing/2014/main" xmlns="" id="{5FF08E87-6B3C-4477-82AE-D533BBBB54CC}"/>
              </a:ext>
            </a:extLst>
          </p:cNvPr>
          <p:cNvSpPr/>
          <p:nvPr/>
        </p:nvSpPr>
        <p:spPr>
          <a:xfrm>
            <a:off x="5860533" y="2818984"/>
            <a:ext cx="1219776" cy="288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ko-KR" sz="1100" b="1" spc="-50" dirty="0">
                <a:solidFill>
                  <a:sysClr val="window" lastClr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Business Owner</a:t>
            </a:r>
            <a:endParaRPr lang="ko-KR" altLang="en-US" sz="1100" b="1" spc="-50" dirty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50" name="모서리가 둥근 직사각형 49">
            <a:extLst>
              <a:ext uri="{FF2B5EF4-FFF2-40B4-BE49-F238E27FC236}">
                <a16:creationId xmlns:a16="http://schemas.microsoft.com/office/drawing/2014/main" xmlns="" id="{A3C508FE-C22A-454C-A8F1-91EE5349D162}"/>
              </a:ext>
            </a:extLst>
          </p:cNvPr>
          <p:cNvSpPr/>
          <p:nvPr/>
        </p:nvSpPr>
        <p:spPr bwMode="auto">
          <a:xfrm>
            <a:off x="10718148" y="4685590"/>
            <a:ext cx="819895" cy="301093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/>
        </p:spPr>
        <p:txBody>
          <a:bodyPr wrap="none" lIns="103071" tIns="51536" rIns="103071" bIns="51536" anchor="ctr"/>
          <a:lstStyle/>
          <a:p>
            <a:pPr algn="ctr"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HR</a:t>
            </a:r>
            <a:endParaRPr lang="ko-KR" altLang="en-US" sz="1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01E3C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51" name="모서리가 둥근 직사각형 50">
            <a:extLst>
              <a:ext uri="{FF2B5EF4-FFF2-40B4-BE49-F238E27FC236}">
                <a16:creationId xmlns:a16="http://schemas.microsoft.com/office/drawing/2014/main" xmlns="" id="{EC8BF3AB-01DF-8544-B534-AB057E5B35F7}"/>
              </a:ext>
            </a:extLst>
          </p:cNvPr>
          <p:cNvSpPr/>
          <p:nvPr/>
        </p:nvSpPr>
        <p:spPr bwMode="auto">
          <a:xfrm>
            <a:off x="10718148" y="5154186"/>
            <a:ext cx="819895" cy="301093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/>
        </p:spPr>
        <p:txBody>
          <a:bodyPr wrap="none" lIns="103071" tIns="51536" rIns="103071" bIns="51536" anchor="ctr"/>
          <a:lstStyle/>
          <a:p>
            <a:pPr algn="ctr"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Sales</a:t>
            </a:r>
            <a:r>
              <a:rPr kumimoji="1" lang="en-US" altLang="ko-KR" sz="1100" b="1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Admin</a:t>
            </a:r>
            <a:endParaRPr lang="ko-KR" altLang="en-US" sz="1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01E3C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52" name="자유형: 도형 97">
            <a:extLst>
              <a:ext uri="{FF2B5EF4-FFF2-40B4-BE49-F238E27FC236}">
                <a16:creationId xmlns:a16="http://schemas.microsoft.com/office/drawing/2014/main" xmlns="" id="{EB0C30DC-6D13-6549-90E3-5E8D1971349D}"/>
              </a:ext>
            </a:extLst>
          </p:cNvPr>
          <p:cNvSpPr/>
          <p:nvPr/>
        </p:nvSpPr>
        <p:spPr>
          <a:xfrm>
            <a:off x="7457331" y="2058826"/>
            <a:ext cx="1811234" cy="288000"/>
          </a:xfrm>
          <a:custGeom>
            <a:avLst/>
            <a:gdLst>
              <a:gd name="connsiteX0" fmla="*/ 0 w 1531463"/>
              <a:gd name="connsiteY0" fmla="*/ 0 h 378684"/>
              <a:gd name="connsiteX1" fmla="*/ 1531463 w 1531463"/>
              <a:gd name="connsiteY1" fmla="*/ 0 h 378684"/>
              <a:gd name="connsiteX2" fmla="*/ 1531463 w 1531463"/>
              <a:gd name="connsiteY2" fmla="*/ 378684 h 378684"/>
              <a:gd name="connsiteX3" fmla="*/ 0 w 1531463"/>
              <a:gd name="connsiteY3" fmla="*/ 378684 h 378684"/>
              <a:gd name="connsiteX4" fmla="*/ 0 w 1531463"/>
              <a:gd name="connsiteY4" fmla="*/ 0 h 37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1463" h="378684">
                <a:moveTo>
                  <a:pt x="0" y="0"/>
                </a:moveTo>
                <a:lnTo>
                  <a:pt x="1531463" y="0"/>
                </a:lnTo>
                <a:lnTo>
                  <a:pt x="1531463" y="378684"/>
                </a:lnTo>
                <a:lnTo>
                  <a:pt x="0" y="3786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ko-KR" sz="1400" b="1" spc="-50" dirty="0">
                <a:solidFill>
                  <a:sysClr val="window" lastClr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CEO</a:t>
            </a:r>
            <a:endParaRPr lang="ko-KR" altLang="en-US" sz="1400" b="1" spc="-50" dirty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56" name="자유형: 도형 97">
            <a:extLst>
              <a:ext uri="{FF2B5EF4-FFF2-40B4-BE49-F238E27FC236}">
                <a16:creationId xmlns:a16="http://schemas.microsoft.com/office/drawing/2014/main" xmlns="" id="{44965CB7-4CBA-E345-B412-5C70AD03B315}"/>
              </a:ext>
            </a:extLst>
          </p:cNvPr>
          <p:cNvSpPr/>
          <p:nvPr/>
        </p:nvSpPr>
        <p:spPr>
          <a:xfrm>
            <a:off x="7158773" y="2808214"/>
            <a:ext cx="1219776" cy="288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ko-KR" sz="1100" b="1" spc="-50" dirty="0">
                <a:solidFill>
                  <a:sysClr val="window" lastClr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CTO</a:t>
            </a:r>
            <a:endParaRPr lang="ko-KR" altLang="en-US" sz="1100" b="1" spc="-50" dirty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79" name="자유형: 도형 97">
            <a:extLst>
              <a:ext uri="{FF2B5EF4-FFF2-40B4-BE49-F238E27FC236}">
                <a16:creationId xmlns:a16="http://schemas.microsoft.com/office/drawing/2014/main" xmlns="" id="{921AA005-5A38-3745-834A-9E884E079CFD}"/>
              </a:ext>
            </a:extLst>
          </p:cNvPr>
          <p:cNvSpPr/>
          <p:nvPr/>
        </p:nvSpPr>
        <p:spPr>
          <a:xfrm>
            <a:off x="8457013" y="2797444"/>
            <a:ext cx="1219776" cy="288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ko-KR" sz="1100" b="1" spc="-50" dirty="0">
                <a:solidFill>
                  <a:sysClr val="window" lastClr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CSO</a:t>
            </a:r>
            <a:endParaRPr lang="ko-KR" altLang="en-US" sz="1100" b="1" spc="-50" dirty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80" name="자유형: 도형 97">
            <a:extLst>
              <a:ext uri="{FF2B5EF4-FFF2-40B4-BE49-F238E27FC236}">
                <a16:creationId xmlns:a16="http://schemas.microsoft.com/office/drawing/2014/main" xmlns="" id="{8DFE0F85-B94F-104A-B1F5-E90CCFF4E77E}"/>
              </a:ext>
            </a:extLst>
          </p:cNvPr>
          <p:cNvSpPr/>
          <p:nvPr/>
        </p:nvSpPr>
        <p:spPr>
          <a:xfrm>
            <a:off x="9755253" y="2786674"/>
            <a:ext cx="1219776" cy="288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ko-KR" sz="1100" b="1" spc="-50" dirty="0">
                <a:solidFill>
                  <a:sysClr val="window" lastClr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CFO</a:t>
            </a:r>
            <a:endParaRPr lang="ko-KR" altLang="en-US" sz="1100" b="1" spc="-50" dirty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81" name="자유형: 도형 71">
            <a:extLst>
              <a:ext uri="{FF2B5EF4-FFF2-40B4-BE49-F238E27FC236}">
                <a16:creationId xmlns:a16="http://schemas.microsoft.com/office/drawing/2014/main" xmlns="" id="{649F40E0-C4CB-954A-AA86-47561F5B9C6C}"/>
              </a:ext>
            </a:extLst>
          </p:cNvPr>
          <p:cNvSpPr/>
          <p:nvPr/>
        </p:nvSpPr>
        <p:spPr>
          <a:xfrm>
            <a:off x="5093508" y="3605430"/>
            <a:ext cx="835205" cy="2167797"/>
          </a:xfrm>
          <a:custGeom>
            <a:avLst/>
            <a:gdLst>
              <a:gd name="connsiteX0" fmla="*/ 0 w 1289476"/>
              <a:gd name="connsiteY0" fmla="*/ 0 h 348538"/>
              <a:gd name="connsiteX1" fmla="*/ 1289476 w 1289476"/>
              <a:gd name="connsiteY1" fmla="*/ 0 h 348538"/>
              <a:gd name="connsiteX2" fmla="*/ 1289476 w 1289476"/>
              <a:gd name="connsiteY2" fmla="*/ 348538 h 348538"/>
              <a:gd name="connsiteX3" fmla="*/ 0 w 1289476"/>
              <a:gd name="connsiteY3" fmla="*/ 348538 h 348538"/>
              <a:gd name="connsiteX4" fmla="*/ 0 w 1289476"/>
              <a:gd name="connsiteY4" fmla="*/ 0 h 34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9476" h="348538">
                <a:moveTo>
                  <a:pt x="0" y="0"/>
                </a:moveTo>
                <a:lnTo>
                  <a:pt x="1289476" y="0"/>
                </a:lnTo>
                <a:lnTo>
                  <a:pt x="1289476" y="348538"/>
                </a:lnTo>
                <a:lnTo>
                  <a:pt x="0" y="348538"/>
                </a:lnTo>
                <a:lnTo>
                  <a:pt x="0" y="0"/>
                </a:lnTo>
                <a:close/>
              </a:path>
            </a:pathLst>
          </a:custGeom>
          <a:solidFill>
            <a:srgbClr val="C1E3EF">
              <a:alpha val="10000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t" anchorCtr="0">
            <a:noAutofit/>
          </a:bodyPr>
          <a:lstStyle/>
          <a:p>
            <a:pPr marL="0" lvl="0" indent="0" defTabSz="5334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ko-KR" sz="1200" b="1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Program</a:t>
            </a:r>
          </a:p>
          <a:p>
            <a:pPr marL="0" lvl="0" indent="0" algn="r" defTabSz="5334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ko-KR" altLang="en-US" sz="1200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85" name="AutoShape 10">
            <a:extLst>
              <a:ext uri="{FF2B5EF4-FFF2-40B4-BE49-F238E27FC236}">
                <a16:creationId xmlns:a16="http://schemas.microsoft.com/office/drawing/2014/main" xmlns="" id="{4B09488C-9036-4648-8A17-5E8BFA1FA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4291" y="4173436"/>
            <a:ext cx="706681" cy="1451395"/>
          </a:xfrm>
          <a:prstGeom prst="roundRect">
            <a:avLst>
              <a:gd name="adj" fmla="val 7848"/>
            </a:avLst>
          </a:prstGeom>
          <a:solidFill>
            <a:srgbClr val="007FBB">
              <a:alpha val="9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72000" tIns="144000" rIns="72000" bIns="72000" numCol="1" spcCol="1270" anchor="t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200" b="1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Program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200" b="1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Team</a:t>
            </a:r>
            <a:endParaRPr lang="ko-KR" altLang="en-US" sz="1200" b="1" kern="0" spc="-80" dirty="0">
              <a:ln>
                <a:solidFill>
                  <a:srgbClr val="3A474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86" name="직사각형 85">
            <a:extLst>
              <a:ext uri="{FF2B5EF4-FFF2-40B4-BE49-F238E27FC236}">
                <a16:creationId xmlns:a16="http://schemas.microsoft.com/office/drawing/2014/main" xmlns="" id="{D0721AE1-4A59-D346-863E-B9C4263623FB}"/>
              </a:ext>
            </a:extLst>
          </p:cNvPr>
          <p:cNvSpPr/>
          <p:nvPr/>
        </p:nvSpPr>
        <p:spPr bwMode="auto">
          <a:xfrm>
            <a:off x="5153852" y="4802461"/>
            <a:ext cx="706681" cy="646409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/>
        </p:spPr>
        <p:txBody>
          <a:bodyPr wrap="none" lIns="103071" tIns="51536" rIns="103071" bIns="51536" anchor="ctr"/>
          <a:lstStyle/>
          <a:p>
            <a:pPr algn="ctr"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PM,</a:t>
            </a:r>
          </a:p>
          <a:p>
            <a:pPr algn="ctr"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RTE</a:t>
            </a:r>
            <a:endParaRPr lang="ko-KR" altLang="en-US" sz="1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01E3C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52777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타원 35">
            <a:extLst>
              <a:ext uri="{FF2B5EF4-FFF2-40B4-BE49-F238E27FC236}">
                <a16:creationId xmlns:a16="http://schemas.microsoft.com/office/drawing/2014/main" xmlns="" id="{BBCBE88F-1188-41DB-92E2-A84FED05C0E3}"/>
              </a:ext>
            </a:extLst>
          </p:cNvPr>
          <p:cNvSpPr/>
          <p:nvPr/>
        </p:nvSpPr>
        <p:spPr>
          <a:xfrm>
            <a:off x="5209948" y="1343572"/>
            <a:ext cx="1723530" cy="1724400"/>
          </a:xfrm>
          <a:prstGeom prst="ellipse">
            <a:avLst/>
          </a:prstGeom>
          <a:solidFill>
            <a:srgbClr val="C9C9C9">
              <a:alpha val="10000"/>
            </a:srgbClr>
          </a:solidFill>
          <a:ln>
            <a:gradFill flip="none" rotWithShape="1">
              <a:gsLst>
                <a:gs pos="0">
                  <a:srgbClr val="00AEEF"/>
                </a:gs>
                <a:gs pos="100000">
                  <a:srgbClr val="0AC98F"/>
                </a:gs>
              </a:gsLst>
              <a:lin ang="13500000" scaled="1"/>
              <a:tileRect/>
            </a:gradFill>
          </a:ln>
        </p:spPr>
        <p:txBody>
          <a:bodyPr wrap="square" lIns="0" tIns="0" rIns="0" bIns="0" anchor="ctr">
            <a:noAutofit/>
          </a:bodyPr>
          <a:lstStyle/>
          <a:p>
            <a:pPr algn="ctr" defTabSz="914583">
              <a:lnSpc>
                <a:spcPct val="130000"/>
              </a:lnSpc>
            </a:pPr>
            <a:endParaRPr lang="ko-KR" altLang="en-US" sz="1100" b="1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7F6725BF-8D3C-41FC-9AB9-14FE20274AD5}"/>
              </a:ext>
            </a:extLst>
          </p:cNvPr>
          <p:cNvSpPr/>
          <p:nvPr/>
        </p:nvSpPr>
        <p:spPr>
          <a:xfrm>
            <a:off x="1371438" y="1343572"/>
            <a:ext cx="1723530" cy="1724400"/>
          </a:xfrm>
          <a:prstGeom prst="ellipse">
            <a:avLst/>
          </a:prstGeom>
          <a:solidFill>
            <a:srgbClr val="C9C9C9">
              <a:alpha val="10000"/>
            </a:srgbClr>
          </a:solidFill>
          <a:ln>
            <a:gradFill flip="none" rotWithShape="1">
              <a:gsLst>
                <a:gs pos="0">
                  <a:srgbClr val="00AEEF"/>
                </a:gs>
                <a:gs pos="100000">
                  <a:srgbClr val="0AC98F"/>
                </a:gs>
              </a:gsLst>
              <a:lin ang="13500000" scaled="1"/>
              <a:tileRect/>
            </a:gradFill>
          </a:ln>
        </p:spPr>
        <p:txBody>
          <a:bodyPr wrap="square" lIns="0" tIns="0" rIns="0" bIns="0" anchor="ctr">
            <a:noAutofit/>
          </a:bodyPr>
          <a:lstStyle/>
          <a:p>
            <a:pPr algn="ctr" defTabSz="914583">
              <a:lnSpc>
                <a:spcPct val="130000"/>
              </a:lnSpc>
            </a:pPr>
            <a:endParaRPr lang="ko-KR" altLang="en-US" sz="1100" b="1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xmlns="" id="{EA5CC7C2-C1F9-4730-ACC1-8B336C6A651E}"/>
              </a:ext>
            </a:extLst>
          </p:cNvPr>
          <p:cNvSpPr/>
          <p:nvPr/>
        </p:nvSpPr>
        <p:spPr>
          <a:xfrm>
            <a:off x="9048458" y="1343572"/>
            <a:ext cx="1723530" cy="1724400"/>
          </a:xfrm>
          <a:prstGeom prst="ellipse">
            <a:avLst/>
          </a:prstGeom>
          <a:solidFill>
            <a:srgbClr val="C9C9C9">
              <a:alpha val="10000"/>
            </a:srgbClr>
          </a:solidFill>
          <a:ln>
            <a:gradFill flip="none" rotWithShape="1">
              <a:gsLst>
                <a:gs pos="0">
                  <a:srgbClr val="00AEEF"/>
                </a:gs>
                <a:gs pos="100000">
                  <a:srgbClr val="0AC98F"/>
                </a:gs>
              </a:gsLst>
              <a:lin ang="13500000" scaled="1"/>
              <a:tileRect/>
            </a:gradFill>
          </a:ln>
        </p:spPr>
        <p:txBody>
          <a:bodyPr wrap="square" lIns="0" tIns="0" rIns="0" bIns="0" anchor="ctr">
            <a:noAutofit/>
          </a:bodyPr>
          <a:lstStyle/>
          <a:p>
            <a:pPr algn="ctr" defTabSz="914583">
              <a:lnSpc>
                <a:spcPct val="130000"/>
              </a:lnSpc>
            </a:pPr>
            <a:endParaRPr lang="ko-KR" altLang="en-US" sz="1100" b="1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xmlns="" id="{06807358-5E31-40C1-B09E-0B70F693610A}"/>
              </a:ext>
            </a:extLst>
          </p:cNvPr>
          <p:cNvSpPr/>
          <p:nvPr/>
        </p:nvSpPr>
        <p:spPr>
          <a:xfrm>
            <a:off x="0" y="3672223"/>
            <a:ext cx="12192000" cy="2333941"/>
          </a:xfrm>
          <a:prstGeom prst="rect">
            <a:avLst/>
          </a:prstGeom>
          <a:solidFill>
            <a:srgbClr val="818EA6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ko-KR" altLang="en-US" sz="900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4CC2D613-6F9A-4108-9ED3-0E4BF4F2F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400" dirty="0">
                <a:cs typeface="KoPubWorld돋움체 Medium" panose="00000600000000000000" pitchFamily="2" charset="-127"/>
              </a:rPr>
              <a:t>Our</a:t>
            </a:r>
            <a:r>
              <a:rPr lang="ko-KR" altLang="en-US" sz="2400" dirty="0">
                <a:cs typeface="KoPubWorld돋움체 Medium" panose="00000600000000000000" pitchFamily="2" charset="-127"/>
              </a:rPr>
              <a:t> </a:t>
            </a:r>
            <a:r>
              <a:rPr lang="en-US" altLang="ko-KR" sz="2400" dirty="0">
                <a:cs typeface="KoPubWorld돋움체 Medium" panose="00000600000000000000" pitchFamily="2" charset="-127"/>
              </a:rPr>
              <a:t>Capabilities</a:t>
            </a:r>
            <a:endParaRPr lang="ko-KR" altLang="en-US" sz="2400" dirty="0">
              <a:cs typeface="KoPubWorld돋움체 Medium" panose="00000600000000000000" pitchFamily="2" charset="-127"/>
            </a:endParaRPr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xmlns="" id="{4AA65370-BC7B-454A-A15B-D9BBA2D85086}"/>
              </a:ext>
            </a:extLst>
          </p:cNvPr>
          <p:cNvSpPr txBox="1">
            <a:spLocks/>
          </p:cNvSpPr>
          <p:nvPr/>
        </p:nvSpPr>
        <p:spPr>
          <a:xfrm>
            <a:off x="4607471" y="3394166"/>
            <a:ext cx="2880000" cy="635244"/>
          </a:xfrm>
          <a:prstGeom prst="roundRect">
            <a:avLst>
              <a:gd name="adj" fmla="val 50000"/>
            </a:avLst>
          </a:prstGeom>
          <a:solidFill>
            <a:srgbClr val="C1E3EF"/>
          </a:solidFill>
        </p:spPr>
        <p:txBody>
          <a:bodyPr vert="horz" lIns="0" tIns="45717" rIns="91433" bIns="45717" rtlCol="0" anchor="ctr">
            <a:noAutofit/>
          </a:bodyPr>
          <a:lstStyle>
            <a:lvl1pPr marL="177800" indent="-92075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ko-KR" altLang="en-US" sz="1600" b="1" kern="120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00AEEF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None/>
            </a:pP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유연한 조직 문화</a:t>
            </a:r>
          </a:p>
        </p:txBody>
      </p:sp>
      <p:sp>
        <p:nvSpPr>
          <p:cNvPr id="9" name="텍스트 개체 틀 2">
            <a:extLst>
              <a:ext uri="{FF2B5EF4-FFF2-40B4-BE49-F238E27FC236}">
                <a16:creationId xmlns:a16="http://schemas.microsoft.com/office/drawing/2014/main" xmlns="" id="{77AD3747-9C42-4775-9213-319A60F9A027}"/>
              </a:ext>
            </a:extLst>
          </p:cNvPr>
          <p:cNvSpPr txBox="1">
            <a:spLocks/>
          </p:cNvSpPr>
          <p:nvPr/>
        </p:nvSpPr>
        <p:spPr>
          <a:xfrm>
            <a:off x="8402323" y="3394166"/>
            <a:ext cx="2880000" cy="635244"/>
          </a:xfrm>
          <a:prstGeom prst="roundRect">
            <a:avLst>
              <a:gd name="adj" fmla="val 50000"/>
            </a:avLst>
          </a:prstGeom>
          <a:solidFill>
            <a:srgbClr val="C1E3EF"/>
          </a:solidFill>
        </p:spPr>
        <p:txBody>
          <a:bodyPr vert="horz" lIns="0" tIns="45717" rIns="91433" bIns="45717" rtlCol="0" anchor="ctr">
            <a:noAutofit/>
          </a:bodyPr>
          <a:lstStyle>
            <a:lvl1pPr marL="177800" indent="-92075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ko-KR" altLang="en-US" sz="1600" b="1" kern="120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00AEEF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None/>
            </a:pP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공유 가치를 실현</a:t>
            </a: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xmlns="" id="{CED2EA64-0C64-47DA-9DBC-CF112C8FB4A5}"/>
              </a:ext>
            </a:extLst>
          </p:cNvPr>
          <p:cNvSpPr txBox="1">
            <a:spLocks/>
          </p:cNvSpPr>
          <p:nvPr/>
        </p:nvSpPr>
        <p:spPr>
          <a:xfrm>
            <a:off x="4469700" y="4194806"/>
            <a:ext cx="3252600" cy="1713368"/>
          </a:xfrm>
          <a:prstGeom prst="rect">
            <a:avLst/>
          </a:prstGeom>
        </p:spPr>
        <p:txBody>
          <a:bodyPr lIns="0"/>
          <a:lstStyle>
            <a:lvl1pPr marL="87313" indent="-87313" algn="l" defTabSz="914400" rtl="0" eaLnBrk="1" latinLnBrk="1" hangingPunct="1">
              <a:lnSpc>
                <a:spcPct val="120000"/>
              </a:lnSpc>
              <a:spcBef>
                <a:spcPts val="0"/>
              </a:spcBef>
              <a:buClr>
                <a:srgbClr val="E4E7EC"/>
              </a:buClr>
              <a:buFont typeface="Arial" panose="020B0604020202020204" pitchFamily="34" charset="0"/>
              <a:buChar char="•"/>
              <a:defRPr lang="ko-KR" altLang="en-US" sz="1400" b="0" kern="0" spc="-120" dirty="0" smtClean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463" indent="-144463">
              <a:lnSpc>
                <a:spcPct val="140000"/>
              </a:lnSpc>
              <a:buClr>
                <a:srgbClr val="7CBAFF"/>
              </a:buClr>
            </a:pPr>
            <a:r>
              <a:rPr lang="ko-KR" altLang="en-US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애자일한 조직 문화와 협업 환경을</a:t>
            </a:r>
            <a:r>
              <a:rPr lang="en-US" altLang="ko-KR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/>
            </a:r>
            <a:br>
              <a:rPr lang="en-US" altLang="ko-KR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</a:br>
            <a:r>
              <a:rPr lang="ko-KR" altLang="en-US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사내에 조성</a:t>
            </a:r>
            <a:endParaRPr lang="en-US" altLang="ko-KR" spc="-130" dirty="0"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  <a:p>
            <a:pPr marL="144463" indent="-144463">
              <a:lnSpc>
                <a:spcPct val="140000"/>
              </a:lnSpc>
              <a:buClr>
                <a:srgbClr val="7CBAFF"/>
              </a:buClr>
            </a:pPr>
            <a:r>
              <a:rPr lang="ko-KR" altLang="en-US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고객 및 시장의 요구사항을 제품에</a:t>
            </a:r>
            <a:r>
              <a:rPr lang="en-US" altLang="ko-KR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/>
            </a:r>
            <a:br>
              <a:rPr lang="en-US" altLang="ko-KR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</a:br>
            <a:r>
              <a:rPr lang="ko-KR" altLang="en-US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빠르게 반영하는 </a:t>
            </a:r>
            <a:r>
              <a:rPr lang="en-US" altLang="ko-KR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Time to market </a:t>
            </a:r>
            <a:r>
              <a:rPr lang="ko-KR" altLang="en-US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전략 실행</a:t>
            </a:r>
          </a:p>
        </p:txBody>
      </p:sp>
      <p:sp>
        <p:nvSpPr>
          <p:cNvPr id="15" name="텍스트 개체 틀 3">
            <a:extLst>
              <a:ext uri="{FF2B5EF4-FFF2-40B4-BE49-F238E27FC236}">
                <a16:creationId xmlns:a16="http://schemas.microsoft.com/office/drawing/2014/main" xmlns="" id="{2BAF7EDA-FE14-4C21-9915-A1E28BA30905}"/>
              </a:ext>
            </a:extLst>
          </p:cNvPr>
          <p:cNvSpPr txBox="1">
            <a:spLocks/>
          </p:cNvSpPr>
          <p:nvPr/>
        </p:nvSpPr>
        <p:spPr>
          <a:xfrm>
            <a:off x="8232740" y="4201492"/>
            <a:ext cx="3252600" cy="1713368"/>
          </a:xfrm>
          <a:prstGeom prst="rect">
            <a:avLst/>
          </a:prstGeom>
        </p:spPr>
        <p:txBody>
          <a:bodyPr lIns="0"/>
          <a:lstStyle>
            <a:lvl1pPr marL="87313" indent="-87313" algn="l" defTabSz="914400" rtl="0" eaLnBrk="1" latinLnBrk="1" hangingPunct="1">
              <a:lnSpc>
                <a:spcPct val="120000"/>
              </a:lnSpc>
              <a:spcBef>
                <a:spcPts val="0"/>
              </a:spcBef>
              <a:buClr>
                <a:srgbClr val="E4E7EC"/>
              </a:buClr>
              <a:buFont typeface="Arial" panose="020B0604020202020204" pitchFamily="34" charset="0"/>
              <a:buChar char="•"/>
              <a:defRPr lang="ko-KR" altLang="en-US" sz="1400" b="0" kern="0" spc="-120" dirty="0" smtClean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463" indent="-144463">
              <a:lnSpc>
                <a:spcPct val="140000"/>
              </a:lnSpc>
              <a:buClr>
                <a:srgbClr val="7CBAFF"/>
              </a:buClr>
            </a:pPr>
            <a:r>
              <a:rPr lang="ko-KR" altLang="en-US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자체 개발 제품을 오픈소스 기반으로</a:t>
            </a:r>
            <a:r>
              <a:rPr lang="en-US" altLang="ko-KR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/>
            </a:r>
            <a:br>
              <a:rPr lang="en-US" altLang="ko-KR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</a:br>
            <a:r>
              <a:rPr lang="ko-KR" altLang="en-US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모두 공개</a:t>
            </a:r>
            <a:endParaRPr lang="en-US" altLang="ko-KR" spc="-130" dirty="0"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  <a:p>
            <a:pPr marL="144463" indent="-144463">
              <a:lnSpc>
                <a:spcPct val="140000"/>
              </a:lnSpc>
              <a:buClr>
                <a:srgbClr val="7CBAFF"/>
              </a:buClr>
            </a:pPr>
            <a:r>
              <a:rPr lang="ko-KR" altLang="en-US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오픈소스 생태계 발전을 위해 커뮤니티에 지속적인 지원과 기부 실천</a:t>
            </a:r>
            <a:endParaRPr lang="en-US" altLang="ko-KR" spc="-130" dirty="0"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sp>
        <p:nvSpPr>
          <p:cNvPr id="18" name="텍스트 개체 틀 2">
            <a:extLst>
              <a:ext uri="{FF2B5EF4-FFF2-40B4-BE49-F238E27FC236}">
                <a16:creationId xmlns:a16="http://schemas.microsoft.com/office/drawing/2014/main" xmlns="" id="{116744CD-F90E-4C6B-BE26-20D155898A2B}"/>
              </a:ext>
            </a:extLst>
          </p:cNvPr>
          <p:cNvSpPr txBox="1">
            <a:spLocks/>
          </p:cNvSpPr>
          <p:nvPr/>
        </p:nvSpPr>
        <p:spPr>
          <a:xfrm>
            <a:off x="844431" y="3394166"/>
            <a:ext cx="2880000" cy="635244"/>
          </a:xfrm>
          <a:prstGeom prst="roundRect">
            <a:avLst>
              <a:gd name="adj" fmla="val 50000"/>
            </a:avLst>
          </a:prstGeom>
          <a:solidFill>
            <a:srgbClr val="C1E3EF"/>
          </a:solidFill>
        </p:spPr>
        <p:txBody>
          <a:bodyPr vert="horz" lIns="0" tIns="45717" rIns="91433" bIns="45717" rtlCol="0" anchor="ctr">
            <a:noAutofit/>
          </a:bodyPr>
          <a:lstStyle>
            <a:lvl1pPr marL="177800" indent="-92075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ko-KR" altLang="en-US" sz="1600" b="1" kern="1200" spc="-12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rgbClr val="00AEEF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None/>
            </a:pP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뛰어난 기술 전문성</a:t>
            </a:r>
          </a:p>
        </p:txBody>
      </p:sp>
      <p:sp>
        <p:nvSpPr>
          <p:cNvPr id="19" name="텍스트 개체 틀 3">
            <a:extLst>
              <a:ext uri="{FF2B5EF4-FFF2-40B4-BE49-F238E27FC236}">
                <a16:creationId xmlns:a16="http://schemas.microsoft.com/office/drawing/2014/main" xmlns="" id="{595CB303-CD67-49CB-A221-1CB946746F12}"/>
              </a:ext>
            </a:extLst>
          </p:cNvPr>
          <p:cNvSpPr txBox="1">
            <a:spLocks/>
          </p:cNvSpPr>
          <p:nvPr/>
        </p:nvSpPr>
        <p:spPr>
          <a:xfrm>
            <a:off x="706660" y="4194806"/>
            <a:ext cx="3252600" cy="1713368"/>
          </a:xfrm>
          <a:prstGeom prst="rect">
            <a:avLst/>
          </a:prstGeom>
        </p:spPr>
        <p:txBody>
          <a:bodyPr lIns="0"/>
          <a:lstStyle>
            <a:lvl1pPr marL="87313" indent="-87313" algn="l" defTabSz="914400" rtl="0" eaLnBrk="1" latinLnBrk="1" hangingPunct="1">
              <a:lnSpc>
                <a:spcPct val="120000"/>
              </a:lnSpc>
              <a:spcBef>
                <a:spcPts val="0"/>
              </a:spcBef>
              <a:buClr>
                <a:srgbClr val="E4E7EC"/>
              </a:buClr>
              <a:buFont typeface="Arial" panose="020B0604020202020204" pitchFamily="34" charset="0"/>
              <a:buChar char="•"/>
              <a:defRPr lang="ko-KR" altLang="en-US" sz="1400" b="0" kern="0" spc="-120" dirty="0" smtClean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463" indent="-144463">
              <a:lnSpc>
                <a:spcPct val="140000"/>
              </a:lnSpc>
              <a:buClr>
                <a:srgbClr val="7CBAFF"/>
              </a:buClr>
            </a:pPr>
            <a:r>
              <a:rPr lang="ko-KR" altLang="en-US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대표이사 및 핵심 임원이 </a:t>
            </a:r>
            <a:r>
              <a:rPr lang="en-US" altLang="ko-KR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20</a:t>
            </a:r>
            <a:r>
              <a:rPr lang="ko-KR" altLang="en-US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년 이상의</a:t>
            </a:r>
            <a:r>
              <a:rPr lang="en-US" altLang="ko-KR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/>
            </a:r>
            <a:br>
              <a:rPr lang="en-US" altLang="ko-KR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</a:br>
            <a:r>
              <a:rPr lang="ko-KR" altLang="en-US" spc="-130" dirty="0" err="1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업력을</a:t>
            </a:r>
            <a:r>
              <a:rPr lang="ko-KR" altLang="en-US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보유</a:t>
            </a:r>
          </a:p>
          <a:p>
            <a:pPr marL="144463" indent="-144463">
              <a:lnSpc>
                <a:spcPct val="140000"/>
              </a:lnSpc>
              <a:buClr>
                <a:srgbClr val="7CBAFF"/>
              </a:buClr>
            </a:pPr>
            <a:r>
              <a:rPr lang="ko-KR" altLang="en-US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구성원의 </a:t>
            </a:r>
            <a:r>
              <a:rPr lang="en-US" altLang="ko-KR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70% </a:t>
            </a:r>
            <a:r>
              <a:rPr lang="ko-KR" altLang="en-US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이상이 오픈소스</a:t>
            </a:r>
            <a:r>
              <a:rPr lang="en-US" altLang="ko-KR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,</a:t>
            </a:r>
            <a:br>
              <a:rPr lang="en-US" altLang="ko-KR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</a:br>
            <a:r>
              <a:rPr lang="ko-KR" altLang="en-US" spc="-130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클라우드 분야 기술 인력으로 구성</a:t>
            </a:r>
          </a:p>
        </p:txBody>
      </p:sp>
      <p:grpSp>
        <p:nvGrpSpPr>
          <p:cNvPr id="42" name="그래픽 11">
            <a:extLst>
              <a:ext uri="{FF2B5EF4-FFF2-40B4-BE49-F238E27FC236}">
                <a16:creationId xmlns:a16="http://schemas.microsoft.com/office/drawing/2014/main" xmlns="" id="{DEF35334-9D64-49B6-AA43-5808E994F45A}"/>
              </a:ext>
            </a:extLst>
          </p:cNvPr>
          <p:cNvGrpSpPr/>
          <p:nvPr/>
        </p:nvGrpSpPr>
        <p:grpSpPr>
          <a:xfrm>
            <a:off x="1845884" y="1765853"/>
            <a:ext cx="724752" cy="802224"/>
            <a:chOff x="1680077" y="1790115"/>
            <a:chExt cx="978750" cy="1083374"/>
          </a:xfrm>
          <a:solidFill>
            <a:schemeClr val="bg1"/>
          </a:solidFill>
        </p:grpSpPr>
        <p:grpSp>
          <p:nvGrpSpPr>
            <p:cNvPr id="43" name="그래픽 11">
              <a:extLst>
                <a:ext uri="{FF2B5EF4-FFF2-40B4-BE49-F238E27FC236}">
                  <a16:creationId xmlns:a16="http://schemas.microsoft.com/office/drawing/2014/main" xmlns="" id="{DEF35334-9D64-49B6-AA43-5808E994F45A}"/>
                </a:ext>
              </a:extLst>
            </p:cNvPr>
            <p:cNvGrpSpPr/>
            <p:nvPr/>
          </p:nvGrpSpPr>
          <p:grpSpPr>
            <a:xfrm>
              <a:off x="1680077" y="2135105"/>
              <a:ext cx="957023" cy="738384"/>
              <a:chOff x="1680077" y="2135105"/>
              <a:chExt cx="957023" cy="738384"/>
            </a:xfrm>
            <a:grpFill/>
          </p:grpSpPr>
          <p:sp>
            <p:nvSpPr>
              <p:cNvPr id="44" name="자유형: 도형 43">
                <a:extLst>
                  <a:ext uri="{FF2B5EF4-FFF2-40B4-BE49-F238E27FC236}">
                    <a16:creationId xmlns:a16="http://schemas.microsoft.com/office/drawing/2014/main" xmlns="" id="{7BFFC030-59A6-4E43-B690-0BA77CD742DA}"/>
                  </a:ext>
                </a:extLst>
              </p:cNvPr>
              <p:cNvSpPr/>
              <p:nvPr/>
            </p:nvSpPr>
            <p:spPr>
              <a:xfrm>
                <a:off x="1680077" y="2400990"/>
                <a:ext cx="327374" cy="472499"/>
              </a:xfrm>
              <a:custGeom>
                <a:avLst/>
                <a:gdLst>
                  <a:gd name="connsiteX0" fmla="*/ 0 w 327374"/>
                  <a:gd name="connsiteY0" fmla="*/ 0 h 472499"/>
                  <a:gd name="connsiteX1" fmla="*/ 0 w 327374"/>
                  <a:gd name="connsiteY1" fmla="*/ 472500 h 472499"/>
                  <a:gd name="connsiteX2" fmla="*/ 327375 w 327374"/>
                  <a:gd name="connsiteY2" fmla="*/ 472500 h 472499"/>
                  <a:gd name="connsiteX3" fmla="*/ 327375 w 327374"/>
                  <a:gd name="connsiteY3" fmla="*/ 0 h 472499"/>
                  <a:gd name="connsiteX4" fmla="*/ 0 w 327374"/>
                  <a:gd name="connsiteY4" fmla="*/ 0 h 472499"/>
                  <a:gd name="connsiteX5" fmla="*/ 266625 w 327374"/>
                  <a:gd name="connsiteY5" fmla="*/ 128250 h 472499"/>
                  <a:gd name="connsiteX6" fmla="*/ 232875 w 327374"/>
                  <a:gd name="connsiteY6" fmla="*/ 128250 h 472499"/>
                  <a:gd name="connsiteX7" fmla="*/ 232875 w 327374"/>
                  <a:gd name="connsiteY7" fmla="*/ 81000 h 472499"/>
                  <a:gd name="connsiteX8" fmla="*/ 266625 w 327374"/>
                  <a:gd name="connsiteY8" fmla="*/ 81000 h 472499"/>
                  <a:gd name="connsiteX9" fmla="*/ 266625 w 327374"/>
                  <a:gd name="connsiteY9" fmla="*/ 128250 h 47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374" h="472499">
                    <a:moveTo>
                      <a:pt x="0" y="0"/>
                    </a:moveTo>
                    <a:lnTo>
                      <a:pt x="0" y="472500"/>
                    </a:lnTo>
                    <a:lnTo>
                      <a:pt x="327375" y="472500"/>
                    </a:lnTo>
                    <a:lnTo>
                      <a:pt x="327375" y="0"/>
                    </a:lnTo>
                    <a:lnTo>
                      <a:pt x="0" y="0"/>
                    </a:lnTo>
                    <a:close/>
                    <a:moveTo>
                      <a:pt x="266625" y="128250"/>
                    </a:moveTo>
                    <a:lnTo>
                      <a:pt x="232875" y="128250"/>
                    </a:lnTo>
                    <a:lnTo>
                      <a:pt x="232875" y="81000"/>
                    </a:lnTo>
                    <a:lnTo>
                      <a:pt x="266625" y="81000"/>
                    </a:lnTo>
                    <a:lnTo>
                      <a:pt x="266625" y="128250"/>
                    </a:lnTo>
                    <a:close/>
                  </a:path>
                </a:pathLst>
              </a:custGeom>
              <a:grpFill/>
              <a:ln w="33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endParaRPr>
              </a:p>
            </p:txBody>
          </p:sp>
          <p:sp>
            <p:nvSpPr>
              <p:cNvPr id="45" name="자유형: 도형 44">
                <a:extLst>
                  <a:ext uri="{FF2B5EF4-FFF2-40B4-BE49-F238E27FC236}">
                    <a16:creationId xmlns:a16="http://schemas.microsoft.com/office/drawing/2014/main" xmlns="" id="{08EA060F-634E-470A-AB2A-E78DEC1D82C9}"/>
                  </a:ext>
                </a:extLst>
              </p:cNvPr>
              <p:cNvSpPr/>
              <p:nvPr/>
            </p:nvSpPr>
            <p:spPr>
              <a:xfrm>
                <a:off x="2041201" y="2135105"/>
                <a:ext cx="595898" cy="721509"/>
              </a:xfrm>
              <a:custGeom>
                <a:avLst/>
                <a:gdLst>
                  <a:gd name="connsiteX0" fmla="*/ 570375 w 595898"/>
                  <a:gd name="connsiteY0" fmla="*/ 370510 h 721509"/>
                  <a:gd name="connsiteX1" fmla="*/ 533250 w 595898"/>
                  <a:gd name="connsiteY1" fmla="*/ 265885 h 721509"/>
                  <a:gd name="connsiteX2" fmla="*/ 317250 w 595898"/>
                  <a:gd name="connsiteY2" fmla="*/ 265885 h 721509"/>
                  <a:gd name="connsiteX3" fmla="*/ 317250 w 595898"/>
                  <a:gd name="connsiteY3" fmla="*/ 53260 h 721509"/>
                  <a:gd name="connsiteX4" fmla="*/ 202500 w 595898"/>
                  <a:gd name="connsiteY4" fmla="*/ 39760 h 721509"/>
                  <a:gd name="connsiteX5" fmla="*/ 0 w 595898"/>
                  <a:gd name="connsiteY5" fmla="*/ 296260 h 721509"/>
                  <a:gd name="connsiteX6" fmla="*/ 0 w 595898"/>
                  <a:gd name="connsiteY6" fmla="*/ 640510 h 721509"/>
                  <a:gd name="connsiteX7" fmla="*/ 84375 w 595898"/>
                  <a:gd name="connsiteY7" fmla="*/ 721510 h 721509"/>
                  <a:gd name="connsiteX8" fmla="*/ 550125 w 595898"/>
                  <a:gd name="connsiteY8" fmla="*/ 721510 h 721509"/>
                  <a:gd name="connsiteX9" fmla="*/ 556875 w 595898"/>
                  <a:gd name="connsiteY9" fmla="*/ 627010 h 721509"/>
                  <a:gd name="connsiteX10" fmla="*/ 556875 w 595898"/>
                  <a:gd name="connsiteY10" fmla="*/ 505510 h 721509"/>
                  <a:gd name="connsiteX11" fmla="*/ 570375 w 595898"/>
                  <a:gd name="connsiteY11" fmla="*/ 370510 h 721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95898" h="721509">
                    <a:moveTo>
                      <a:pt x="570375" y="370510"/>
                    </a:moveTo>
                    <a:cubicBezTo>
                      <a:pt x="644625" y="306385"/>
                      <a:pt x="533250" y="265885"/>
                      <a:pt x="533250" y="265885"/>
                    </a:cubicBezTo>
                    <a:lnTo>
                      <a:pt x="317250" y="265885"/>
                    </a:lnTo>
                    <a:lnTo>
                      <a:pt x="317250" y="53260"/>
                    </a:lnTo>
                    <a:cubicBezTo>
                      <a:pt x="286875" y="-58115"/>
                      <a:pt x="202500" y="39760"/>
                      <a:pt x="202500" y="39760"/>
                    </a:cubicBezTo>
                    <a:cubicBezTo>
                      <a:pt x="131625" y="259135"/>
                      <a:pt x="10125" y="292885"/>
                      <a:pt x="0" y="296260"/>
                    </a:cubicBezTo>
                    <a:lnTo>
                      <a:pt x="0" y="640510"/>
                    </a:lnTo>
                    <a:cubicBezTo>
                      <a:pt x="13500" y="711385"/>
                      <a:pt x="84375" y="721510"/>
                      <a:pt x="84375" y="721510"/>
                    </a:cubicBezTo>
                    <a:lnTo>
                      <a:pt x="550125" y="721510"/>
                    </a:lnTo>
                    <a:cubicBezTo>
                      <a:pt x="617625" y="677635"/>
                      <a:pt x="556875" y="627010"/>
                      <a:pt x="556875" y="627010"/>
                    </a:cubicBezTo>
                    <a:cubicBezTo>
                      <a:pt x="614250" y="576385"/>
                      <a:pt x="556875" y="505510"/>
                      <a:pt x="556875" y="505510"/>
                    </a:cubicBezTo>
                    <a:cubicBezTo>
                      <a:pt x="634500" y="448135"/>
                      <a:pt x="570375" y="370510"/>
                      <a:pt x="570375" y="370510"/>
                    </a:cubicBezTo>
                    <a:close/>
                  </a:path>
                </a:pathLst>
              </a:custGeom>
              <a:grpFill/>
              <a:ln w="33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endParaRPr>
              </a:p>
            </p:txBody>
          </p:sp>
        </p:grpSp>
        <p:sp>
          <p:nvSpPr>
            <p:cNvPr id="46" name="자유형: 도형 45">
              <a:extLst>
                <a:ext uri="{FF2B5EF4-FFF2-40B4-BE49-F238E27FC236}">
                  <a16:creationId xmlns:a16="http://schemas.microsoft.com/office/drawing/2014/main" xmlns="" id="{D103CD66-34EE-4551-89F3-75D0662CF6C4}"/>
                </a:ext>
              </a:extLst>
            </p:cNvPr>
            <p:cNvSpPr/>
            <p:nvPr/>
          </p:nvSpPr>
          <p:spPr>
            <a:xfrm>
              <a:off x="2287577" y="1790115"/>
              <a:ext cx="371250" cy="580500"/>
            </a:xfrm>
            <a:custGeom>
              <a:avLst/>
              <a:gdLst>
                <a:gd name="connsiteX0" fmla="*/ 266625 w 371250"/>
                <a:gd name="connsiteY0" fmla="*/ 580500 h 580500"/>
                <a:gd name="connsiteX1" fmla="*/ 266625 w 371250"/>
                <a:gd name="connsiteY1" fmla="*/ 337500 h 580500"/>
                <a:gd name="connsiteX2" fmla="*/ 371250 w 371250"/>
                <a:gd name="connsiteY2" fmla="*/ 172125 h 580500"/>
                <a:gd name="connsiteX3" fmla="*/ 259875 w 371250"/>
                <a:gd name="connsiteY3" fmla="*/ 3375 h 580500"/>
                <a:gd name="connsiteX4" fmla="*/ 259875 w 371250"/>
                <a:gd name="connsiteY4" fmla="*/ 172125 h 580500"/>
                <a:gd name="connsiteX5" fmla="*/ 111375 w 371250"/>
                <a:gd name="connsiteY5" fmla="*/ 172125 h 580500"/>
                <a:gd name="connsiteX6" fmla="*/ 111375 w 371250"/>
                <a:gd name="connsiteY6" fmla="*/ 0 h 580500"/>
                <a:gd name="connsiteX7" fmla="*/ 0 w 371250"/>
                <a:gd name="connsiteY7" fmla="*/ 168750 h 580500"/>
                <a:gd name="connsiteX8" fmla="*/ 104625 w 371250"/>
                <a:gd name="connsiteY8" fmla="*/ 334125 h 580500"/>
                <a:gd name="connsiteX9" fmla="*/ 104625 w 371250"/>
                <a:gd name="connsiteY9" fmla="*/ 577125 h 580500"/>
                <a:gd name="connsiteX10" fmla="*/ 266625 w 371250"/>
                <a:gd name="connsiteY10" fmla="*/ 577125 h 58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250" h="580500">
                  <a:moveTo>
                    <a:pt x="266625" y="580500"/>
                  </a:moveTo>
                  <a:lnTo>
                    <a:pt x="266625" y="337500"/>
                  </a:lnTo>
                  <a:cubicBezTo>
                    <a:pt x="327375" y="307125"/>
                    <a:pt x="371250" y="243000"/>
                    <a:pt x="371250" y="172125"/>
                  </a:cubicBezTo>
                  <a:cubicBezTo>
                    <a:pt x="371250" y="97875"/>
                    <a:pt x="324000" y="30375"/>
                    <a:pt x="259875" y="3375"/>
                  </a:cubicBezTo>
                  <a:lnTo>
                    <a:pt x="259875" y="172125"/>
                  </a:lnTo>
                  <a:lnTo>
                    <a:pt x="111375" y="172125"/>
                  </a:lnTo>
                  <a:lnTo>
                    <a:pt x="111375" y="0"/>
                  </a:lnTo>
                  <a:cubicBezTo>
                    <a:pt x="47250" y="27000"/>
                    <a:pt x="0" y="94500"/>
                    <a:pt x="0" y="168750"/>
                  </a:cubicBezTo>
                  <a:cubicBezTo>
                    <a:pt x="0" y="243000"/>
                    <a:pt x="43875" y="307125"/>
                    <a:pt x="104625" y="334125"/>
                  </a:cubicBezTo>
                  <a:lnTo>
                    <a:pt x="104625" y="577125"/>
                  </a:lnTo>
                  <a:lnTo>
                    <a:pt x="266625" y="577125"/>
                  </a:lnTo>
                  <a:close/>
                </a:path>
              </a:pathLst>
            </a:custGeom>
            <a:grpFill/>
            <a:ln w="33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</p:grpSp>
      <p:grpSp>
        <p:nvGrpSpPr>
          <p:cNvPr id="47" name="그래픽 10">
            <a:extLst>
              <a:ext uri="{FF2B5EF4-FFF2-40B4-BE49-F238E27FC236}">
                <a16:creationId xmlns:a16="http://schemas.microsoft.com/office/drawing/2014/main" xmlns="" id="{BED89E52-FBEE-4CDD-AFBB-80D437E6B3A7}"/>
              </a:ext>
            </a:extLst>
          </p:cNvPr>
          <p:cNvGrpSpPr/>
          <p:nvPr/>
        </p:nvGrpSpPr>
        <p:grpSpPr>
          <a:xfrm>
            <a:off x="5761298" y="1815392"/>
            <a:ext cx="669404" cy="883364"/>
            <a:chOff x="5637494" y="1790115"/>
            <a:chExt cx="904005" cy="1192950"/>
          </a:xfrm>
          <a:solidFill>
            <a:schemeClr val="bg1"/>
          </a:solidFill>
        </p:grpSpPr>
        <p:sp>
          <p:nvSpPr>
            <p:cNvPr id="48" name="자유형: 도형 47">
              <a:extLst>
                <a:ext uri="{FF2B5EF4-FFF2-40B4-BE49-F238E27FC236}">
                  <a16:creationId xmlns:a16="http://schemas.microsoft.com/office/drawing/2014/main" xmlns="" id="{F1B11F5D-1BFF-4999-8BA2-1DC57F567E42}"/>
                </a:ext>
              </a:extLst>
            </p:cNvPr>
            <p:cNvSpPr/>
            <p:nvPr/>
          </p:nvSpPr>
          <p:spPr>
            <a:xfrm>
              <a:off x="5637494" y="1790115"/>
              <a:ext cx="743130" cy="747450"/>
            </a:xfrm>
            <a:custGeom>
              <a:avLst/>
              <a:gdLst>
                <a:gd name="connsiteX0" fmla="*/ 730756 w 743130"/>
                <a:gd name="connsiteY0" fmla="*/ 403425 h 747450"/>
                <a:gd name="connsiteX1" fmla="*/ 668881 w 743130"/>
                <a:gd name="connsiteY1" fmla="*/ 386100 h 747450"/>
                <a:gd name="connsiteX2" fmla="*/ 668881 w 743130"/>
                <a:gd name="connsiteY2" fmla="*/ 373725 h 747450"/>
                <a:gd name="connsiteX3" fmla="*/ 668881 w 743130"/>
                <a:gd name="connsiteY3" fmla="*/ 361350 h 747450"/>
                <a:gd name="connsiteX4" fmla="*/ 730756 w 743130"/>
                <a:gd name="connsiteY4" fmla="*/ 344025 h 747450"/>
                <a:gd name="connsiteX5" fmla="*/ 743131 w 743130"/>
                <a:gd name="connsiteY5" fmla="*/ 326700 h 747450"/>
                <a:gd name="connsiteX6" fmla="*/ 740656 w 743130"/>
                <a:gd name="connsiteY6" fmla="*/ 311850 h 747450"/>
                <a:gd name="connsiteX7" fmla="*/ 738181 w 743130"/>
                <a:gd name="connsiteY7" fmla="*/ 297000 h 747450"/>
                <a:gd name="connsiteX8" fmla="*/ 720856 w 743130"/>
                <a:gd name="connsiteY8" fmla="*/ 284625 h 747450"/>
                <a:gd name="connsiteX9" fmla="*/ 668881 w 743130"/>
                <a:gd name="connsiteY9" fmla="*/ 282150 h 747450"/>
                <a:gd name="connsiteX10" fmla="*/ 651556 w 743130"/>
                <a:gd name="connsiteY10" fmla="*/ 272250 h 747450"/>
                <a:gd name="connsiteX11" fmla="*/ 651556 w 743130"/>
                <a:gd name="connsiteY11" fmla="*/ 272250 h 747450"/>
                <a:gd name="connsiteX12" fmla="*/ 656506 w 743130"/>
                <a:gd name="connsiteY12" fmla="*/ 252450 h 747450"/>
                <a:gd name="connsiteX13" fmla="*/ 698581 w 743130"/>
                <a:gd name="connsiteY13" fmla="*/ 222750 h 747450"/>
                <a:gd name="connsiteX14" fmla="*/ 703531 w 743130"/>
                <a:gd name="connsiteY14" fmla="*/ 202950 h 747450"/>
                <a:gd name="connsiteX15" fmla="*/ 696106 w 743130"/>
                <a:gd name="connsiteY15" fmla="*/ 188100 h 747450"/>
                <a:gd name="connsiteX16" fmla="*/ 686206 w 743130"/>
                <a:gd name="connsiteY16" fmla="*/ 173250 h 747450"/>
                <a:gd name="connsiteX17" fmla="*/ 666406 w 743130"/>
                <a:gd name="connsiteY17" fmla="*/ 165825 h 747450"/>
                <a:gd name="connsiteX18" fmla="*/ 619381 w 743130"/>
                <a:gd name="connsiteY18" fmla="*/ 185625 h 747450"/>
                <a:gd name="connsiteX19" fmla="*/ 599581 w 743130"/>
                <a:gd name="connsiteY19" fmla="*/ 180675 h 747450"/>
                <a:gd name="connsiteX20" fmla="*/ 599581 w 743130"/>
                <a:gd name="connsiteY20" fmla="*/ 180675 h 747450"/>
                <a:gd name="connsiteX21" fmla="*/ 599581 w 743130"/>
                <a:gd name="connsiteY21" fmla="*/ 163350 h 747450"/>
                <a:gd name="connsiteX22" fmla="*/ 629281 w 743130"/>
                <a:gd name="connsiteY22" fmla="*/ 121275 h 747450"/>
                <a:gd name="connsiteX23" fmla="*/ 626806 w 743130"/>
                <a:gd name="connsiteY23" fmla="*/ 99000 h 747450"/>
                <a:gd name="connsiteX24" fmla="*/ 614431 w 743130"/>
                <a:gd name="connsiteY24" fmla="*/ 89100 h 747450"/>
                <a:gd name="connsiteX25" fmla="*/ 602056 w 743130"/>
                <a:gd name="connsiteY25" fmla="*/ 79200 h 747450"/>
                <a:gd name="connsiteX26" fmla="*/ 579781 w 743130"/>
                <a:gd name="connsiteY26" fmla="*/ 79200 h 747450"/>
                <a:gd name="connsiteX27" fmla="*/ 542656 w 743130"/>
                <a:gd name="connsiteY27" fmla="*/ 113850 h 747450"/>
                <a:gd name="connsiteX28" fmla="*/ 522856 w 743130"/>
                <a:gd name="connsiteY28" fmla="*/ 116325 h 747450"/>
                <a:gd name="connsiteX29" fmla="*/ 522856 w 743130"/>
                <a:gd name="connsiteY29" fmla="*/ 116325 h 747450"/>
                <a:gd name="connsiteX30" fmla="*/ 515431 w 743130"/>
                <a:gd name="connsiteY30" fmla="*/ 99000 h 747450"/>
                <a:gd name="connsiteX31" fmla="*/ 527806 w 743130"/>
                <a:gd name="connsiteY31" fmla="*/ 49500 h 747450"/>
                <a:gd name="connsiteX32" fmla="*/ 517906 w 743130"/>
                <a:gd name="connsiteY32" fmla="*/ 29700 h 747450"/>
                <a:gd name="connsiteX33" fmla="*/ 503056 w 743130"/>
                <a:gd name="connsiteY33" fmla="*/ 24750 h 747450"/>
                <a:gd name="connsiteX34" fmla="*/ 488206 w 743130"/>
                <a:gd name="connsiteY34" fmla="*/ 19800 h 747450"/>
                <a:gd name="connsiteX35" fmla="*/ 468406 w 743130"/>
                <a:gd name="connsiteY35" fmla="*/ 27225 h 747450"/>
                <a:gd name="connsiteX36" fmla="*/ 446131 w 743130"/>
                <a:gd name="connsiteY36" fmla="*/ 74250 h 747450"/>
                <a:gd name="connsiteX37" fmla="*/ 428806 w 743130"/>
                <a:gd name="connsiteY37" fmla="*/ 81675 h 747450"/>
                <a:gd name="connsiteX38" fmla="*/ 428806 w 743130"/>
                <a:gd name="connsiteY38" fmla="*/ 81675 h 747450"/>
                <a:gd name="connsiteX39" fmla="*/ 416431 w 743130"/>
                <a:gd name="connsiteY39" fmla="*/ 66825 h 747450"/>
                <a:gd name="connsiteX40" fmla="*/ 411481 w 743130"/>
                <a:gd name="connsiteY40" fmla="*/ 14850 h 747450"/>
                <a:gd name="connsiteX41" fmla="*/ 386731 w 743130"/>
                <a:gd name="connsiteY41" fmla="*/ 0 h 747450"/>
                <a:gd name="connsiteX42" fmla="*/ 371881 w 743130"/>
                <a:gd name="connsiteY42" fmla="*/ 0 h 747450"/>
                <a:gd name="connsiteX43" fmla="*/ 354556 w 743130"/>
                <a:gd name="connsiteY43" fmla="*/ 0 h 747450"/>
                <a:gd name="connsiteX44" fmla="*/ 339706 w 743130"/>
                <a:gd name="connsiteY44" fmla="*/ 14850 h 747450"/>
                <a:gd name="connsiteX45" fmla="*/ 334756 w 743130"/>
                <a:gd name="connsiteY45" fmla="*/ 66825 h 747450"/>
                <a:gd name="connsiteX46" fmla="*/ 322381 w 743130"/>
                <a:gd name="connsiteY46" fmla="*/ 81675 h 747450"/>
                <a:gd name="connsiteX47" fmla="*/ 322381 w 743130"/>
                <a:gd name="connsiteY47" fmla="*/ 81675 h 747450"/>
                <a:gd name="connsiteX48" fmla="*/ 305056 w 743130"/>
                <a:gd name="connsiteY48" fmla="*/ 74250 h 747450"/>
                <a:gd name="connsiteX49" fmla="*/ 277831 w 743130"/>
                <a:gd name="connsiteY49" fmla="*/ 24750 h 747450"/>
                <a:gd name="connsiteX50" fmla="*/ 258031 w 743130"/>
                <a:gd name="connsiteY50" fmla="*/ 17325 h 747450"/>
                <a:gd name="connsiteX51" fmla="*/ 243181 w 743130"/>
                <a:gd name="connsiteY51" fmla="*/ 22275 h 747450"/>
                <a:gd name="connsiteX52" fmla="*/ 228331 w 743130"/>
                <a:gd name="connsiteY52" fmla="*/ 27225 h 747450"/>
                <a:gd name="connsiteX53" fmla="*/ 218431 w 743130"/>
                <a:gd name="connsiteY53" fmla="*/ 47025 h 747450"/>
                <a:gd name="connsiteX54" fmla="*/ 230806 w 743130"/>
                <a:gd name="connsiteY54" fmla="*/ 96525 h 747450"/>
                <a:gd name="connsiteX55" fmla="*/ 223381 w 743130"/>
                <a:gd name="connsiteY55" fmla="*/ 116325 h 747450"/>
                <a:gd name="connsiteX56" fmla="*/ 223381 w 743130"/>
                <a:gd name="connsiteY56" fmla="*/ 116325 h 747450"/>
                <a:gd name="connsiteX57" fmla="*/ 203581 w 743130"/>
                <a:gd name="connsiteY57" fmla="*/ 113850 h 747450"/>
                <a:gd name="connsiteX58" fmla="*/ 166456 w 743130"/>
                <a:gd name="connsiteY58" fmla="*/ 76725 h 747450"/>
                <a:gd name="connsiteX59" fmla="*/ 144181 w 743130"/>
                <a:gd name="connsiteY59" fmla="*/ 76725 h 747450"/>
                <a:gd name="connsiteX60" fmla="*/ 131806 w 743130"/>
                <a:gd name="connsiteY60" fmla="*/ 86625 h 747450"/>
                <a:gd name="connsiteX61" fmla="*/ 119431 w 743130"/>
                <a:gd name="connsiteY61" fmla="*/ 99000 h 747450"/>
                <a:gd name="connsiteX62" fmla="*/ 116956 w 743130"/>
                <a:gd name="connsiteY62" fmla="*/ 118800 h 747450"/>
                <a:gd name="connsiteX63" fmla="*/ 146656 w 743130"/>
                <a:gd name="connsiteY63" fmla="*/ 160875 h 747450"/>
                <a:gd name="connsiteX64" fmla="*/ 144181 w 743130"/>
                <a:gd name="connsiteY64" fmla="*/ 180675 h 747450"/>
                <a:gd name="connsiteX65" fmla="*/ 144181 w 743130"/>
                <a:gd name="connsiteY65" fmla="*/ 180675 h 747450"/>
                <a:gd name="connsiteX66" fmla="*/ 124381 w 743130"/>
                <a:gd name="connsiteY66" fmla="*/ 185625 h 747450"/>
                <a:gd name="connsiteX67" fmla="*/ 77356 w 743130"/>
                <a:gd name="connsiteY67" fmla="*/ 165825 h 747450"/>
                <a:gd name="connsiteX68" fmla="*/ 55081 w 743130"/>
                <a:gd name="connsiteY68" fmla="*/ 173250 h 747450"/>
                <a:gd name="connsiteX69" fmla="*/ 47656 w 743130"/>
                <a:gd name="connsiteY69" fmla="*/ 185625 h 747450"/>
                <a:gd name="connsiteX70" fmla="*/ 40231 w 743130"/>
                <a:gd name="connsiteY70" fmla="*/ 200475 h 747450"/>
                <a:gd name="connsiteX71" fmla="*/ 45181 w 743130"/>
                <a:gd name="connsiteY71" fmla="*/ 222750 h 747450"/>
                <a:gd name="connsiteX72" fmla="*/ 87256 w 743130"/>
                <a:gd name="connsiteY72" fmla="*/ 252450 h 747450"/>
                <a:gd name="connsiteX73" fmla="*/ 92206 w 743130"/>
                <a:gd name="connsiteY73" fmla="*/ 272250 h 747450"/>
                <a:gd name="connsiteX74" fmla="*/ 92206 w 743130"/>
                <a:gd name="connsiteY74" fmla="*/ 272250 h 747450"/>
                <a:gd name="connsiteX75" fmla="*/ 74881 w 743130"/>
                <a:gd name="connsiteY75" fmla="*/ 282150 h 747450"/>
                <a:gd name="connsiteX76" fmla="*/ 22906 w 743130"/>
                <a:gd name="connsiteY76" fmla="*/ 279675 h 747450"/>
                <a:gd name="connsiteX77" fmla="*/ 5581 w 743130"/>
                <a:gd name="connsiteY77" fmla="*/ 292050 h 747450"/>
                <a:gd name="connsiteX78" fmla="*/ 3106 w 743130"/>
                <a:gd name="connsiteY78" fmla="*/ 306900 h 747450"/>
                <a:gd name="connsiteX79" fmla="*/ 631 w 743130"/>
                <a:gd name="connsiteY79" fmla="*/ 324225 h 747450"/>
                <a:gd name="connsiteX80" fmla="*/ 13006 w 743130"/>
                <a:gd name="connsiteY80" fmla="*/ 341550 h 747450"/>
                <a:gd name="connsiteX81" fmla="*/ 74881 w 743130"/>
                <a:gd name="connsiteY81" fmla="*/ 358875 h 747450"/>
                <a:gd name="connsiteX82" fmla="*/ 74881 w 743130"/>
                <a:gd name="connsiteY82" fmla="*/ 371250 h 747450"/>
                <a:gd name="connsiteX83" fmla="*/ 74881 w 743130"/>
                <a:gd name="connsiteY83" fmla="*/ 383625 h 747450"/>
                <a:gd name="connsiteX84" fmla="*/ 13006 w 743130"/>
                <a:gd name="connsiteY84" fmla="*/ 400950 h 747450"/>
                <a:gd name="connsiteX85" fmla="*/ 631 w 743130"/>
                <a:gd name="connsiteY85" fmla="*/ 423225 h 747450"/>
                <a:gd name="connsiteX86" fmla="*/ 3106 w 743130"/>
                <a:gd name="connsiteY86" fmla="*/ 438075 h 747450"/>
                <a:gd name="connsiteX87" fmla="*/ 5581 w 743130"/>
                <a:gd name="connsiteY87" fmla="*/ 452925 h 747450"/>
                <a:gd name="connsiteX88" fmla="*/ 22906 w 743130"/>
                <a:gd name="connsiteY88" fmla="*/ 465300 h 747450"/>
                <a:gd name="connsiteX89" fmla="*/ 74881 w 743130"/>
                <a:gd name="connsiteY89" fmla="*/ 465300 h 747450"/>
                <a:gd name="connsiteX90" fmla="*/ 92206 w 743130"/>
                <a:gd name="connsiteY90" fmla="*/ 475200 h 747450"/>
                <a:gd name="connsiteX91" fmla="*/ 92206 w 743130"/>
                <a:gd name="connsiteY91" fmla="*/ 475200 h 747450"/>
                <a:gd name="connsiteX92" fmla="*/ 87256 w 743130"/>
                <a:gd name="connsiteY92" fmla="*/ 495000 h 747450"/>
                <a:gd name="connsiteX93" fmla="*/ 45181 w 743130"/>
                <a:gd name="connsiteY93" fmla="*/ 524700 h 747450"/>
                <a:gd name="connsiteX94" fmla="*/ 40231 w 743130"/>
                <a:gd name="connsiteY94" fmla="*/ 544500 h 747450"/>
                <a:gd name="connsiteX95" fmla="*/ 47656 w 743130"/>
                <a:gd name="connsiteY95" fmla="*/ 559350 h 747450"/>
                <a:gd name="connsiteX96" fmla="*/ 55081 w 743130"/>
                <a:gd name="connsiteY96" fmla="*/ 574200 h 747450"/>
                <a:gd name="connsiteX97" fmla="*/ 74881 w 743130"/>
                <a:gd name="connsiteY97" fmla="*/ 581625 h 747450"/>
                <a:gd name="connsiteX98" fmla="*/ 124381 w 743130"/>
                <a:gd name="connsiteY98" fmla="*/ 559350 h 747450"/>
                <a:gd name="connsiteX99" fmla="*/ 144181 w 743130"/>
                <a:gd name="connsiteY99" fmla="*/ 564300 h 747450"/>
                <a:gd name="connsiteX100" fmla="*/ 144181 w 743130"/>
                <a:gd name="connsiteY100" fmla="*/ 564300 h 747450"/>
                <a:gd name="connsiteX101" fmla="*/ 146656 w 743130"/>
                <a:gd name="connsiteY101" fmla="*/ 584100 h 747450"/>
                <a:gd name="connsiteX102" fmla="*/ 116956 w 743130"/>
                <a:gd name="connsiteY102" fmla="*/ 626175 h 747450"/>
                <a:gd name="connsiteX103" fmla="*/ 119431 w 743130"/>
                <a:gd name="connsiteY103" fmla="*/ 648450 h 747450"/>
                <a:gd name="connsiteX104" fmla="*/ 131806 w 743130"/>
                <a:gd name="connsiteY104" fmla="*/ 658350 h 747450"/>
                <a:gd name="connsiteX105" fmla="*/ 144181 w 743130"/>
                <a:gd name="connsiteY105" fmla="*/ 668250 h 747450"/>
                <a:gd name="connsiteX106" fmla="*/ 166456 w 743130"/>
                <a:gd name="connsiteY106" fmla="*/ 668250 h 747450"/>
                <a:gd name="connsiteX107" fmla="*/ 203581 w 743130"/>
                <a:gd name="connsiteY107" fmla="*/ 633600 h 747450"/>
                <a:gd name="connsiteX108" fmla="*/ 223381 w 743130"/>
                <a:gd name="connsiteY108" fmla="*/ 631125 h 747450"/>
                <a:gd name="connsiteX109" fmla="*/ 223381 w 743130"/>
                <a:gd name="connsiteY109" fmla="*/ 631125 h 747450"/>
                <a:gd name="connsiteX110" fmla="*/ 230806 w 743130"/>
                <a:gd name="connsiteY110" fmla="*/ 648450 h 747450"/>
                <a:gd name="connsiteX111" fmla="*/ 218431 w 743130"/>
                <a:gd name="connsiteY111" fmla="*/ 697950 h 747450"/>
                <a:gd name="connsiteX112" fmla="*/ 228331 w 743130"/>
                <a:gd name="connsiteY112" fmla="*/ 717750 h 747450"/>
                <a:gd name="connsiteX113" fmla="*/ 243181 w 743130"/>
                <a:gd name="connsiteY113" fmla="*/ 722700 h 747450"/>
                <a:gd name="connsiteX114" fmla="*/ 258031 w 743130"/>
                <a:gd name="connsiteY114" fmla="*/ 727650 h 747450"/>
                <a:gd name="connsiteX115" fmla="*/ 277831 w 743130"/>
                <a:gd name="connsiteY115" fmla="*/ 720225 h 747450"/>
                <a:gd name="connsiteX116" fmla="*/ 300106 w 743130"/>
                <a:gd name="connsiteY116" fmla="*/ 673200 h 747450"/>
                <a:gd name="connsiteX117" fmla="*/ 317431 w 743130"/>
                <a:gd name="connsiteY117" fmla="*/ 665775 h 747450"/>
                <a:gd name="connsiteX118" fmla="*/ 317431 w 743130"/>
                <a:gd name="connsiteY118" fmla="*/ 665775 h 747450"/>
                <a:gd name="connsiteX119" fmla="*/ 332281 w 743130"/>
                <a:gd name="connsiteY119" fmla="*/ 680625 h 747450"/>
                <a:gd name="connsiteX120" fmla="*/ 337231 w 743130"/>
                <a:gd name="connsiteY120" fmla="*/ 732600 h 747450"/>
                <a:gd name="connsiteX121" fmla="*/ 352081 w 743130"/>
                <a:gd name="connsiteY121" fmla="*/ 747450 h 747450"/>
                <a:gd name="connsiteX122" fmla="*/ 369406 w 743130"/>
                <a:gd name="connsiteY122" fmla="*/ 747450 h 747450"/>
                <a:gd name="connsiteX123" fmla="*/ 386731 w 743130"/>
                <a:gd name="connsiteY123" fmla="*/ 747450 h 747450"/>
                <a:gd name="connsiteX124" fmla="*/ 401581 w 743130"/>
                <a:gd name="connsiteY124" fmla="*/ 732600 h 747450"/>
                <a:gd name="connsiteX125" fmla="*/ 406531 w 743130"/>
                <a:gd name="connsiteY125" fmla="*/ 680625 h 747450"/>
                <a:gd name="connsiteX126" fmla="*/ 418906 w 743130"/>
                <a:gd name="connsiteY126" fmla="*/ 665775 h 747450"/>
                <a:gd name="connsiteX127" fmla="*/ 418906 w 743130"/>
                <a:gd name="connsiteY127" fmla="*/ 665775 h 747450"/>
                <a:gd name="connsiteX128" fmla="*/ 436231 w 743130"/>
                <a:gd name="connsiteY128" fmla="*/ 673200 h 747450"/>
                <a:gd name="connsiteX129" fmla="*/ 458506 w 743130"/>
                <a:gd name="connsiteY129" fmla="*/ 720225 h 747450"/>
                <a:gd name="connsiteX130" fmla="*/ 478306 w 743130"/>
                <a:gd name="connsiteY130" fmla="*/ 727650 h 747450"/>
                <a:gd name="connsiteX131" fmla="*/ 493156 w 743130"/>
                <a:gd name="connsiteY131" fmla="*/ 722700 h 747450"/>
                <a:gd name="connsiteX132" fmla="*/ 508006 w 743130"/>
                <a:gd name="connsiteY132" fmla="*/ 717750 h 747450"/>
                <a:gd name="connsiteX133" fmla="*/ 517906 w 743130"/>
                <a:gd name="connsiteY133" fmla="*/ 697950 h 747450"/>
                <a:gd name="connsiteX134" fmla="*/ 505531 w 743130"/>
                <a:gd name="connsiteY134" fmla="*/ 648450 h 747450"/>
                <a:gd name="connsiteX135" fmla="*/ 512956 w 743130"/>
                <a:gd name="connsiteY135" fmla="*/ 631125 h 747450"/>
                <a:gd name="connsiteX136" fmla="*/ 512956 w 743130"/>
                <a:gd name="connsiteY136" fmla="*/ 631125 h 747450"/>
                <a:gd name="connsiteX137" fmla="*/ 532756 w 743130"/>
                <a:gd name="connsiteY137" fmla="*/ 633600 h 747450"/>
                <a:gd name="connsiteX138" fmla="*/ 569881 w 743130"/>
                <a:gd name="connsiteY138" fmla="*/ 668250 h 747450"/>
                <a:gd name="connsiteX139" fmla="*/ 592156 w 743130"/>
                <a:gd name="connsiteY139" fmla="*/ 668250 h 747450"/>
                <a:gd name="connsiteX140" fmla="*/ 604531 w 743130"/>
                <a:gd name="connsiteY140" fmla="*/ 658350 h 747450"/>
                <a:gd name="connsiteX141" fmla="*/ 616906 w 743130"/>
                <a:gd name="connsiteY141" fmla="*/ 648450 h 747450"/>
                <a:gd name="connsiteX142" fmla="*/ 619381 w 743130"/>
                <a:gd name="connsiteY142" fmla="*/ 626175 h 747450"/>
                <a:gd name="connsiteX143" fmla="*/ 589681 w 743130"/>
                <a:gd name="connsiteY143" fmla="*/ 584100 h 747450"/>
                <a:gd name="connsiteX144" fmla="*/ 592156 w 743130"/>
                <a:gd name="connsiteY144" fmla="*/ 564300 h 747450"/>
                <a:gd name="connsiteX145" fmla="*/ 592156 w 743130"/>
                <a:gd name="connsiteY145" fmla="*/ 564300 h 747450"/>
                <a:gd name="connsiteX146" fmla="*/ 611956 w 743130"/>
                <a:gd name="connsiteY146" fmla="*/ 559350 h 747450"/>
                <a:gd name="connsiteX147" fmla="*/ 658981 w 743130"/>
                <a:gd name="connsiteY147" fmla="*/ 579150 h 747450"/>
                <a:gd name="connsiteX148" fmla="*/ 678781 w 743130"/>
                <a:gd name="connsiteY148" fmla="*/ 571725 h 747450"/>
                <a:gd name="connsiteX149" fmla="*/ 686206 w 743130"/>
                <a:gd name="connsiteY149" fmla="*/ 556875 h 747450"/>
                <a:gd name="connsiteX150" fmla="*/ 693631 w 743130"/>
                <a:gd name="connsiteY150" fmla="*/ 542025 h 747450"/>
                <a:gd name="connsiteX151" fmla="*/ 688681 w 743130"/>
                <a:gd name="connsiteY151" fmla="*/ 522225 h 747450"/>
                <a:gd name="connsiteX152" fmla="*/ 656506 w 743130"/>
                <a:gd name="connsiteY152" fmla="*/ 495000 h 747450"/>
                <a:gd name="connsiteX153" fmla="*/ 651556 w 743130"/>
                <a:gd name="connsiteY153" fmla="*/ 475200 h 747450"/>
                <a:gd name="connsiteX154" fmla="*/ 651556 w 743130"/>
                <a:gd name="connsiteY154" fmla="*/ 475200 h 747450"/>
                <a:gd name="connsiteX155" fmla="*/ 668881 w 743130"/>
                <a:gd name="connsiteY155" fmla="*/ 465300 h 747450"/>
                <a:gd name="connsiteX156" fmla="*/ 720856 w 743130"/>
                <a:gd name="connsiteY156" fmla="*/ 467775 h 747450"/>
                <a:gd name="connsiteX157" fmla="*/ 738181 w 743130"/>
                <a:gd name="connsiteY157" fmla="*/ 455400 h 747450"/>
                <a:gd name="connsiteX158" fmla="*/ 740656 w 743130"/>
                <a:gd name="connsiteY158" fmla="*/ 440550 h 747450"/>
                <a:gd name="connsiteX159" fmla="*/ 743131 w 743130"/>
                <a:gd name="connsiteY159" fmla="*/ 425700 h 747450"/>
                <a:gd name="connsiteX160" fmla="*/ 730756 w 743130"/>
                <a:gd name="connsiteY160" fmla="*/ 403425 h 747450"/>
                <a:gd name="connsiteX161" fmla="*/ 371881 w 743130"/>
                <a:gd name="connsiteY161" fmla="*/ 594000 h 747450"/>
                <a:gd name="connsiteX162" fmla="*/ 151606 w 743130"/>
                <a:gd name="connsiteY162" fmla="*/ 373725 h 747450"/>
                <a:gd name="connsiteX163" fmla="*/ 371881 w 743130"/>
                <a:gd name="connsiteY163" fmla="*/ 153450 h 747450"/>
                <a:gd name="connsiteX164" fmla="*/ 592156 w 743130"/>
                <a:gd name="connsiteY164" fmla="*/ 373725 h 747450"/>
                <a:gd name="connsiteX165" fmla="*/ 371881 w 743130"/>
                <a:gd name="connsiteY165" fmla="*/ 594000 h 74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743130" h="747450">
                  <a:moveTo>
                    <a:pt x="730756" y="403425"/>
                  </a:moveTo>
                  <a:lnTo>
                    <a:pt x="668881" y="386100"/>
                  </a:lnTo>
                  <a:cubicBezTo>
                    <a:pt x="668881" y="381150"/>
                    <a:pt x="668881" y="378675"/>
                    <a:pt x="668881" y="373725"/>
                  </a:cubicBezTo>
                  <a:cubicBezTo>
                    <a:pt x="668881" y="368775"/>
                    <a:pt x="668881" y="366300"/>
                    <a:pt x="668881" y="361350"/>
                  </a:cubicBezTo>
                  <a:lnTo>
                    <a:pt x="730756" y="344025"/>
                  </a:lnTo>
                  <a:cubicBezTo>
                    <a:pt x="738181" y="341550"/>
                    <a:pt x="743131" y="334125"/>
                    <a:pt x="743131" y="326700"/>
                  </a:cubicBezTo>
                  <a:lnTo>
                    <a:pt x="740656" y="311850"/>
                  </a:lnTo>
                  <a:lnTo>
                    <a:pt x="738181" y="297000"/>
                  </a:lnTo>
                  <a:cubicBezTo>
                    <a:pt x="735706" y="289575"/>
                    <a:pt x="728281" y="282150"/>
                    <a:pt x="720856" y="284625"/>
                  </a:cubicBezTo>
                  <a:lnTo>
                    <a:pt x="668881" y="282150"/>
                  </a:lnTo>
                  <a:cubicBezTo>
                    <a:pt x="661456" y="282150"/>
                    <a:pt x="654031" y="277200"/>
                    <a:pt x="651556" y="272250"/>
                  </a:cubicBezTo>
                  <a:cubicBezTo>
                    <a:pt x="651556" y="272250"/>
                    <a:pt x="651556" y="272250"/>
                    <a:pt x="651556" y="272250"/>
                  </a:cubicBezTo>
                  <a:cubicBezTo>
                    <a:pt x="649081" y="264825"/>
                    <a:pt x="651556" y="257400"/>
                    <a:pt x="656506" y="252450"/>
                  </a:cubicBezTo>
                  <a:lnTo>
                    <a:pt x="698581" y="222750"/>
                  </a:lnTo>
                  <a:cubicBezTo>
                    <a:pt x="706006" y="217800"/>
                    <a:pt x="706006" y="207900"/>
                    <a:pt x="703531" y="202950"/>
                  </a:cubicBezTo>
                  <a:lnTo>
                    <a:pt x="696106" y="188100"/>
                  </a:lnTo>
                  <a:lnTo>
                    <a:pt x="686206" y="173250"/>
                  </a:lnTo>
                  <a:cubicBezTo>
                    <a:pt x="681256" y="165825"/>
                    <a:pt x="673831" y="163350"/>
                    <a:pt x="666406" y="165825"/>
                  </a:cubicBezTo>
                  <a:lnTo>
                    <a:pt x="619381" y="185625"/>
                  </a:lnTo>
                  <a:cubicBezTo>
                    <a:pt x="611956" y="188100"/>
                    <a:pt x="604531" y="185625"/>
                    <a:pt x="599581" y="180675"/>
                  </a:cubicBezTo>
                  <a:cubicBezTo>
                    <a:pt x="599581" y="180675"/>
                    <a:pt x="599581" y="180675"/>
                    <a:pt x="599581" y="180675"/>
                  </a:cubicBezTo>
                  <a:cubicBezTo>
                    <a:pt x="594631" y="175725"/>
                    <a:pt x="594631" y="168300"/>
                    <a:pt x="599581" y="163350"/>
                  </a:cubicBezTo>
                  <a:lnTo>
                    <a:pt x="629281" y="121275"/>
                  </a:lnTo>
                  <a:cubicBezTo>
                    <a:pt x="634231" y="113850"/>
                    <a:pt x="631756" y="106425"/>
                    <a:pt x="626806" y="99000"/>
                  </a:cubicBezTo>
                  <a:lnTo>
                    <a:pt x="614431" y="89100"/>
                  </a:lnTo>
                  <a:lnTo>
                    <a:pt x="602056" y="79200"/>
                  </a:lnTo>
                  <a:cubicBezTo>
                    <a:pt x="594631" y="74250"/>
                    <a:pt x="587206" y="74250"/>
                    <a:pt x="579781" y="79200"/>
                  </a:cubicBezTo>
                  <a:lnTo>
                    <a:pt x="542656" y="113850"/>
                  </a:lnTo>
                  <a:cubicBezTo>
                    <a:pt x="537706" y="118800"/>
                    <a:pt x="530281" y="118800"/>
                    <a:pt x="522856" y="116325"/>
                  </a:cubicBezTo>
                  <a:cubicBezTo>
                    <a:pt x="522856" y="116325"/>
                    <a:pt x="522856" y="116325"/>
                    <a:pt x="522856" y="116325"/>
                  </a:cubicBezTo>
                  <a:cubicBezTo>
                    <a:pt x="515431" y="113850"/>
                    <a:pt x="512956" y="106425"/>
                    <a:pt x="515431" y="99000"/>
                  </a:cubicBezTo>
                  <a:lnTo>
                    <a:pt x="527806" y="49500"/>
                  </a:lnTo>
                  <a:cubicBezTo>
                    <a:pt x="530281" y="42075"/>
                    <a:pt x="525331" y="32175"/>
                    <a:pt x="517906" y="29700"/>
                  </a:cubicBezTo>
                  <a:lnTo>
                    <a:pt x="503056" y="24750"/>
                  </a:lnTo>
                  <a:lnTo>
                    <a:pt x="488206" y="19800"/>
                  </a:lnTo>
                  <a:cubicBezTo>
                    <a:pt x="480781" y="17325"/>
                    <a:pt x="470881" y="19800"/>
                    <a:pt x="468406" y="27225"/>
                  </a:cubicBezTo>
                  <a:lnTo>
                    <a:pt x="446131" y="74250"/>
                  </a:lnTo>
                  <a:cubicBezTo>
                    <a:pt x="443656" y="81675"/>
                    <a:pt x="436231" y="84150"/>
                    <a:pt x="428806" y="81675"/>
                  </a:cubicBezTo>
                  <a:cubicBezTo>
                    <a:pt x="428806" y="81675"/>
                    <a:pt x="428806" y="81675"/>
                    <a:pt x="428806" y="81675"/>
                  </a:cubicBezTo>
                  <a:cubicBezTo>
                    <a:pt x="421381" y="79200"/>
                    <a:pt x="416431" y="74250"/>
                    <a:pt x="416431" y="66825"/>
                  </a:cubicBezTo>
                  <a:lnTo>
                    <a:pt x="411481" y="14850"/>
                  </a:lnTo>
                  <a:cubicBezTo>
                    <a:pt x="404056" y="4950"/>
                    <a:pt x="396631" y="0"/>
                    <a:pt x="386731" y="0"/>
                  </a:cubicBezTo>
                  <a:lnTo>
                    <a:pt x="371881" y="0"/>
                  </a:lnTo>
                  <a:lnTo>
                    <a:pt x="354556" y="0"/>
                  </a:lnTo>
                  <a:cubicBezTo>
                    <a:pt x="347131" y="0"/>
                    <a:pt x="339706" y="4950"/>
                    <a:pt x="339706" y="14850"/>
                  </a:cubicBezTo>
                  <a:lnTo>
                    <a:pt x="334756" y="66825"/>
                  </a:lnTo>
                  <a:cubicBezTo>
                    <a:pt x="334756" y="74250"/>
                    <a:pt x="327331" y="79200"/>
                    <a:pt x="322381" y="81675"/>
                  </a:cubicBezTo>
                  <a:cubicBezTo>
                    <a:pt x="322381" y="81675"/>
                    <a:pt x="322381" y="81675"/>
                    <a:pt x="322381" y="81675"/>
                  </a:cubicBezTo>
                  <a:cubicBezTo>
                    <a:pt x="314956" y="84150"/>
                    <a:pt x="307531" y="79200"/>
                    <a:pt x="305056" y="74250"/>
                  </a:cubicBezTo>
                  <a:lnTo>
                    <a:pt x="277831" y="24750"/>
                  </a:lnTo>
                  <a:cubicBezTo>
                    <a:pt x="275356" y="17325"/>
                    <a:pt x="265456" y="14850"/>
                    <a:pt x="258031" y="17325"/>
                  </a:cubicBezTo>
                  <a:lnTo>
                    <a:pt x="243181" y="22275"/>
                  </a:lnTo>
                  <a:lnTo>
                    <a:pt x="228331" y="27225"/>
                  </a:lnTo>
                  <a:cubicBezTo>
                    <a:pt x="220906" y="29700"/>
                    <a:pt x="215956" y="39600"/>
                    <a:pt x="218431" y="47025"/>
                  </a:cubicBezTo>
                  <a:lnTo>
                    <a:pt x="230806" y="96525"/>
                  </a:lnTo>
                  <a:cubicBezTo>
                    <a:pt x="233281" y="103950"/>
                    <a:pt x="228331" y="111375"/>
                    <a:pt x="223381" y="116325"/>
                  </a:cubicBezTo>
                  <a:cubicBezTo>
                    <a:pt x="223381" y="116325"/>
                    <a:pt x="223381" y="116325"/>
                    <a:pt x="223381" y="116325"/>
                  </a:cubicBezTo>
                  <a:cubicBezTo>
                    <a:pt x="215956" y="118800"/>
                    <a:pt x="208531" y="118800"/>
                    <a:pt x="203581" y="113850"/>
                  </a:cubicBezTo>
                  <a:lnTo>
                    <a:pt x="166456" y="76725"/>
                  </a:lnTo>
                  <a:cubicBezTo>
                    <a:pt x="159031" y="71775"/>
                    <a:pt x="149131" y="71775"/>
                    <a:pt x="144181" y="76725"/>
                  </a:cubicBezTo>
                  <a:lnTo>
                    <a:pt x="131806" y="86625"/>
                  </a:lnTo>
                  <a:lnTo>
                    <a:pt x="119431" y="99000"/>
                  </a:lnTo>
                  <a:cubicBezTo>
                    <a:pt x="112006" y="103950"/>
                    <a:pt x="112006" y="111375"/>
                    <a:pt x="116956" y="118800"/>
                  </a:cubicBezTo>
                  <a:lnTo>
                    <a:pt x="146656" y="160875"/>
                  </a:lnTo>
                  <a:cubicBezTo>
                    <a:pt x="149131" y="168300"/>
                    <a:pt x="146656" y="175725"/>
                    <a:pt x="144181" y="180675"/>
                  </a:cubicBezTo>
                  <a:cubicBezTo>
                    <a:pt x="144181" y="180675"/>
                    <a:pt x="144181" y="180675"/>
                    <a:pt x="144181" y="180675"/>
                  </a:cubicBezTo>
                  <a:cubicBezTo>
                    <a:pt x="139231" y="188100"/>
                    <a:pt x="131806" y="190575"/>
                    <a:pt x="124381" y="185625"/>
                  </a:cubicBezTo>
                  <a:lnTo>
                    <a:pt x="77356" y="165825"/>
                  </a:lnTo>
                  <a:cubicBezTo>
                    <a:pt x="69931" y="163350"/>
                    <a:pt x="60031" y="165825"/>
                    <a:pt x="55081" y="173250"/>
                  </a:cubicBezTo>
                  <a:lnTo>
                    <a:pt x="47656" y="185625"/>
                  </a:lnTo>
                  <a:lnTo>
                    <a:pt x="40231" y="200475"/>
                  </a:lnTo>
                  <a:cubicBezTo>
                    <a:pt x="35281" y="207900"/>
                    <a:pt x="37756" y="217800"/>
                    <a:pt x="45181" y="222750"/>
                  </a:cubicBezTo>
                  <a:lnTo>
                    <a:pt x="87256" y="252450"/>
                  </a:lnTo>
                  <a:cubicBezTo>
                    <a:pt x="92206" y="257400"/>
                    <a:pt x="94681" y="264825"/>
                    <a:pt x="92206" y="272250"/>
                  </a:cubicBezTo>
                  <a:cubicBezTo>
                    <a:pt x="92206" y="272250"/>
                    <a:pt x="92206" y="272250"/>
                    <a:pt x="92206" y="272250"/>
                  </a:cubicBezTo>
                  <a:cubicBezTo>
                    <a:pt x="89731" y="279675"/>
                    <a:pt x="82306" y="284625"/>
                    <a:pt x="74881" y="282150"/>
                  </a:cubicBezTo>
                  <a:lnTo>
                    <a:pt x="22906" y="279675"/>
                  </a:lnTo>
                  <a:cubicBezTo>
                    <a:pt x="15481" y="279675"/>
                    <a:pt x="8056" y="284625"/>
                    <a:pt x="5581" y="292050"/>
                  </a:cubicBezTo>
                  <a:lnTo>
                    <a:pt x="3106" y="306900"/>
                  </a:lnTo>
                  <a:lnTo>
                    <a:pt x="631" y="324225"/>
                  </a:lnTo>
                  <a:cubicBezTo>
                    <a:pt x="-1844" y="331650"/>
                    <a:pt x="3106" y="339075"/>
                    <a:pt x="13006" y="341550"/>
                  </a:cubicBezTo>
                  <a:lnTo>
                    <a:pt x="74881" y="358875"/>
                  </a:lnTo>
                  <a:cubicBezTo>
                    <a:pt x="74881" y="363825"/>
                    <a:pt x="74881" y="366300"/>
                    <a:pt x="74881" y="371250"/>
                  </a:cubicBezTo>
                  <a:cubicBezTo>
                    <a:pt x="74881" y="376200"/>
                    <a:pt x="74881" y="378675"/>
                    <a:pt x="74881" y="383625"/>
                  </a:cubicBezTo>
                  <a:lnTo>
                    <a:pt x="13006" y="400950"/>
                  </a:lnTo>
                  <a:cubicBezTo>
                    <a:pt x="3106" y="405900"/>
                    <a:pt x="631" y="413325"/>
                    <a:pt x="631" y="423225"/>
                  </a:cubicBezTo>
                  <a:lnTo>
                    <a:pt x="3106" y="438075"/>
                  </a:lnTo>
                  <a:lnTo>
                    <a:pt x="5581" y="452925"/>
                  </a:lnTo>
                  <a:cubicBezTo>
                    <a:pt x="8056" y="460350"/>
                    <a:pt x="15481" y="467775"/>
                    <a:pt x="22906" y="465300"/>
                  </a:cubicBezTo>
                  <a:lnTo>
                    <a:pt x="74881" y="465300"/>
                  </a:lnTo>
                  <a:cubicBezTo>
                    <a:pt x="82306" y="465300"/>
                    <a:pt x="89731" y="470250"/>
                    <a:pt x="92206" y="475200"/>
                  </a:cubicBezTo>
                  <a:cubicBezTo>
                    <a:pt x="92206" y="475200"/>
                    <a:pt x="92206" y="475200"/>
                    <a:pt x="92206" y="475200"/>
                  </a:cubicBezTo>
                  <a:cubicBezTo>
                    <a:pt x="94681" y="482625"/>
                    <a:pt x="92206" y="490050"/>
                    <a:pt x="87256" y="495000"/>
                  </a:cubicBezTo>
                  <a:lnTo>
                    <a:pt x="45181" y="524700"/>
                  </a:lnTo>
                  <a:cubicBezTo>
                    <a:pt x="37756" y="529650"/>
                    <a:pt x="37756" y="539550"/>
                    <a:pt x="40231" y="544500"/>
                  </a:cubicBezTo>
                  <a:lnTo>
                    <a:pt x="47656" y="559350"/>
                  </a:lnTo>
                  <a:lnTo>
                    <a:pt x="55081" y="574200"/>
                  </a:lnTo>
                  <a:cubicBezTo>
                    <a:pt x="60031" y="581625"/>
                    <a:pt x="67456" y="584100"/>
                    <a:pt x="74881" y="581625"/>
                  </a:cubicBezTo>
                  <a:lnTo>
                    <a:pt x="124381" y="559350"/>
                  </a:lnTo>
                  <a:cubicBezTo>
                    <a:pt x="131806" y="556875"/>
                    <a:pt x="139231" y="559350"/>
                    <a:pt x="144181" y="564300"/>
                  </a:cubicBezTo>
                  <a:cubicBezTo>
                    <a:pt x="144181" y="564300"/>
                    <a:pt x="144181" y="564300"/>
                    <a:pt x="144181" y="564300"/>
                  </a:cubicBezTo>
                  <a:cubicBezTo>
                    <a:pt x="149131" y="569250"/>
                    <a:pt x="149131" y="576675"/>
                    <a:pt x="146656" y="584100"/>
                  </a:cubicBezTo>
                  <a:lnTo>
                    <a:pt x="116956" y="626175"/>
                  </a:lnTo>
                  <a:cubicBezTo>
                    <a:pt x="112006" y="633600"/>
                    <a:pt x="114481" y="641025"/>
                    <a:pt x="119431" y="648450"/>
                  </a:cubicBezTo>
                  <a:lnTo>
                    <a:pt x="131806" y="658350"/>
                  </a:lnTo>
                  <a:lnTo>
                    <a:pt x="144181" y="668250"/>
                  </a:lnTo>
                  <a:cubicBezTo>
                    <a:pt x="151606" y="673200"/>
                    <a:pt x="159031" y="673200"/>
                    <a:pt x="166456" y="668250"/>
                  </a:cubicBezTo>
                  <a:lnTo>
                    <a:pt x="203581" y="633600"/>
                  </a:lnTo>
                  <a:cubicBezTo>
                    <a:pt x="208531" y="628650"/>
                    <a:pt x="215956" y="628650"/>
                    <a:pt x="223381" y="631125"/>
                  </a:cubicBezTo>
                  <a:cubicBezTo>
                    <a:pt x="223381" y="631125"/>
                    <a:pt x="223381" y="631125"/>
                    <a:pt x="223381" y="631125"/>
                  </a:cubicBezTo>
                  <a:cubicBezTo>
                    <a:pt x="230806" y="633600"/>
                    <a:pt x="233281" y="641025"/>
                    <a:pt x="230806" y="648450"/>
                  </a:cubicBezTo>
                  <a:lnTo>
                    <a:pt x="218431" y="697950"/>
                  </a:lnTo>
                  <a:cubicBezTo>
                    <a:pt x="215956" y="705375"/>
                    <a:pt x="220906" y="715275"/>
                    <a:pt x="228331" y="717750"/>
                  </a:cubicBezTo>
                  <a:lnTo>
                    <a:pt x="243181" y="722700"/>
                  </a:lnTo>
                  <a:lnTo>
                    <a:pt x="258031" y="727650"/>
                  </a:lnTo>
                  <a:cubicBezTo>
                    <a:pt x="265456" y="730125"/>
                    <a:pt x="275356" y="727650"/>
                    <a:pt x="277831" y="720225"/>
                  </a:cubicBezTo>
                  <a:lnTo>
                    <a:pt x="300106" y="673200"/>
                  </a:lnTo>
                  <a:cubicBezTo>
                    <a:pt x="302581" y="665775"/>
                    <a:pt x="310006" y="663300"/>
                    <a:pt x="317431" y="665775"/>
                  </a:cubicBezTo>
                  <a:cubicBezTo>
                    <a:pt x="317431" y="665775"/>
                    <a:pt x="317431" y="665775"/>
                    <a:pt x="317431" y="665775"/>
                  </a:cubicBezTo>
                  <a:cubicBezTo>
                    <a:pt x="324856" y="668250"/>
                    <a:pt x="329806" y="673200"/>
                    <a:pt x="332281" y="680625"/>
                  </a:cubicBezTo>
                  <a:lnTo>
                    <a:pt x="337231" y="732600"/>
                  </a:lnTo>
                  <a:cubicBezTo>
                    <a:pt x="337231" y="740025"/>
                    <a:pt x="344656" y="747450"/>
                    <a:pt x="352081" y="747450"/>
                  </a:cubicBezTo>
                  <a:lnTo>
                    <a:pt x="369406" y="747450"/>
                  </a:lnTo>
                  <a:lnTo>
                    <a:pt x="386731" y="747450"/>
                  </a:lnTo>
                  <a:cubicBezTo>
                    <a:pt x="394156" y="747450"/>
                    <a:pt x="401581" y="742500"/>
                    <a:pt x="401581" y="732600"/>
                  </a:cubicBezTo>
                  <a:lnTo>
                    <a:pt x="406531" y="680625"/>
                  </a:lnTo>
                  <a:cubicBezTo>
                    <a:pt x="406531" y="673200"/>
                    <a:pt x="413956" y="668250"/>
                    <a:pt x="418906" y="665775"/>
                  </a:cubicBezTo>
                  <a:cubicBezTo>
                    <a:pt x="418906" y="665775"/>
                    <a:pt x="418906" y="665775"/>
                    <a:pt x="418906" y="665775"/>
                  </a:cubicBezTo>
                  <a:cubicBezTo>
                    <a:pt x="426331" y="663300"/>
                    <a:pt x="433756" y="668250"/>
                    <a:pt x="436231" y="673200"/>
                  </a:cubicBezTo>
                  <a:lnTo>
                    <a:pt x="458506" y="720225"/>
                  </a:lnTo>
                  <a:cubicBezTo>
                    <a:pt x="460981" y="727650"/>
                    <a:pt x="470881" y="730125"/>
                    <a:pt x="478306" y="727650"/>
                  </a:cubicBezTo>
                  <a:lnTo>
                    <a:pt x="493156" y="722700"/>
                  </a:lnTo>
                  <a:lnTo>
                    <a:pt x="508006" y="717750"/>
                  </a:lnTo>
                  <a:cubicBezTo>
                    <a:pt x="515431" y="715275"/>
                    <a:pt x="520381" y="707850"/>
                    <a:pt x="517906" y="697950"/>
                  </a:cubicBezTo>
                  <a:lnTo>
                    <a:pt x="505531" y="648450"/>
                  </a:lnTo>
                  <a:cubicBezTo>
                    <a:pt x="503056" y="641025"/>
                    <a:pt x="508006" y="633600"/>
                    <a:pt x="512956" y="631125"/>
                  </a:cubicBezTo>
                  <a:cubicBezTo>
                    <a:pt x="512956" y="631125"/>
                    <a:pt x="512956" y="631125"/>
                    <a:pt x="512956" y="631125"/>
                  </a:cubicBezTo>
                  <a:cubicBezTo>
                    <a:pt x="520381" y="628650"/>
                    <a:pt x="527806" y="628650"/>
                    <a:pt x="532756" y="633600"/>
                  </a:cubicBezTo>
                  <a:lnTo>
                    <a:pt x="569881" y="668250"/>
                  </a:lnTo>
                  <a:cubicBezTo>
                    <a:pt x="574831" y="673200"/>
                    <a:pt x="584731" y="673200"/>
                    <a:pt x="592156" y="668250"/>
                  </a:cubicBezTo>
                  <a:lnTo>
                    <a:pt x="604531" y="658350"/>
                  </a:lnTo>
                  <a:lnTo>
                    <a:pt x="616906" y="648450"/>
                  </a:lnTo>
                  <a:cubicBezTo>
                    <a:pt x="624331" y="643500"/>
                    <a:pt x="624331" y="633600"/>
                    <a:pt x="619381" y="626175"/>
                  </a:cubicBezTo>
                  <a:lnTo>
                    <a:pt x="589681" y="584100"/>
                  </a:lnTo>
                  <a:cubicBezTo>
                    <a:pt x="584731" y="579150"/>
                    <a:pt x="587206" y="569250"/>
                    <a:pt x="592156" y="564300"/>
                  </a:cubicBezTo>
                  <a:cubicBezTo>
                    <a:pt x="592156" y="564300"/>
                    <a:pt x="592156" y="564300"/>
                    <a:pt x="592156" y="564300"/>
                  </a:cubicBezTo>
                  <a:cubicBezTo>
                    <a:pt x="597106" y="559350"/>
                    <a:pt x="604531" y="556875"/>
                    <a:pt x="611956" y="559350"/>
                  </a:cubicBezTo>
                  <a:lnTo>
                    <a:pt x="658981" y="579150"/>
                  </a:lnTo>
                  <a:cubicBezTo>
                    <a:pt x="666406" y="581625"/>
                    <a:pt x="676306" y="579150"/>
                    <a:pt x="678781" y="571725"/>
                  </a:cubicBezTo>
                  <a:lnTo>
                    <a:pt x="686206" y="556875"/>
                  </a:lnTo>
                  <a:lnTo>
                    <a:pt x="693631" y="542025"/>
                  </a:lnTo>
                  <a:cubicBezTo>
                    <a:pt x="698581" y="534600"/>
                    <a:pt x="696106" y="524700"/>
                    <a:pt x="688681" y="522225"/>
                  </a:cubicBezTo>
                  <a:lnTo>
                    <a:pt x="656506" y="495000"/>
                  </a:lnTo>
                  <a:cubicBezTo>
                    <a:pt x="651556" y="490050"/>
                    <a:pt x="649081" y="482625"/>
                    <a:pt x="651556" y="475200"/>
                  </a:cubicBezTo>
                  <a:cubicBezTo>
                    <a:pt x="651556" y="475200"/>
                    <a:pt x="651556" y="475200"/>
                    <a:pt x="651556" y="475200"/>
                  </a:cubicBezTo>
                  <a:cubicBezTo>
                    <a:pt x="654031" y="467775"/>
                    <a:pt x="661456" y="462825"/>
                    <a:pt x="668881" y="465300"/>
                  </a:cubicBezTo>
                  <a:lnTo>
                    <a:pt x="720856" y="467775"/>
                  </a:lnTo>
                  <a:cubicBezTo>
                    <a:pt x="728281" y="467775"/>
                    <a:pt x="735706" y="462825"/>
                    <a:pt x="738181" y="455400"/>
                  </a:cubicBezTo>
                  <a:lnTo>
                    <a:pt x="740656" y="440550"/>
                  </a:lnTo>
                  <a:lnTo>
                    <a:pt x="743131" y="425700"/>
                  </a:lnTo>
                  <a:cubicBezTo>
                    <a:pt x="743131" y="413325"/>
                    <a:pt x="738181" y="405900"/>
                    <a:pt x="730756" y="403425"/>
                  </a:cubicBezTo>
                  <a:close/>
                  <a:moveTo>
                    <a:pt x="371881" y="594000"/>
                  </a:moveTo>
                  <a:cubicBezTo>
                    <a:pt x="250606" y="594000"/>
                    <a:pt x="151606" y="495000"/>
                    <a:pt x="151606" y="373725"/>
                  </a:cubicBezTo>
                  <a:cubicBezTo>
                    <a:pt x="151606" y="252450"/>
                    <a:pt x="250606" y="153450"/>
                    <a:pt x="371881" y="153450"/>
                  </a:cubicBezTo>
                  <a:cubicBezTo>
                    <a:pt x="493156" y="153450"/>
                    <a:pt x="592156" y="252450"/>
                    <a:pt x="592156" y="373725"/>
                  </a:cubicBezTo>
                  <a:cubicBezTo>
                    <a:pt x="592156" y="495000"/>
                    <a:pt x="493156" y="594000"/>
                    <a:pt x="371881" y="594000"/>
                  </a:cubicBezTo>
                  <a:close/>
                </a:path>
              </a:pathLst>
            </a:custGeom>
            <a:grpFill/>
            <a:ln w="24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49" name="자유형: 도형 48">
              <a:extLst>
                <a:ext uri="{FF2B5EF4-FFF2-40B4-BE49-F238E27FC236}">
                  <a16:creationId xmlns:a16="http://schemas.microsoft.com/office/drawing/2014/main" xmlns="" id="{71BFB497-5016-4A10-A27F-E1208350CF23}"/>
                </a:ext>
              </a:extLst>
            </p:cNvPr>
            <p:cNvSpPr/>
            <p:nvPr/>
          </p:nvSpPr>
          <p:spPr>
            <a:xfrm>
              <a:off x="6096000" y="2537565"/>
              <a:ext cx="445500" cy="445500"/>
            </a:xfrm>
            <a:custGeom>
              <a:avLst/>
              <a:gdLst>
                <a:gd name="connsiteX0" fmla="*/ 445500 w 445500"/>
                <a:gd name="connsiteY0" fmla="*/ 254925 h 445500"/>
                <a:gd name="connsiteX1" fmla="*/ 445500 w 445500"/>
                <a:gd name="connsiteY1" fmla="*/ 190575 h 445500"/>
                <a:gd name="connsiteX2" fmla="*/ 383625 w 445500"/>
                <a:gd name="connsiteY2" fmla="*/ 180675 h 445500"/>
                <a:gd name="connsiteX3" fmla="*/ 366300 w 445500"/>
                <a:gd name="connsiteY3" fmla="*/ 138600 h 445500"/>
                <a:gd name="connsiteX4" fmla="*/ 403425 w 445500"/>
                <a:gd name="connsiteY4" fmla="*/ 86625 h 445500"/>
                <a:gd name="connsiteX5" fmla="*/ 358875 w 445500"/>
                <a:gd name="connsiteY5" fmla="*/ 42075 h 445500"/>
                <a:gd name="connsiteX6" fmla="*/ 306900 w 445500"/>
                <a:gd name="connsiteY6" fmla="*/ 79200 h 445500"/>
                <a:gd name="connsiteX7" fmla="*/ 264825 w 445500"/>
                <a:gd name="connsiteY7" fmla="*/ 61875 h 445500"/>
                <a:gd name="connsiteX8" fmla="*/ 254925 w 445500"/>
                <a:gd name="connsiteY8" fmla="*/ 0 h 445500"/>
                <a:gd name="connsiteX9" fmla="*/ 190575 w 445500"/>
                <a:gd name="connsiteY9" fmla="*/ 0 h 445500"/>
                <a:gd name="connsiteX10" fmla="*/ 180675 w 445500"/>
                <a:gd name="connsiteY10" fmla="*/ 61875 h 445500"/>
                <a:gd name="connsiteX11" fmla="*/ 138600 w 445500"/>
                <a:gd name="connsiteY11" fmla="*/ 79200 h 445500"/>
                <a:gd name="connsiteX12" fmla="*/ 86625 w 445500"/>
                <a:gd name="connsiteY12" fmla="*/ 42075 h 445500"/>
                <a:gd name="connsiteX13" fmla="*/ 42075 w 445500"/>
                <a:gd name="connsiteY13" fmla="*/ 86625 h 445500"/>
                <a:gd name="connsiteX14" fmla="*/ 79200 w 445500"/>
                <a:gd name="connsiteY14" fmla="*/ 138600 h 445500"/>
                <a:gd name="connsiteX15" fmla="*/ 61875 w 445500"/>
                <a:gd name="connsiteY15" fmla="*/ 180675 h 445500"/>
                <a:gd name="connsiteX16" fmla="*/ 0 w 445500"/>
                <a:gd name="connsiteY16" fmla="*/ 190575 h 445500"/>
                <a:gd name="connsiteX17" fmla="*/ 0 w 445500"/>
                <a:gd name="connsiteY17" fmla="*/ 254925 h 445500"/>
                <a:gd name="connsiteX18" fmla="*/ 61875 w 445500"/>
                <a:gd name="connsiteY18" fmla="*/ 264825 h 445500"/>
                <a:gd name="connsiteX19" fmla="*/ 79200 w 445500"/>
                <a:gd name="connsiteY19" fmla="*/ 306900 h 445500"/>
                <a:gd name="connsiteX20" fmla="*/ 42075 w 445500"/>
                <a:gd name="connsiteY20" fmla="*/ 358875 h 445500"/>
                <a:gd name="connsiteX21" fmla="*/ 86625 w 445500"/>
                <a:gd name="connsiteY21" fmla="*/ 403425 h 445500"/>
                <a:gd name="connsiteX22" fmla="*/ 136125 w 445500"/>
                <a:gd name="connsiteY22" fmla="*/ 366300 h 445500"/>
                <a:gd name="connsiteX23" fmla="*/ 178200 w 445500"/>
                <a:gd name="connsiteY23" fmla="*/ 383625 h 445500"/>
                <a:gd name="connsiteX24" fmla="*/ 188100 w 445500"/>
                <a:gd name="connsiteY24" fmla="*/ 445500 h 445500"/>
                <a:gd name="connsiteX25" fmla="*/ 252450 w 445500"/>
                <a:gd name="connsiteY25" fmla="*/ 445500 h 445500"/>
                <a:gd name="connsiteX26" fmla="*/ 262350 w 445500"/>
                <a:gd name="connsiteY26" fmla="*/ 383625 h 445500"/>
                <a:gd name="connsiteX27" fmla="*/ 304425 w 445500"/>
                <a:gd name="connsiteY27" fmla="*/ 366300 h 445500"/>
                <a:gd name="connsiteX28" fmla="*/ 329175 w 445500"/>
                <a:gd name="connsiteY28" fmla="*/ 386100 h 445500"/>
                <a:gd name="connsiteX29" fmla="*/ 376200 w 445500"/>
                <a:gd name="connsiteY29" fmla="*/ 381150 h 445500"/>
                <a:gd name="connsiteX30" fmla="*/ 376200 w 445500"/>
                <a:gd name="connsiteY30" fmla="*/ 381150 h 445500"/>
                <a:gd name="connsiteX31" fmla="*/ 381150 w 445500"/>
                <a:gd name="connsiteY31" fmla="*/ 334125 h 445500"/>
                <a:gd name="connsiteX32" fmla="*/ 361350 w 445500"/>
                <a:gd name="connsiteY32" fmla="*/ 309375 h 445500"/>
                <a:gd name="connsiteX33" fmla="*/ 378675 w 445500"/>
                <a:gd name="connsiteY33" fmla="*/ 267300 h 445500"/>
                <a:gd name="connsiteX34" fmla="*/ 445500 w 445500"/>
                <a:gd name="connsiteY34" fmla="*/ 254925 h 445500"/>
                <a:gd name="connsiteX35" fmla="*/ 235125 w 445500"/>
                <a:gd name="connsiteY35" fmla="*/ 289575 h 445500"/>
                <a:gd name="connsiteX36" fmla="*/ 155925 w 445500"/>
                <a:gd name="connsiteY36" fmla="*/ 210375 h 445500"/>
                <a:gd name="connsiteX37" fmla="*/ 210375 w 445500"/>
                <a:gd name="connsiteY37" fmla="*/ 155925 h 445500"/>
                <a:gd name="connsiteX38" fmla="*/ 292050 w 445500"/>
                <a:gd name="connsiteY38" fmla="*/ 235125 h 445500"/>
                <a:gd name="connsiteX39" fmla="*/ 235125 w 445500"/>
                <a:gd name="connsiteY39" fmla="*/ 289575 h 44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45500" h="445500">
                  <a:moveTo>
                    <a:pt x="445500" y="254925"/>
                  </a:moveTo>
                  <a:lnTo>
                    <a:pt x="445500" y="190575"/>
                  </a:lnTo>
                  <a:lnTo>
                    <a:pt x="383625" y="180675"/>
                  </a:lnTo>
                  <a:cubicBezTo>
                    <a:pt x="378675" y="165825"/>
                    <a:pt x="373725" y="150975"/>
                    <a:pt x="366300" y="138600"/>
                  </a:cubicBezTo>
                  <a:lnTo>
                    <a:pt x="403425" y="86625"/>
                  </a:lnTo>
                  <a:lnTo>
                    <a:pt x="358875" y="42075"/>
                  </a:lnTo>
                  <a:lnTo>
                    <a:pt x="306900" y="79200"/>
                  </a:lnTo>
                  <a:cubicBezTo>
                    <a:pt x="294525" y="71775"/>
                    <a:pt x="279675" y="64350"/>
                    <a:pt x="264825" y="61875"/>
                  </a:cubicBezTo>
                  <a:lnTo>
                    <a:pt x="254925" y="0"/>
                  </a:lnTo>
                  <a:lnTo>
                    <a:pt x="190575" y="0"/>
                  </a:lnTo>
                  <a:lnTo>
                    <a:pt x="180675" y="61875"/>
                  </a:lnTo>
                  <a:cubicBezTo>
                    <a:pt x="165825" y="66825"/>
                    <a:pt x="150975" y="71775"/>
                    <a:pt x="138600" y="79200"/>
                  </a:cubicBezTo>
                  <a:lnTo>
                    <a:pt x="86625" y="42075"/>
                  </a:lnTo>
                  <a:lnTo>
                    <a:pt x="42075" y="86625"/>
                  </a:lnTo>
                  <a:lnTo>
                    <a:pt x="79200" y="138600"/>
                  </a:lnTo>
                  <a:cubicBezTo>
                    <a:pt x="71775" y="150975"/>
                    <a:pt x="64350" y="165825"/>
                    <a:pt x="61875" y="180675"/>
                  </a:cubicBezTo>
                  <a:lnTo>
                    <a:pt x="0" y="190575"/>
                  </a:lnTo>
                  <a:lnTo>
                    <a:pt x="0" y="254925"/>
                  </a:lnTo>
                  <a:lnTo>
                    <a:pt x="61875" y="264825"/>
                  </a:lnTo>
                  <a:cubicBezTo>
                    <a:pt x="66825" y="279675"/>
                    <a:pt x="71775" y="294525"/>
                    <a:pt x="79200" y="306900"/>
                  </a:cubicBezTo>
                  <a:lnTo>
                    <a:pt x="42075" y="358875"/>
                  </a:lnTo>
                  <a:lnTo>
                    <a:pt x="86625" y="403425"/>
                  </a:lnTo>
                  <a:lnTo>
                    <a:pt x="136125" y="366300"/>
                  </a:lnTo>
                  <a:cubicBezTo>
                    <a:pt x="148500" y="373725"/>
                    <a:pt x="163350" y="381150"/>
                    <a:pt x="178200" y="383625"/>
                  </a:cubicBezTo>
                  <a:lnTo>
                    <a:pt x="188100" y="445500"/>
                  </a:lnTo>
                  <a:lnTo>
                    <a:pt x="252450" y="445500"/>
                  </a:lnTo>
                  <a:lnTo>
                    <a:pt x="262350" y="383625"/>
                  </a:lnTo>
                  <a:cubicBezTo>
                    <a:pt x="277200" y="378675"/>
                    <a:pt x="292050" y="373725"/>
                    <a:pt x="304425" y="366300"/>
                  </a:cubicBezTo>
                  <a:lnTo>
                    <a:pt x="329175" y="386100"/>
                  </a:lnTo>
                  <a:cubicBezTo>
                    <a:pt x="344025" y="396000"/>
                    <a:pt x="363825" y="396000"/>
                    <a:pt x="376200" y="381150"/>
                  </a:cubicBezTo>
                  <a:lnTo>
                    <a:pt x="376200" y="381150"/>
                  </a:lnTo>
                  <a:cubicBezTo>
                    <a:pt x="388575" y="368775"/>
                    <a:pt x="391050" y="348975"/>
                    <a:pt x="381150" y="334125"/>
                  </a:cubicBezTo>
                  <a:lnTo>
                    <a:pt x="361350" y="309375"/>
                  </a:lnTo>
                  <a:cubicBezTo>
                    <a:pt x="368775" y="297000"/>
                    <a:pt x="376200" y="282150"/>
                    <a:pt x="378675" y="267300"/>
                  </a:cubicBezTo>
                  <a:lnTo>
                    <a:pt x="445500" y="254925"/>
                  </a:lnTo>
                  <a:close/>
                  <a:moveTo>
                    <a:pt x="235125" y="289575"/>
                  </a:moveTo>
                  <a:cubicBezTo>
                    <a:pt x="188100" y="299475"/>
                    <a:pt x="146025" y="257400"/>
                    <a:pt x="155925" y="210375"/>
                  </a:cubicBezTo>
                  <a:cubicBezTo>
                    <a:pt x="160875" y="183150"/>
                    <a:pt x="183150" y="160875"/>
                    <a:pt x="210375" y="155925"/>
                  </a:cubicBezTo>
                  <a:cubicBezTo>
                    <a:pt x="257400" y="146025"/>
                    <a:pt x="299475" y="188100"/>
                    <a:pt x="292050" y="235125"/>
                  </a:cubicBezTo>
                  <a:cubicBezTo>
                    <a:pt x="282150" y="262350"/>
                    <a:pt x="262350" y="284625"/>
                    <a:pt x="235125" y="289575"/>
                  </a:cubicBezTo>
                  <a:close/>
                </a:path>
              </a:pathLst>
            </a:custGeom>
            <a:grpFill/>
            <a:ln w="24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</p:grpSp>
      <p:grpSp>
        <p:nvGrpSpPr>
          <p:cNvPr id="50" name="그래픽 12">
            <a:extLst>
              <a:ext uri="{FF2B5EF4-FFF2-40B4-BE49-F238E27FC236}">
                <a16:creationId xmlns:a16="http://schemas.microsoft.com/office/drawing/2014/main" xmlns="" id="{67E222C6-C1F2-4582-B857-976C935B1F6C}"/>
              </a:ext>
            </a:extLst>
          </p:cNvPr>
          <p:cNvGrpSpPr/>
          <p:nvPr/>
        </p:nvGrpSpPr>
        <p:grpSpPr>
          <a:xfrm>
            <a:off x="9474330" y="1911537"/>
            <a:ext cx="871786" cy="694097"/>
            <a:chOff x="9172723" y="1898115"/>
            <a:chExt cx="1356479" cy="1079999"/>
          </a:xfrm>
          <a:solidFill>
            <a:schemeClr val="bg1"/>
          </a:solidFill>
        </p:grpSpPr>
        <p:sp>
          <p:nvSpPr>
            <p:cNvPr id="51" name="자유형: 도형 50">
              <a:extLst>
                <a:ext uri="{FF2B5EF4-FFF2-40B4-BE49-F238E27FC236}">
                  <a16:creationId xmlns:a16="http://schemas.microsoft.com/office/drawing/2014/main" xmlns="" id="{68CFB767-B5B9-4047-93D2-D7F829075F3D}"/>
                </a:ext>
              </a:extLst>
            </p:cNvPr>
            <p:cNvSpPr/>
            <p:nvPr/>
          </p:nvSpPr>
          <p:spPr>
            <a:xfrm>
              <a:off x="9475123" y="1898115"/>
              <a:ext cx="1054079" cy="838079"/>
            </a:xfrm>
            <a:custGeom>
              <a:avLst/>
              <a:gdLst>
                <a:gd name="connsiteX0" fmla="*/ 803520 w 1054079"/>
                <a:gd name="connsiteY0" fmla="*/ 682560 h 838079"/>
                <a:gd name="connsiteX1" fmla="*/ 898560 w 1054079"/>
                <a:gd name="connsiteY1" fmla="*/ 682560 h 838079"/>
                <a:gd name="connsiteX2" fmla="*/ 1054080 w 1054079"/>
                <a:gd name="connsiteY2" fmla="*/ 838080 h 838079"/>
                <a:gd name="connsiteX3" fmla="*/ 1054080 w 1054079"/>
                <a:gd name="connsiteY3" fmla="*/ 60480 h 838079"/>
                <a:gd name="connsiteX4" fmla="*/ 993600 w 1054079"/>
                <a:gd name="connsiteY4" fmla="*/ 0 h 838079"/>
                <a:gd name="connsiteX5" fmla="*/ 86400 w 1054079"/>
                <a:gd name="connsiteY5" fmla="*/ 0 h 838079"/>
                <a:gd name="connsiteX6" fmla="*/ 0 w 1054079"/>
                <a:gd name="connsiteY6" fmla="*/ 86400 h 838079"/>
                <a:gd name="connsiteX7" fmla="*/ 0 w 1054079"/>
                <a:gd name="connsiteY7" fmla="*/ 172800 h 838079"/>
                <a:gd name="connsiteX8" fmla="*/ 799200 w 1054079"/>
                <a:gd name="connsiteY8" fmla="*/ 172800 h 838079"/>
                <a:gd name="connsiteX9" fmla="*/ 803520 w 1054079"/>
                <a:gd name="connsiteY9" fmla="*/ 682560 h 838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4079" h="838079">
                  <a:moveTo>
                    <a:pt x="803520" y="682560"/>
                  </a:moveTo>
                  <a:lnTo>
                    <a:pt x="898560" y="682560"/>
                  </a:lnTo>
                  <a:lnTo>
                    <a:pt x="1054080" y="838080"/>
                  </a:lnTo>
                  <a:lnTo>
                    <a:pt x="1054080" y="60480"/>
                  </a:lnTo>
                  <a:cubicBezTo>
                    <a:pt x="1054080" y="25920"/>
                    <a:pt x="1028160" y="0"/>
                    <a:pt x="993600" y="0"/>
                  </a:cubicBezTo>
                  <a:lnTo>
                    <a:pt x="86400" y="0"/>
                  </a:lnTo>
                  <a:cubicBezTo>
                    <a:pt x="38880" y="0"/>
                    <a:pt x="0" y="38880"/>
                    <a:pt x="0" y="86400"/>
                  </a:cubicBezTo>
                  <a:lnTo>
                    <a:pt x="0" y="172800"/>
                  </a:lnTo>
                  <a:lnTo>
                    <a:pt x="799200" y="172800"/>
                  </a:lnTo>
                  <a:lnTo>
                    <a:pt x="803520" y="682560"/>
                  </a:lnTo>
                  <a:close/>
                </a:path>
              </a:pathLst>
            </a:custGeom>
            <a:grpFill/>
            <a:ln w="407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52" name="자유형: 도형 51">
              <a:extLst>
                <a:ext uri="{FF2B5EF4-FFF2-40B4-BE49-F238E27FC236}">
                  <a16:creationId xmlns:a16="http://schemas.microsoft.com/office/drawing/2014/main" xmlns="" id="{504EF036-1D9E-402D-BA68-C5059D605FC2}"/>
                </a:ext>
              </a:extLst>
            </p:cNvPr>
            <p:cNvSpPr/>
            <p:nvPr/>
          </p:nvSpPr>
          <p:spPr>
            <a:xfrm>
              <a:off x="9172723" y="2178915"/>
              <a:ext cx="1028159" cy="799200"/>
            </a:xfrm>
            <a:custGeom>
              <a:avLst/>
              <a:gdLst>
                <a:gd name="connsiteX0" fmla="*/ 358560 w 1028159"/>
                <a:gd name="connsiteY0" fmla="*/ 401760 h 799200"/>
                <a:gd name="connsiteX1" fmla="*/ 302400 w 1028159"/>
                <a:gd name="connsiteY1" fmla="*/ 345600 h 799200"/>
                <a:gd name="connsiteX2" fmla="*/ 302400 w 1028159"/>
                <a:gd name="connsiteY2" fmla="*/ 0 h 799200"/>
                <a:gd name="connsiteX3" fmla="*/ 60480 w 1028159"/>
                <a:gd name="connsiteY3" fmla="*/ 0 h 799200"/>
                <a:gd name="connsiteX4" fmla="*/ 0 w 1028159"/>
                <a:gd name="connsiteY4" fmla="*/ 60480 h 799200"/>
                <a:gd name="connsiteX5" fmla="*/ 0 w 1028159"/>
                <a:gd name="connsiteY5" fmla="*/ 799200 h 799200"/>
                <a:gd name="connsiteX6" fmla="*/ 181440 w 1028159"/>
                <a:gd name="connsiteY6" fmla="*/ 626400 h 799200"/>
                <a:gd name="connsiteX7" fmla="*/ 967680 w 1028159"/>
                <a:gd name="connsiteY7" fmla="*/ 626400 h 799200"/>
                <a:gd name="connsiteX8" fmla="*/ 1028160 w 1028159"/>
                <a:gd name="connsiteY8" fmla="*/ 565920 h 799200"/>
                <a:gd name="connsiteX9" fmla="*/ 1028160 w 1028159"/>
                <a:gd name="connsiteY9" fmla="*/ 397440 h 799200"/>
                <a:gd name="connsiteX10" fmla="*/ 358560 w 1028159"/>
                <a:gd name="connsiteY10" fmla="*/ 397440 h 79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8159" h="799200">
                  <a:moveTo>
                    <a:pt x="358560" y="401760"/>
                  </a:moveTo>
                  <a:cubicBezTo>
                    <a:pt x="328320" y="401760"/>
                    <a:pt x="302400" y="375840"/>
                    <a:pt x="302400" y="345600"/>
                  </a:cubicBezTo>
                  <a:lnTo>
                    <a:pt x="302400" y="0"/>
                  </a:lnTo>
                  <a:lnTo>
                    <a:pt x="60480" y="0"/>
                  </a:lnTo>
                  <a:cubicBezTo>
                    <a:pt x="25920" y="0"/>
                    <a:pt x="0" y="30240"/>
                    <a:pt x="0" y="60480"/>
                  </a:cubicBezTo>
                  <a:lnTo>
                    <a:pt x="0" y="799200"/>
                  </a:lnTo>
                  <a:lnTo>
                    <a:pt x="181440" y="626400"/>
                  </a:lnTo>
                  <a:lnTo>
                    <a:pt x="967680" y="626400"/>
                  </a:lnTo>
                  <a:cubicBezTo>
                    <a:pt x="1002240" y="626400"/>
                    <a:pt x="1028160" y="600480"/>
                    <a:pt x="1028160" y="565920"/>
                  </a:cubicBezTo>
                  <a:lnTo>
                    <a:pt x="1028160" y="397440"/>
                  </a:lnTo>
                  <a:lnTo>
                    <a:pt x="358560" y="397440"/>
                  </a:lnTo>
                  <a:close/>
                </a:path>
              </a:pathLst>
            </a:custGeom>
            <a:grpFill/>
            <a:ln w="407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  <p:grpSp>
          <p:nvGrpSpPr>
            <p:cNvPr id="53" name="그래픽 12">
              <a:extLst>
                <a:ext uri="{FF2B5EF4-FFF2-40B4-BE49-F238E27FC236}">
                  <a16:creationId xmlns:a16="http://schemas.microsoft.com/office/drawing/2014/main" xmlns="" id="{67E222C6-C1F2-4582-B857-976C935B1F6C}"/>
                </a:ext>
              </a:extLst>
            </p:cNvPr>
            <p:cNvGrpSpPr/>
            <p:nvPr/>
          </p:nvGrpSpPr>
          <p:grpSpPr>
            <a:xfrm>
              <a:off x="9591763" y="2295555"/>
              <a:ext cx="514080" cy="185760"/>
              <a:chOff x="9591763" y="2295555"/>
              <a:chExt cx="514080" cy="185760"/>
            </a:xfrm>
            <a:grpFill/>
          </p:grpSpPr>
          <p:grpSp>
            <p:nvGrpSpPr>
              <p:cNvPr id="54" name="그래픽 12">
                <a:extLst>
                  <a:ext uri="{FF2B5EF4-FFF2-40B4-BE49-F238E27FC236}">
                    <a16:creationId xmlns:a16="http://schemas.microsoft.com/office/drawing/2014/main" xmlns="" id="{67E222C6-C1F2-4582-B857-976C935B1F6C}"/>
                  </a:ext>
                </a:extLst>
              </p:cNvPr>
              <p:cNvGrpSpPr/>
              <p:nvPr/>
            </p:nvGrpSpPr>
            <p:grpSpPr>
              <a:xfrm>
                <a:off x="9591763" y="2295555"/>
                <a:ext cx="86400" cy="185760"/>
                <a:chOff x="9591763" y="2295555"/>
                <a:chExt cx="86400" cy="185760"/>
              </a:xfrm>
              <a:grpFill/>
            </p:grpSpPr>
            <p:sp>
              <p:nvSpPr>
                <p:cNvPr id="55" name="자유형: 도형 54">
                  <a:extLst>
                    <a:ext uri="{FF2B5EF4-FFF2-40B4-BE49-F238E27FC236}">
                      <a16:creationId xmlns:a16="http://schemas.microsoft.com/office/drawing/2014/main" xmlns="" id="{8BDEF079-0A73-44C7-B8EF-799D5930989E}"/>
                    </a:ext>
                  </a:extLst>
                </p:cNvPr>
                <p:cNvSpPr/>
                <p:nvPr/>
              </p:nvSpPr>
              <p:spPr>
                <a:xfrm>
                  <a:off x="9591763" y="2295555"/>
                  <a:ext cx="86400" cy="43200"/>
                </a:xfrm>
                <a:custGeom>
                  <a:avLst/>
                  <a:gdLst>
                    <a:gd name="connsiteX0" fmla="*/ 0 w 86400"/>
                    <a:gd name="connsiteY0" fmla="*/ 0 h 43200"/>
                    <a:gd name="connsiteX1" fmla="*/ 86400 w 86400"/>
                    <a:gd name="connsiteY1" fmla="*/ 0 h 43200"/>
                    <a:gd name="connsiteX2" fmla="*/ 86400 w 86400"/>
                    <a:gd name="connsiteY2" fmla="*/ 43200 h 43200"/>
                    <a:gd name="connsiteX3" fmla="*/ 0 w 86400"/>
                    <a:gd name="connsiteY3" fmla="*/ 43200 h 4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400" h="43200">
                      <a:moveTo>
                        <a:pt x="0" y="0"/>
                      </a:moveTo>
                      <a:lnTo>
                        <a:pt x="86400" y="0"/>
                      </a:lnTo>
                      <a:lnTo>
                        <a:pt x="86400" y="43200"/>
                      </a:lnTo>
                      <a:lnTo>
                        <a:pt x="0" y="43200"/>
                      </a:lnTo>
                      <a:close/>
                    </a:path>
                  </a:pathLst>
                </a:custGeom>
                <a:grpFill/>
                <a:ln w="40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endParaRPr>
                </a:p>
              </p:txBody>
            </p:sp>
            <p:sp>
              <p:nvSpPr>
                <p:cNvPr id="56" name="자유형: 도형 55">
                  <a:extLst>
                    <a:ext uri="{FF2B5EF4-FFF2-40B4-BE49-F238E27FC236}">
                      <a16:creationId xmlns:a16="http://schemas.microsoft.com/office/drawing/2014/main" xmlns="" id="{0D0BA248-24AB-4304-8F1C-CEF3E960CE93}"/>
                    </a:ext>
                  </a:extLst>
                </p:cNvPr>
                <p:cNvSpPr/>
                <p:nvPr/>
              </p:nvSpPr>
              <p:spPr>
                <a:xfrm>
                  <a:off x="9591763" y="2438115"/>
                  <a:ext cx="86400" cy="43200"/>
                </a:xfrm>
                <a:custGeom>
                  <a:avLst/>
                  <a:gdLst>
                    <a:gd name="connsiteX0" fmla="*/ 0 w 86400"/>
                    <a:gd name="connsiteY0" fmla="*/ 0 h 43200"/>
                    <a:gd name="connsiteX1" fmla="*/ 86400 w 86400"/>
                    <a:gd name="connsiteY1" fmla="*/ 0 h 43200"/>
                    <a:gd name="connsiteX2" fmla="*/ 86400 w 86400"/>
                    <a:gd name="connsiteY2" fmla="*/ 43200 h 43200"/>
                    <a:gd name="connsiteX3" fmla="*/ 0 w 86400"/>
                    <a:gd name="connsiteY3" fmla="*/ 43200 h 4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400" h="43200">
                      <a:moveTo>
                        <a:pt x="0" y="0"/>
                      </a:moveTo>
                      <a:lnTo>
                        <a:pt x="86400" y="0"/>
                      </a:lnTo>
                      <a:lnTo>
                        <a:pt x="86400" y="43200"/>
                      </a:lnTo>
                      <a:lnTo>
                        <a:pt x="0" y="43200"/>
                      </a:lnTo>
                      <a:close/>
                    </a:path>
                  </a:pathLst>
                </a:custGeom>
                <a:grpFill/>
                <a:ln w="40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endParaRPr>
                </a:p>
              </p:txBody>
            </p:sp>
          </p:grpSp>
          <p:grpSp>
            <p:nvGrpSpPr>
              <p:cNvPr id="57" name="그래픽 12">
                <a:extLst>
                  <a:ext uri="{FF2B5EF4-FFF2-40B4-BE49-F238E27FC236}">
                    <a16:creationId xmlns:a16="http://schemas.microsoft.com/office/drawing/2014/main" xmlns="" id="{67E222C6-C1F2-4582-B857-976C935B1F6C}"/>
                  </a:ext>
                </a:extLst>
              </p:cNvPr>
              <p:cNvGrpSpPr/>
              <p:nvPr/>
            </p:nvGrpSpPr>
            <p:grpSpPr>
              <a:xfrm>
                <a:off x="9734323" y="2295555"/>
                <a:ext cx="86400" cy="185760"/>
                <a:chOff x="9734323" y="2295555"/>
                <a:chExt cx="86400" cy="185760"/>
              </a:xfrm>
              <a:grpFill/>
            </p:grpSpPr>
            <p:sp>
              <p:nvSpPr>
                <p:cNvPr id="58" name="자유형: 도형 57">
                  <a:extLst>
                    <a:ext uri="{FF2B5EF4-FFF2-40B4-BE49-F238E27FC236}">
                      <a16:creationId xmlns:a16="http://schemas.microsoft.com/office/drawing/2014/main" xmlns="" id="{8CD1C293-5041-4DAC-888A-78EDA7E408CD}"/>
                    </a:ext>
                  </a:extLst>
                </p:cNvPr>
                <p:cNvSpPr/>
                <p:nvPr/>
              </p:nvSpPr>
              <p:spPr>
                <a:xfrm>
                  <a:off x="9734323" y="2295555"/>
                  <a:ext cx="86400" cy="43200"/>
                </a:xfrm>
                <a:custGeom>
                  <a:avLst/>
                  <a:gdLst>
                    <a:gd name="connsiteX0" fmla="*/ 0 w 86400"/>
                    <a:gd name="connsiteY0" fmla="*/ 0 h 43200"/>
                    <a:gd name="connsiteX1" fmla="*/ 86400 w 86400"/>
                    <a:gd name="connsiteY1" fmla="*/ 0 h 43200"/>
                    <a:gd name="connsiteX2" fmla="*/ 86400 w 86400"/>
                    <a:gd name="connsiteY2" fmla="*/ 43200 h 43200"/>
                    <a:gd name="connsiteX3" fmla="*/ 0 w 86400"/>
                    <a:gd name="connsiteY3" fmla="*/ 43200 h 4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400" h="43200">
                      <a:moveTo>
                        <a:pt x="0" y="0"/>
                      </a:moveTo>
                      <a:lnTo>
                        <a:pt x="86400" y="0"/>
                      </a:lnTo>
                      <a:lnTo>
                        <a:pt x="86400" y="43200"/>
                      </a:lnTo>
                      <a:lnTo>
                        <a:pt x="0" y="43200"/>
                      </a:lnTo>
                      <a:close/>
                    </a:path>
                  </a:pathLst>
                </a:custGeom>
                <a:grpFill/>
                <a:ln w="40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endParaRPr>
                </a:p>
              </p:txBody>
            </p:sp>
            <p:sp>
              <p:nvSpPr>
                <p:cNvPr id="59" name="자유형: 도형 58">
                  <a:extLst>
                    <a:ext uri="{FF2B5EF4-FFF2-40B4-BE49-F238E27FC236}">
                      <a16:creationId xmlns:a16="http://schemas.microsoft.com/office/drawing/2014/main" xmlns="" id="{D810A0D1-AA14-47E6-8C43-9B6021E2EDF3}"/>
                    </a:ext>
                  </a:extLst>
                </p:cNvPr>
                <p:cNvSpPr/>
                <p:nvPr/>
              </p:nvSpPr>
              <p:spPr>
                <a:xfrm>
                  <a:off x="9734323" y="2438115"/>
                  <a:ext cx="86400" cy="43200"/>
                </a:xfrm>
                <a:custGeom>
                  <a:avLst/>
                  <a:gdLst>
                    <a:gd name="connsiteX0" fmla="*/ 0 w 86400"/>
                    <a:gd name="connsiteY0" fmla="*/ 0 h 43200"/>
                    <a:gd name="connsiteX1" fmla="*/ 86400 w 86400"/>
                    <a:gd name="connsiteY1" fmla="*/ 0 h 43200"/>
                    <a:gd name="connsiteX2" fmla="*/ 86400 w 86400"/>
                    <a:gd name="connsiteY2" fmla="*/ 43200 h 43200"/>
                    <a:gd name="connsiteX3" fmla="*/ 0 w 86400"/>
                    <a:gd name="connsiteY3" fmla="*/ 43200 h 4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400" h="43200">
                      <a:moveTo>
                        <a:pt x="0" y="0"/>
                      </a:moveTo>
                      <a:lnTo>
                        <a:pt x="86400" y="0"/>
                      </a:lnTo>
                      <a:lnTo>
                        <a:pt x="86400" y="43200"/>
                      </a:lnTo>
                      <a:lnTo>
                        <a:pt x="0" y="43200"/>
                      </a:lnTo>
                      <a:close/>
                    </a:path>
                  </a:pathLst>
                </a:custGeom>
                <a:grpFill/>
                <a:ln w="40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endParaRPr>
                </a:p>
              </p:txBody>
            </p:sp>
          </p:grpSp>
          <p:grpSp>
            <p:nvGrpSpPr>
              <p:cNvPr id="60" name="그래픽 12">
                <a:extLst>
                  <a:ext uri="{FF2B5EF4-FFF2-40B4-BE49-F238E27FC236}">
                    <a16:creationId xmlns:a16="http://schemas.microsoft.com/office/drawing/2014/main" xmlns="" id="{67E222C6-C1F2-4582-B857-976C935B1F6C}"/>
                  </a:ext>
                </a:extLst>
              </p:cNvPr>
              <p:cNvGrpSpPr/>
              <p:nvPr/>
            </p:nvGrpSpPr>
            <p:grpSpPr>
              <a:xfrm>
                <a:off x="9876883" y="2295555"/>
                <a:ext cx="86400" cy="185760"/>
                <a:chOff x="9876883" y="2295555"/>
                <a:chExt cx="86400" cy="185760"/>
              </a:xfrm>
              <a:grpFill/>
            </p:grpSpPr>
            <p:sp>
              <p:nvSpPr>
                <p:cNvPr id="61" name="자유형: 도형 60">
                  <a:extLst>
                    <a:ext uri="{FF2B5EF4-FFF2-40B4-BE49-F238E27FC236}">
                      <a16:creationId xmlns:a16="http://schemas.microsoft.com/office/drawing/2014/main" xmlns="" id="{56EBC6CC-6735-4A5B-B151-4FAA30240640}"/>
                    </a:ext>
                  </a:extLst>
                </p:cNvPr>
                <p:cNvSpPr/>
                <p:nvPr/>
              </p:nvSpPr>
              <p:spPr>
                <a:xfrm>
                  <a:off x="9876883" y="2295555"/>
                  <a:ext cx="86400" cy="43200"/>
                </a:xfrm>
                <a:custGeom>
                  <a:avLst/>
                  <a:gdLst>
                    <a:gd name="connsiteX0" fmla="*/ 0 w 86400"/>
                    <a:gd name="connsiteY0" fmla="*/ 0 h 43200"/>
                    <a:gd name="connsiteX1" fmla="*/ 86400 w 86400"/>
                    <a:gd name="connsiteY1" fmla="*/ 0 h 43200"/>
                    <a:gd name="connsiteX2" fmla="*/ 86400 w 86400"/>
                    <a:gd name="connsiteY2" fmla="*/ 43200 h 43200"/>
                    <a:gd name="connsiteX3" fmla="*/ 0 w 86400"/>
                    <a:gd name="connsiteY3" fmla="*/ 43200 h 4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400" h="43200">
                      <a:moveTo>
                        <a:pt x="0" y="0"/>
                      </a:moveTo>
                      <a:lnTo>
                        <a:pt x="86400" y="0"/>
                      </a:lnTo>
                      <a:lnTo>
                        <a:pt x="86400" y="43200"/>
                      </a:lnTo>
                      <a:lnTo>
                        <a:pt x="0" y="43200"/>
                      </a:lnTo>
                      <a:close/>
                    </a:path>
                  </a:pathLst>
                </a:custGeom>
                <a:grpFill/>
                <a:ln w="40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endParaRPr>
                </a:p>
              </p:txBody>
            </p:sp>
            <p:sp>
              <p:nvSpPr>
                <p:cNvPr id="62" name="자유형: 도형 61">
                  <a:extLst>
                    <a:ext uri="{FF2B5EF4-FFF2-40B4-BE49-F238E27FC236}">
                      <a16:creationId xmlns:a16="http://schemas.microsoft.com/office/drawing/2014/main" xmlns="" id="{0AD5F980-A246-40F4-814D-60D0C92C4DC1}"/>
                    </a:ext>
                  </a:extLst>
                </p:cNvPr>
                <p:cNvSpPr/>
                <p:nvPr/>
              </p:nvSpPr>
              <p:spPr>
                <a:xfrm>
                  <a:off x="9876883" y="2438115"/>
                  <a:ext cx="86400" cy="43200"/>
                </a:xfrm>
                <a:custGeom>
                  <a:avLst/>
                  <a:gdLst>
                    <a:gd name="connsiteX0" fmla="*/ 0 w 86400"/>
                    <a:gd name="connsiteY0" fmla="*/ 0 h 43200"/>
                    <a:gd name="connsiteX1" fmla="*/ 86400 w 86400"/>
                    <a:gd name="connsiteY1" fmla="*/ 0 h 43200"/>
                    <a:gd name="connsiteX2" fmla="*/ 86400 w 86400"/>
                    <a:gd name="connsiteY2" fmla="*/ 43200 h 43200"/>
                    <a:gd name="connsiteX3" fmla="*/ 0 w 86400"/>
                    <a:gd name="connsiteY3" fmla="*/ 43200 h 4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400" h="43200">
                      <a:moveTo>
                        <a:pt x="0" y="0"/>
                      </a:moveTo>
                      <a:lnTo>
                        <a:pt x="86400" y="0"/>
                      </a:lnTo>
                      <a:lnTo>
                        <a:pt x="86400" y="43200"/>
                      </a:lnTo>
                      <a:lnTo>
                        <a:pt x="0" y="43200"/>
                      </a:lnTo>
                      <a:close/>
                    </a:path>
                  </a:pathLst>
                </a:custGeom>
                <a:grpFill/>
                <a:ln w="40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endParaRPr>
                </a:p>
              </p:txBody>
            </p:sp>
          </p:grpSp>
          <p:grpSp>
            <p:nvGrpSpPr>
              <p:cNvPr id="63" name="그래픽 12">
                <a:extLst>
                  <a:ext uri="{FF2B5EF4-FFF2-40B4-BE49-F238E27FC236}">
                    <a16:creationId xmlns:a16="http://schemas.microsoft.com/office/drawing/2014/main" xmlns="" id="{67E222C6-C1F2-4582-B857-976C935B1F6C}"/>
                  </a:ext>
                </a:extLst>
              </p:cNvPr>
              <p:cNvGrpSpPr/>
              <p:nvPr/>
            </p:nvGrpSpPr>
            <p:grpSpPr>
              <a:xfrm>
                <a:off x="10019443" y="2295555"/>
                <a:ext cx="86400" cy="185760"/>
                <a:chOff x="10019443" y="2295555"/>
                <a:chExt cx="86400" cy="185760"/>
              </a:xfrm>
              <a:grpFill/>
            </p:grpSpPr>
            <p:sp>
              <p:nvSpPr>
                <p:cNvPr id="64" name="자유형: 도형 63">
                  <a:extLst>
                    <a:ext uri="{FF2B5EF4-FFF2-40B4-BE49-F238E27FC236}">
                      <a16:creationId xmlns:a16="http://schemas.microsoft.com/office/drawing/2014/main" xmlns="" id="{99A8B8F8-912F-46C3-B95C-455027CE7CCB}"/>
                    </a:ext>
                  </a:extLst>
                </p:cNvPr>
                <p:cNvSpPr/>
                <p:nvPr/>
              </p:nvSpPr>
              <p:spPr>
                <a:xfrm>
                  <a:off x="10019443" y="2295555"/>
                  <a:ext cx="86400" cy="43200"/>
                </a:xfrm>
                <a:custGeom>
                  <a:avLst/>
                  <a:gdLst>
                    <a:gd name="connsiteX0" fmla="*/ 0 w 86400"/>
                    <a:gd name="connsiteY0" fmla="*/ 0 h 43200"/>
                    <a:gd name="connsiteX1" fmla="*/ 86400 w 86400"/>
                    <a:gd name="connsiteY1" fmla="*/ 0 h 43200"/>
                    <a:gd name="connsiteX2" fmla="*/ 86400 w 86400"/>
                    <a:gd name="connsiteY2" fmla="*/ 43200 h 43200"/>
                    <a:gd name="connsiteX3" fmla="*/ 0 w 86400"/>
                    <a:gd name="connsiteY3" fmla="*/ 43200 h 4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400" h="43200">
                      <a:moveTo>
                        <a:pt x="0" y="0"/>
                      </a:moveTo>
                      <a:lnTo>
                        <a:pt x="86400" y="0"/>
                      </a:lnTo>
                      <a:lnTo>
                        <a:pt x="86400" y="43200"/>
                      </a:lnTo>
                      <a:lnTo>
                        <a:pt x="0" y="43200"/>
                      </a:lnTo>
                      <a:close/>
                    </a:path>
                  </a:pathLst>
                </a:custGeom>
                <a:grpFill/>
                <a:ln w="40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endParaRPr>
                </a:p>
              </p:txBody>
            </p:sp>
            <p:sp>
              <p:nvSpPr>
                <p:cNvPr id="65" name="자유형: 도형 64">
                  <a:extLst>
                    <a:ext uri="{FF2B5EF4-FFF2-40B4-BE49-F238E27FC236}">
                      <a16:creationId xmlns:a16="http://schemas.microsoft.com/office/drawing/2014/main" xmlns="" id="{57A4523B-0BEA-43F0-BDA2-01FB9F015B95}"/>
                    </a:ext>
                  </a:extLst>
                </p:cNvPr>
                <p:cNvSpPr/>
                <p:nvPr/>
              </p:nvSpPr>
              <p:spPr>
                <a:xfrm>
                  <a:off x="10019443" y="2438115"/>
                  <a:ext cx="86400" cy="43200"/>
                </a:xfrm>
                <a:custGeom>
                  <a:avLst/>
                  <a:gdLst>
                    <a:gd name="connsiteX0" fmla="*/ 0 w 86400"/>
                    <a:gd name="connsiteY0" fmla="*/ 0 h 43200"/>
                    <a:gd name="connsiteX1" fmla="*/ 86400 w 86400"/>
                    <a:gd name="connsiteY1" fmla="*/ 0 h 43200"/>
                    <a:gd name="connsiteX2" fmla="*/ 86400 w 86400"/>
                    <a:gd name="connsiteY2" fmla="*/ 43200 h 43200"/>
                    <a:gd name="connsiteX3" fmla="*/ 0 w 86400"/>
                    <a:gd name="connsiteY3" fmla="*/ 43200 h 4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400" h="43200">
                      <a:moveTo>
                        <a:pt x="0" y="0"/>
                      </a:moveTo>
                      <a:lnTo>
                        <a:pt x="86400" y="0"/>
                      </a:lnTo>
                      <a:lnTo>
                        <a:pt x="86400" y="43200"/>
                      </a:lnTo>
                      <a:lnTo>
                        <a:pt x="0" y="43200"/>
                      </a:lnTo>
                      <a:close/>
                    </a:path>
                  </a:pathLst>
                </a:custGeom>
                <a:grpFill/>
                <a:ln w="40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41447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4CC2D613-6F9A-4108-9ED3-0E4BF4F2F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400" dirty="0">
                <a:cs typeface="KoPubWorld돋움체 Medium" panose="00000600000000000000" pitchFamily="2" charset="-127"/>
              </a:rPr>
              <a:t>Community</a:t>
            </a:r>
            <a:r>
              <a:rPr lang="ko-KR" altLang="en-US" sz="2400" dirty="0">
                <a:cs typeface="KoPubWorld돋움체 Medium" panose="00000600000000000000" pitchFamily="2" charset="-127"/>
              </a:rPr>
              <a:t> </a:t>
            </a:r>
            <a:r>
              <a:rPr lang="en-US" altLang="ko-KR" sz="2400" dirty="0">
                <a:cs typeface="KoPubWorld돋움체 Medium" panose="00000600000000000000" pitchFamily="2" charset="-127"/>
              </a:rPr>
              <a:t>Activities</a:t>
            </a:r>
            <a:endParaRPr lang="ko-KR" altLang="en-US" sz="2400" dirty="0">
              <a:cs typeface="KoPubWorld돋움체 Medium" panose="00000600000000000000" pitchFamily="2" charset="-127"/>
            </a:endParaRPr>
          </a:p>
        </p:txBody>
      </p:sp>
      <p:pic>
        <p:nvPicPr>
          <p:cNvPr id="10" name="그림 9" descr="사람, 천장, 사람들, 실내이(가) 표시된 사진&#10;&#10;자동 생성된 설명">
            <a:extLst>
              <a:ext uri="{FF2B5EF4-FFF2-40B4-BE49-F238E27FC236}">
                <a16:creationId xmlns:a16="http://schemas.microsoft.com/office/drawing/2014/main" xmlns="" id="{0080998A-EE62-4FF7-A4A9-A4B127B895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70000"/>
            <a:ext cx="3994103" cy="2988000"/>
          </a:xfrm>
          <a:prstGeom prst="rect">
            <a:avLst/>
          </a:prstGeom>
        </p:spPr>
      </p:pic>
      <p:pic>
        <p:nvPicPr>
          <p:cNvPr id="3078" name="Picture 6" descr="이미지: 사람 10명, 웃고 있음, 사람들이 서 있음, 실내">
            <a:extLst>
              <a:ext uri="{FF2B5EF4-FFF2-40B4-BE49-F238E27FC236}">
                <a16:creationId xmlns:a16="http://schemas.microsoft.com/office/drawing/2014/main" xmlns="" id="{52619233-9E39-4B9C-B154-D90D23DA0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4765" y="3870000"/>
            <a:ext cx="3974749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CFBFDFE3-3DFE-4FA4-AC74-23D8D3BE9156}"/>
              </a:ext>
            </a:extLst>
          </p:cNvPr>
          <p:cNvGrpSpPr/>
          <p:nvPr/>
        </p:nvGrpSpPr>
        <p:grpSpPr>
          <a:xfrm>
            <a:off x="532961" y="1668839"/>
            <a:ext cx="4928372" cy="1411434"/>
            <a:chOff x="588192" y="1299625"/>
            <a:chExt cx="6159741" cy="1764085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xmlns="" id="{971DD63E-3102-43A0-974F-F26294A3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192" y="1299625"/>
              <a:ext cx="6159741" cy="1764085"/>
            </a:xfrm>
            <a:prstGeom prst="rect">
              <a:avLst/>
            </a:prstGeom>
          </p:spPr>
        </p:pic>
        <p:pic>
          <p:nvPicPr>
            <p:cNvPr id="12" name="그림 11" descr="개체, 시계, 독서, 빨간색이(가) 표시된 사진&#10;&#10;자동 생성된 설명">
              <a:extLst>
                <a:ext uri="{FF2B5EF4-FFF2-40B4-BE49-F238E27FC236}">
                  <a16:creationId xmlns:a16="http://schemas.microsoft.com/office/drawing/2014/main" xmlns="" id="{75ABCAB5-1E85-4075-904F-7BE29CD07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120" y="1754408"/>
              <a:ext cx="5102880" cy="673449"/>
            </a:xfrm>
            <a:prstGeom prst="rect">
              <a:avLst/>
            </a:prstGeom>
          </p:spPr>
        </p:pic>
      </p:grpSp>
      <p:pic>
        <p:nvPicPr>
          <p:cNvPr id="3080" name="Picture 8" descr="“제품 공개·수익 절반은 커뮤니티에”…‘오픈소스 컨설팅’의 착한 상생">
            <a:extLst>
              <a:ext uri="{FF2B5EF4-FFF2-40B4-BE49-F238E27FC236}">
                <a16:creationId xmlns:a16="http://schemas.microsoft.com/office/drawing/2014/main" xmlns="" id="{2C675507-3592-492C-B0AD-80AF2C762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90175" y="3868627"/>
            <a:ext cx="4201825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C0CE8FE9-657A-4F5C-8B7D-BD6AC27E27D8}"/>
              </a:ext>
            </a:extLst>
          </p:cNvPr>
          <p:cNvSpPr/>
          <p:nvPr/>
        </p:nvSpPr>
        <p:spPr>
          <a:xfrm>
            <a:off x="5805955" y="795740"/>
            <a:ext cx="6386045" cy="2633260"/>
          </a:xfrm>
          <a:prstGeom prst="rect">
            <a:avLst/>
          </a:prstGeom>
          <a:solidFill>
            <a:schemeClr val="bg1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97EA5C61-A8DD-4948-A146-94EB6CBE1F47}"/>
              </a:ext>
            </a:extLst>
          </p:cNvPr>
          <p:cNvGrpSpPr/>
          <p:nvPr/>
        </p:nvGrpSpPr>
        <p:grpSpPr>
          <a:xfrm>
            <a:off x="6264185" y="1267804"/>
            <a:ext cx="5416634" cy="1830557"/>
            <a:chOff x="6264185" y="1267804"/>
            <a:chExt cx="5416634" cy="1830557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xmlns="" id="{C5DB0F6E-C826-4892-ABF5-BC29E4BC17A3}"/>
                </a:ext>
              </a:extLst>
            </p:cNvPr>
            <p:cNvSpPr/>
            <p:nvPr/>
          </p:nvSpPr>
          <p:spPr>
            <a:xfrm>
              <a:off x="6267694" y="1267804"/>
              <a:ext cx="792000" cy="79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  <p:pic>
          <p:nvPicPr>
            <p:cNvPr id="31" name="Picture 2" descr="Image result for atlassian user group logo korea">
              <a:extLst>
                <a:ext uri="{FF2B5EF4-FFF2-40B4-BE49-F238E27FC236}">
                  <a16:creationId xmlns:a16="http://schemas.microsoft.com/office/drawing/2014/main" xmlns="" id="{7FE0A375-40DC-4D57-956B-8D872B1A89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13582" y="1391049"/>
              <a:ext cx="493207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xmlns="" id="{814D8935-0FA0-4591-9E96-BE849FDA4475}"/>
                </a:ext>
              </a:extLst>
            </p:cNvPr>
            <p:cNvSpPr/>
            <p:nvPr/>
          </p:nvSpPr>
          <p:spPr>
            <a:xfrm>
              <a:off x="7070853" y="1494983"/>
              <a:ext cx="1512847" cy="620415"/>
            </a:xfrm>
            <a:prstGeom prst="rect">
              <a:avLst/>
            </a:prstGeom>
          </p:spPr>
          <p:txBody>
            <a:bodyPr wrap="square" lIns="0" tIns="0" rIns="0" bIns="0" anchor="t" anchorCtr="0">
              <a:noAutofit/>
            </a:bodyPr>
            <a:lstStyle/>
            <a:p>
              <a:pPr algn="ctr"/>
              <a:r>
                <a:rPr lang="en-US" altLang="ko-KR" sz="1200" kern="0" spc="-8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Atlassian User Group Seoul </a:t>
              </a:r>
              <a:r>
                <a:rPr lang="ko-KR" altLang="en-US" sz="1200" kern="0" spc="-80" dirty="0" err="1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후원사</a:t>
              </a:r>
              <a:endParaRPr lang="en-US" altLang="ko-KR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xmlns="" id="{D49C6E7A-157B-4D1F-88C2-C2ADB31E50D2}"/>
                </a:ext>
              </a:extLst>
            </p:cNvPr>
            <p:cNvSpPr/>
            <p:nvPr/>
          </p:nvSpPr>
          <p:spPr>
            <a:xfrm>
              <a:off x="6264185" y="2298140"/>
              <a:ext cx="792000" cy="79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  <p:pic>
          <p:nvPicPr>
            <p:cNvPr id="3086" name="Picture 14" descr="Image result for OPEN STACK KOREA GROUP LOGO">
              <a:extLst>
                <a:ext uri="{FF2B5EF4-FFF2-40B4-BE49-F238E27FC236}">
                  <a16:creationId xmlns:a16="http://schemas.microsoft.com/office/drawing/2014/main" xmlns="" id="{40184C93-262C-4E08-92B0-FB8CA137E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1654" y="2345608"/>
              <a:ext cx="684000" cy="684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xmlns="" id="{83EE3D37-3CB6-4144-A515-FC53E563AF74}"/>
                </a:ext>
              </a:extLst>
            </p:cNvPr>
            <p:cNvSpPr/>
            <p:nvPr/>
          </p:nvSpPr>
          <p:spPr>
            <a:xfrm>
              <a:off x="7104180" y="2477946"/>
              <a:ext cx="1512847" cy="620415"/>
            </a:xfrm>
            <a:prstGeom prst="rect">
              <a:avLst/>
            </a:prstGeom>
          </p:spPr>
          <p:txBody>
            <a:bodyPr wrap="square" lIns="0" tIns="0" rIns="0" bIns="0" anchor="t" anchorCtr="0">
              <a:noAutofit/>
            </a:bodyPr>
            <a:lstStyle/>
            <a:p>
              <a:pPr algn="ctr"/>
              <a:r>
                <a:rPr lang="en-US" altLang="ko-KR" sz="1200" kern="0" spc="-8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OpenStack Korea </a:t>
              </a:r>
              <a:br>
                <a:rPr lang="en-US" altLang="ko-KR" sz="1200" kern="0" spc="-8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</a:br>
              <a:r>
                <a:rPr lang="en-US" altLang="ko-KR" sz="1200" kern="0" spc="-8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User Group </a:t>
              </a:r>
              <a:r>
                <a:rPr lang="ko-KR" altLang="en-US" sz="1200" kern="0" spc="-8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운영진</a:t>
              </a: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xmlns="" id="{092DF9FB-4C6F-46A6-BF40-33C4DC4549D8}"/>
                </a:ext>
              </a:extLst>
            </p:cNvPr>
            <p:cNvSpPr/>
            <p:nvPr/>
          </p:nvSpPr>
          <p:spPr>
            <a:xfrm>
              <a:off x="10023138" y="2477210"/>
              <a:ext cx="1512847" cy="620415"/>
            </a:xfrm>
            <a:prstGeom prst="rect">
              <a:avLst/>
            </a:prstGeom>
          </p:spPr>
          <p:txBody>
            <a:bodyPr wrap="square" lIns="0" tIns="0" rIns="0" bIns="0" anchor="t" anchorCtr="0">
              <a:noAutofit/>
            </a:bodyPr>
            <a:lstStyle/>
            <a:p>
              <a:pPr algn="ctr"/>
              <a:r>
                <a:rPr lang="en-US" altLang="ko-KR" sz="1200" kern="0" spc="-8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Scouter APM </a:t>
              </a:r>
              <a:r>
                <a:rPr lang="ko-KR" altLang="en-US" sz="1200" kern="0" spc="-8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한국</a:t>
              </a:r>
              <a:r>
                <a:rPr lang="en-US" altLang="ko-KR" sz="1200" kern="0" spc="-8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/>
              </a:r>
              <a:br>
                <a:rPr lang="en-US" altLang="ko-KR" sz="1200" kern="0" spc="-8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</a:br>
              <a:r>
                <a:rPr lang="ko-KR" altLang="en-US" sz="1200" kern="0" spc="-8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사용자 커뮤니티 기부</a:t>
              </a:r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xmlns="" id="{AF4A9CC5-8070-4325-905D-5E6A91D7B345}"/>
                </a:ext>
              </a:extLst>
            </p:cNvPr>
            <p:cNvSpPr/>
            <p:nvPr/>
          </p:nvSpPr>
          <p:spPr>
            <a:xfrm>
              <a:off x="9143266" y="2306361"/>
              <a:ext cx="792000" cy="79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  <p:pic>
          <p:nvPicPr>
            <p:cNvPr id="40" name="Picture 4" descr="Image result for scouterx 로고">
              <a:extLst>
                <a:ext uri="{FF2B5EF4-FFF2-40B4-BE49-F238E27FC236}">
                  <a16:creationId xmlns:a16="http://schemas.microsoft.com/office/drawing/2014/main" xmlns="" id="{33B5533E-6F6B-4DF3-9C0B-89145E33CC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231138" y="2568239"/>
              <a:ext cx="624664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타원 27">
              <a:extLst>
                <a:ext uri="{FF2B5EF4-FFF2-40B4-BE49-F238E27FC236}">
                  <a16:creationId xmlns:a16="http://schemas.microsoft.com/office/drawing/2014/main" xmlns="" id="{161C2761-9B95-45BC-B7B2-C60310B50C06}"/>
                </a:ext>
              </a:extLst>
            </p:cNvPr>
            <p:cNvSpPr/>
            <p:nvPr/>
          </p:nvSpPr>
          <p:spPr>
            <a:xfrm>
              <a:off x="9132107" y="1268073"/>
              <a:ext cx="792000" cy="792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xmlns="" id="{DB2634E1-C334-4F48-8F4C-FD546C4CCD80}"/>
                </a:ext>
              </a:extLst>
            </p:cNvPr>
            <p:cNvSpPr/>
            <p:nvPr/>
          </p:nvSpPr>
          <p:spPr>
            <a:xfrm>
              <a:off x="9848598" y="1412293"/>
              <a:ext cx="1832221" cy="620415"/>
            </a:xfrm>
            <a:prstGeom prst="rect">
              <a:avLst/>
            </a:prstGeom>
          </p:spPr>
          <p:txBody>
            <a:bodyPr wrap="square" lIns="0" tIns="0" rIns="0" bIns="0" anchor="t" anchorCtr="0">
              <a:noAutofit/>
            </a:bodyPr>
            <a:lstStyle/>
            <a:p>
              <a:pPr algn="ctr"/>
              <a:r>
                <a:rPr lang="en-US" altLang="ko-KR" sz="1200" kern="0" spc="-8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Cloud Native </a:t>
              </a:r>
              <a:br>
                <a:rPr lang="en-US" altLang="ko-KR" sz="1200" kern="0" spc="-8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</a:br>
              <a:r>
                <a:rPr lang="en-US" altLang="ko-KR" sz="1200" kern="0" spc="-8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Computing Foundation</a:t>
              </a:r>
            </a:p>
            <a:p>
              <a:pPr algn="ctr"/>
              <a:r>
                <a:rPr lang="en-US" altLang="ko-KR" sz="1200" kern="0" spc="-8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Silver </a:t>
              </a:r>
              <a:r>
                <a:rPr lang="ko-KR" altLang="en-US" sz="1200" kern="0" spc="-8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회원사</a:t>
              </a:r>
              <a:endParaRPr lang="en-US" altLang="ko-KR" sz="1200" kern="0" spc="-80" dirty="0">
                <a:ln>
                  <a:solidFill>
                    <a:srgbClr val="3A474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  <p:pic>
          <p:nvPicPr>
            <p:cNvPr id="1026" name="Picture 2" descr="NexCloud to Join Cloud native Computing Foundation(CNCF ...">
              <a:extLst>
                <a:ext uri="{FF2B5EF4-FFF2-40B4-BE49-F238E27FC236}">
                  <a16:creationId xmlns:a16="http://schemas.microsoft.com/office/drawing/2014/main" xmlns="" id="{AD1648B8-C3F2-44D7-8C08-667CDB0F5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3266" y="1370693"/>
              <a:ext cx="74522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3073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4CC2D613-6F9A-4108-9ED3-0E4BF4F2F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400" dirty="0">
                <a:cs typeface="KoPubWorld돋움체 Medium" panose="00000600000000000000" pitchFamily="2" charset="-127"/>
              </a:rPr>
              <a:t>Award</a:t>
            </a:r>
            <a:endParaRPr lang="ko-KR" altLang="en-US" sz="2400" dirty="0">
              <a:cs typeface="KoPubWorld돋움체 Medium" panose="00000600000000000000" pitchFamily="2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514C441C-8790-42D4-A09F-24BDCF746F03}"/>
              </a:ext>
            </a:extLst>
          </p:cNvPr>
          <p:cNvGrpSpPr/>
          <p:nvPr/>
        </p:nvGrpSpPr>
        <p:grpSpPr>
          <a:xfrm>
            <a:off x="1130747" y="1799848"/>
            <a:ext cx="3323165" cy="2558120"/>
            <a:chOff x="3217114" y="1723514"/>
            <a:chExt cx="3323165" cy="2558120"/>
          </a:xfrm>
        </p:grpSpPr>
        <p:pic>
          <p:nvPicPr>
            <p:cNvPr id="4" name="그림 3" descr="스크린샷이(가) 표시된 사진&#10;&#10;자동 생성된 설명">
              <a:extLst>
                <a:ext uri="{FF2B5EF4-FFF2-40B4-BE49-F238E27FC236}">
                  <a16:creationId xmlns:a16="http://schemas.microsoft.com/office/drawing/2014/main" xmlns="" id="{6CBEC001-F375-49AA-88B1-27D0D39D3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4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7114" y="1723514"/>
              <a:ext cx="3323165" cy="2558120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xmlns="" id="{797B0EB2-636E-4FA3-89FF-2C47F6858776}"/>
                </a:ext>
              </a:extLst>
            </p:cNvPr>
            <p:cNvSpPr/>
            <p:nvPr/>
          </p:nvSpPr>
          <p:spPr>
            <a:xfrm>
              <a:off x="4267200" y="2873374"/>
              <a:ext cx="1984375" cy="619125"/>
            </a:xfrm>
            <a:prstGeom prst="rect">
              <a:avLst/>
            </a:prstGeom>
            <a:solidFill>
              <a:srgbClr val="7E8595">
                <a:alpha val="69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</p:grpSp>
      <p:pic>
        <p:nvPicPr>
          <p:cNvPr id="9" name="그림 8" descr="표지판, 거리, 도시이(가) 표시된 사진&#10;&#10;자동 생성된 설명">
            <a:extLst>
              <a:ext uri="{FF2B5EF4-FFF2-40B4-BE49-F238E27FC236}">
                <a16:creationId xmlns:a16="http://schemas.microsoft.com/office/drawing/2014/main" xmlns="" id="{2664CBBA-CD64-4A9E-BEF5-5553067030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560" y="1550060"/>
            <a:ext cx="2488410" cy="2493018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xmlns="" id="{49894B55-FC9B-49EB-ADDC-1CC31D94B0B2}"/>
              </a:ext>
            </a:extLst>
          </p:cNvPr>
          <p:cNvGrpSpPr/>
          <p:nvPr/>
        </p:nvGrpSpPr>
        <p:grpSpPr>
          <a:xfrm>
            <a:off x="6299595" y="507872"/>
            <a:ext cx="5725010" cy="3893660"/>
            <a:chOff x="6445656" y="507872"/>
            <a:chExt cx="5725010" cy="3893660"/>
          </a:xfrm>
        </p:grpSpPr>
        <p:pic>
          <p:nvPicPr>
            <p:cNvPr id="24" name="그림 23" descr="냉장고이(가) 표시된 사진&#10;&#10;자동 생성된 설명">
              <a:extLst>
                <a:ext uri="{FF2B5EF4-FFF2-40B4-BE49-F238E27FC236}">
                  <a16:creationId xmlns:a16="http://schemas.microsoft.com/office/drawing/2014/main" xmlns="" id="{EC762DDB-889E-4F56-8F8F-6E7F819F5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1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5656" y="1795233"/>
              <a:ext cx="3323165" cy="2481024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xmlns="" id="{C01E62BC-0616-498B-A979-2E80D060D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1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5792" y="507872"/>
              <a:ext cx="3744874" cy="3765144"/>
            </a:xfrm>
            <a:prstGeom prst="rect">
              <a:avLst/>
            </a:prstGeom>
          </p:spPr>
        </p:pic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xmlns="" id="{CF40C0FA-A4C7-49B0-BDBD-69F455FEF547}"/>
                </a:ext>
              </a:extLst>
            </p:cNvPr>
            <p:cNvGrpSpPr/>
            <p:nvPr/>
          </p:nvGrpSpPr>
          <p:grpSpPr>
            <a:xfrm>
              <a:off x="7482290" y="1669959"/>
              <a:ext cx="4299325" cy="2731573"/>
              <a:chOff x="7482290" y="1669959"/>
              <a:chExt cx="4299325" cy="2731573"/>
            </a:xfrm>
          </p:grpSpPr>
          <p:pic>
            <p:nvPicPr>
              <p:cNvPr id="16" name="그림 15">
                <a:extLst>
                  <a:ext uri="{FF2B5EF4-FFF2-40B4-BE49-F238E27FC236}">
                    <a16:creationId xmlns:a16="http://schemas.microsoft.com/office/drawing/2014/main" xmlns="" id="{CD0A582F-9850-4820-9D66-B19875F03B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614678" y="2333446"/>
                <a:ext cx="2166937" cy="1948187"/>
              </a:xfrm>
              <a:prstGeom prst="rect">
                <a:avLst/>
              </a:prstGeom>
            </p:spPr>
          </p:pic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xmlns="" id="{E4D4A7FE-022D-47B4-87E5-43C3C73F71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2290" y="1669959"/>
                <a:ext cx="2731573" cy="2731573"/>
              </a:xfrm>
              <a:prstGeom prst="rect">
                <a:avLst/>
              </a:prstGeom>
              <a:solidFill>
                <a:srgbClr val="000000">
                  <a:shade val="95000"/>
                </a:srgbClr>
              </a:solidFill>
              <a:ln w="381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xmlns="" id="{DA948CDE-CB10-4C53-804A-A37EFAB00FD0}"/>
              </a:ext>
            </a:extLst>
          </p:cNvPr>
          <p:cNvGrpSpPr/>
          <p:nvPr/>
        </p:nvGrpSpPr>
        <p:grpSpPr>
          <a:xfrm>
            <a:off x="0" y="4281634"/>
            <a:ext cx="12192000" cy="1755694"/>
            <a:chOff x="0" y="4281634"/>
            <a:chExt cx="12192000" cy="1755694"/>
          </a:xfrm>
        </p:grpSpPr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xmlns="" id="{D5B9456D-751E-4FF7-A5C8-E1C0B66DD6BA}"/>
                </a:ext>
              </a:extLst>
            </p:cNvPr>
            <p:cNvSpPr/>
            <p:nvPr/>
          </p:nvSpPr>
          <p:spPr>
            <a:xfrm>
              <a:off x="0" y="4281634"/>
              <a:ext cx="12192000" cy="1755694"/>
            </a:xfrm>
            <a:prstGeom prst="rect">
              <a:avLst/>
            </a:prstGeom>
            <a:solidFill>
              <a:srgbClr val="1FCDE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3" tIns="45717" rIns="91433" bIns="45717" rtlCol="0" anchor="ctr"/>
            <a:lstStyle/>
            <a:p>
              <a:pPr algn="ctr" defTabSz="957862" latinLnBrk="0">
                <a:lnSpc>
                  <a:spcPct val="120000"/>
                </a:lnSpc>
              </a:pPr>
              <a:endParaRPr lang="ko-KR" altLang="en-US" sz="900" kern="0" dirty="0">
                <a:solidFill>
                  <a:srgbClr val="5E5E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xmlns="" id="{773CAAB7-66A8-43DF-8500-E75204E99D3D}"/>
                </a:ext>
              </a:extLst>
            </p:cNvPr>
            <p:cNvSpPr/>
            <p:nvPr/>
          </p:nvSpPr>
          <p:spPr>
            <a:xfrm>
              <a:off x="203595" y="4668225"/>
              <a:ext cx="6096000" cy="79457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en-US" altLang="ko-KR" sz="2000" b="1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01E3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‘Atlassian</a:t>
              </a:r>
              <a:r>
                <a:rPr lang="ko-KR" altLang="en-US" sz="2000" b="1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01E3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 </a:t>
              </a:r>
              <a:r>
                <a:rPr lang="en-US" altLang="ko-KR" sz="2000" b="1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01E3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Partner</a:t>
              </a:r>
              <a:r>
                <a:rPr lang="ko-KR" altLang="en-US" sz="2000" b="1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01E3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 </a:t>
              </a:r>
              <a:r>
                <a:rPr lang="en-US" altLang="ko-KR" sz="2000" b="1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01E3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of</a:t>
              </a:r>
              <a:r>
                <a:rPr lang="ko-KR" altLang="en-US" sz="2000" b="1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01E3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 </a:t>
              </a:r>
              <a:r>
                <a:rPr lang="en-US" altLang="ko-KR" sz="2000" b="1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01E3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the Year’</a:t>
              </a:r>
            </a:p>
            <a:p>
              <a:pPr lvl="0" algn="ctr">
                <a:lnSpc>
                  <a:spcPct val="120000"/>
                </a:lnSpc>
              </a:pPr>
              <a:r>
                <a:rPr lang="ko-KR" altLang="en-US" sz="20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01E3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글로벌 </a:t>
              </a:r>
              <a:r>
                <a:rPr lang="en-US" altLang="ko-KR" sz="20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01E3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No.1 Marketing Innovator</a:t>
              </a:r>
              <a:r>
                <a:rPr lang="ko-KR" altLang="en-US" sz="20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01E3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 선정</a:t>
              </a:r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xmlns="" id="{77FD76A0-42EA-4A72-AEB8-985330590785}"/>
                </a:ext>
              </a:extLst>
            </p:cNvPr>
            <p:cNvSpPr/>
            <p:nvPr/>
          </p:nvSpPr>
          <p:spPr>
            <a:xfrm>
              <a:off x="5800078" y="4668224"/>
              <a:ext cx="6096000" cy="11264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ko-KR" altLang="en-US" sz="2000" b="1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01E3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‘좋은 일터 콘텐츠 공모전’</a:t>
              </a:r>
            </a:p>
            <a:p>
              <a:pPr lvl="0" algn="ctr">
                <a:lnSpc>
                  <a:spcPct val="120000"/>
                </a:lnSpc>
              </a:pP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01E3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카드뉴스 부문 최우수상 수상</a:t>
              </a:r>
              <a:endPara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01E3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(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01E3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서울산업진흥원 주관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01E3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rPr>
                <a:t>)</a:t>
              </a:r>
              <a:endPara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01E3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9657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47810780-9751-46BF-AA99-A1F0A0967EDB}"/>
              </a:ext>
            </a:extLst>
          </p:cNvPr>
          <p:cNvSpPr/>
          <p:nvPr/>
        </p:nvSpPr>
        <p:spPr>
          <a:xfrm>
            <a:off x="0" y="1857676"/>
            <a:ext cx="12192000" cy="4390234"/>
          </a:xfrm>
          <a:prstGeom prst="rect">
            <a:avLst/>
          </a:prstGeom>
          <a:blipFill dpi="0" rotWithShape="1">
            <a:blip r:embed="rId3">
              <a:alphaModFix amt="22000"/>
            </a:blip>
            <a:srcRect/>
            <a:tile tx="476250" ty="-287020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91433" tIns="45717" rIns="91433" bIns="45717" rtlCol="0" anchor="ctr"/>
          <a:lstStyle/>
          <a:p>
            <a:pPr algn="ctr" defTabSz="957862" latinLnBrk="0">
              <a:lnSpc>
                <a:spcPct val="120000"/>
              </a:lnSpc>
            </a:pPr>
            <a:endParaRPr lang="ko-KR" altLang="en-US" sz="900" kern="0" dirty="0">
              <a:solidFill>
                <a:srgbClr val="5E5E5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Medium" panose="00000600000000000000" pitchFamily="2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52A4816E-899E-41C9-9971-EBC87C761172}"/>
              </a:ext>
            </a:extLst>
          </p:cNvPr>
          <p:cNvGrpSpPr/>
          <p:nvPr/>
        </p:nvGrpSpPr>
        <p:grpSpPr>
          <a:xfrm>
            <a:off x="0" y="4606803"/>
            <a:ext cx="6216476" cy="1641107"/>
            <a:chOff x="1245683" y="4067095"/>
            <a:chExt cx="10767732" cy="2639291"/>
          </a:xfrm>
        </p:grpSpPr>
        <p:pic>
          <p:nvPicPr>
            <p:cNvPr id="39" name="그림 38" descr="실내, 테이블, 건물, 앉아있는이(가) 표시된 사진&#10;&#10;자동 생성된 설명">
              <a:extLst>
                <a:ext uri="{FF2B5EF4-FFF2-40B4-BE49-F238E27FC236}">
                  <a16:creationId xmlns:a16="http://schemas.microsoft.com/office/drawing/2014/main" xmlns="" id="{95A2351D-A1C6-46A3-96C8-9E8E1946D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1065" y="4067095"/>
              <a:ext cx="3595473" cy="2639291"/>
            </a:xfrm>
            <a:prstGeom prst="rect">
              <a:avLst/>
            </a:prstGeom>
          </p:spPr>
        </p:pic>
        <p:pic>
          <p:nvPicPr>
            <p:cNvPr id="41" name="그림 40" descr="실내, 건물, 앉아있는, 테이블이(가) 표시된 사진&#10;&#10;자동 생성된 설명">
              <a:extLst>
                <a:ext uri="{FF2B5EF4-FFF2-40B4-BE49-F238E27FC236}">
                  <a16:creationId xmlns:a16="http://schemas.microsoft.com/office/drawing/2014/main" xmlns="" id="{36927C4B-CA66-4645-9636-2C3D2AD74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8620" y="4067095"/>
              <a:ext cx="3984795" cy="2639291"/>
            </a:xfrm>
            <a:prstGeom prst="rect">
              <a:avLst/>
            </a:prstGeom>
          </p:spPr>
        </p:pic>
        <p:pic>
          <p:nvPicPr>
            <p:cNvPr id="43" name="그림 42" descr="실내, 천장, 사람, 방이(가) 표시된 사진&#10;&#10;자동 생성된 설명">
              <a:extLst>
                <a:ext uri="{FF2B5EF4-FFF2-40B4-BE49-F238E27FC236}">
                  <a16:creationId xmlns:a16="http://schemas.microsoft.com/office/drawing/2014/main" xmlns="" id="{BA587FE8-1E23-43DA-8EC1-B16100BE2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5683" y="4067095"/>
              <a:ext cx="3180423" cy="2639291"/>
            </a:xfrm>
            <a:prstGeom prst="rect">
              <a:avLst/>
            </a:prstGeom>
          </p:spPr>
        </p:pic>
      </p:grp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4CC2D613-6F9A-4108-9ED3-0E4BF4F2F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400" dirty="0">
                <a:cs typeface="KoPubWorld돋움체 Medium" panose="00000600000000000000" pitchFamily="2" charset="-127"/>
              </a:rPr>
              <a:t>Business</a:t>
            </a:r>
            <a:endParaRPr lang="ko-KR" altLang="en-US" sz="2400" dirty="0">
              <a:cs typeface="KoPubWorld돋움체 Medium" panose="00000600000000000000" pitchFamily="2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xmlns="" id="{A917A91A-8930-4BBF-8AB7-6864B10283D2}"/>
              </a:ext>
            </a:extLst>
          </p:cNvPr>
          <p:cNvGrpSpPr/>
          <p:nvPr/>
        </p:nvGrpSpPr>
        <p:grpSpPr>
          <a:xfrm>
            <a:off x="3008159" y="2160631"/>
            <a:ext cx="2664000" cy="1682242"/>
            <a:chOff x="481126" y="2047440"/>
            <a:chExt cx="2664000" cy="1682242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xmlns="" id="{A41D4B5A-4B95-490E-8A33-DE403DA84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1126" y="2047440"/>
              <a:ext cx="540000" cy="513976"/>
            </a:xfrm>
            <a:prstGeom prst="ellipse">
              <a:avLst/>
            </a:prstGeom>
          </p:spPr>
        </p:pic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xmlns="" id="{8AE13F4D-3D56-44DE-A434-1EFF5F457952}"/>
                </a:ext>
              </a:extLst>
            </p:cNvPr>
            <p:cNvGrpSpPr/>
            <p:nvPr/>
          </p:nvGrpSpPr>
          <p:grpSpPr>
            <a:xfrm>
              <a:off x="481126" y="2657798"/>
              <a:ext cx="2664000" cy="1071884"/>
              <a:chOff x="5742064" y="1016229"/>
              <a:chExt cx="2664000" cy="1071884"/>
            </a:xfrm>
          </p:grpSpPr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xmlns="" id="{376B01C7-A822-435E-83E6-A1FF7731BDCB}"/>
                  </a:ext>
                </a:extLst>
              </p:cNvPr>
              <p:cNvSpPr/>
              <p:nvPr/>
            </p:nvSpPr>
            <p:spPr>
              <a:xfrm>
                <a:off x="5742064" y="1016229"/>
                <a:ext cx="26640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400" b="1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rgbClr val="DCC5ED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Migration</a:t>
                </a:r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xmlns="" id="{649025FC-7878-4264-9F93-552136DF7482}"/>
                  </a:ext>
                </a:extLst>
              </p:cNvPr>
              <p:cNvSpPr/>
              <p:nvPr/>
            </p:nvSpPr>
            <p:spPr>
              <a:xfrm>
                <a:off x="5742064" y="1359837"/>
                <a:ext cx="2200839" cy="728276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marL="85725" lvl="0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OS, </a:t>
                </a:r>
                <a:r>
                  <a:rPr lang="ko-KR" altLang="en-US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미들웨어 전환 방법 가이드</a:t>
                </a:r>
              </a:p>
              <a:p>
                <a:pPr marL="85725" lvl="0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U2L </a:t>
                </a:r>
                <a:r>
                  <a:rPr lang="ko-KR" altLang="en-US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방법론 및 미들웨어 교육</a:t>
                </a:r>
              </a:p>
              <a:p>
                <a:pPr marL="85725" lvl="0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클라우드 마이그레이션 </a:t>
                </a:r>
                <a:r>
                  <a:rPr lang="en-US" altLang="ko-KR" sz="1100" kern="0" dirty="0" err="1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PoC</a:t>
                </a:r>
                <a:endParaRPr lang="ko-KR" altLang="en-US" sz="1100" kern="0" dirty="0">
                  <a:ln>
                    <a:solidFill>
                      <a:srgbClr val="3A474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KoPubWorld돋움체 Medium" panose="00000600000000000000" pitchFamily="2" charset="-127"/>
                </a:endParaRPr>
              </a:p>
            </p:txBody>
          </p: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xmlns="" id="{DFB40FED-1DC3-41C9-A368-98D37B545CC5}"/>
              </a:ext>
            </a:extLst>
          </p:cNvPr>
          <p:cNvGrpSpPr/>
          <p:nvPr/>
        </p:nvGrpSpPr>
        <p:grpSpPr>
          <a:xfrm>
            <a:off x="8411622" y="2204539"/>
            <a:ext cx="3228998" cy="1663076"/>
            <a:chOff x="5276718" y="2028338"/>
            <a:chExt cx="3228998" cy="1663076"/>
          </a:xfrm>
        </p:grpSpPr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xmlns="" id="{0E8A0483-3CC1-4F89-931B-FF32718A4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0081" y="2028338"/>
              <a:ext cx="540000" cy="533078"/>
            </a:xfrm>
            <a:prstGeom prst="ellipse">
              <a:avLst/>
            </a:prstGeom>
          </p:spPr>
        </p:pic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xmlns="" id="{0FA4C84B-C78D-4C58-853C-E77C53F980DF}"/>
                </a:ext>
              </a:extLst>
            </p:cNvPr>
            <p:cNvGrpSpPr/>
            <p:nvPr/>
          </p:nvGrpSpPr>
          <p:grpSpPr>
            <a:xfrm>
              <a:off x="5276718" y="2657798"/>
              <a:ext cx="3228998" cy="1033616"/>
              <a:chOff x="9334562" y="1016229"/>
              <a:chExt cx="3228998" cy="1033616"/>
            </a:xfrm>
          </p:grpSpPr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xmlns="" id="{1248FDFD-7A65-435B-9B41-440D7BA2B78F}"/>
                  </a:ext>
                </a:extLst>
              </p:cNvPr>
              <p:cNvSpPr/>
              <p:nvPr/>
            </p:nvSpPr>
            <p:spPr>
              <a:xfrm>
                <a:off x="9334564" y="1016229"/>
                <a:ext cx="1983085" cy="3180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400" b="1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rgbClr val="DCC5ED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Open Source</a:t>
                </a:r>
              </a:p>
            </p:txBody>
          </p:sp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xmlns="" id="{2D4CAE9D-0EDF-4766-B440-876330716A89}"/>
                  </a:ext>
                </a:extLst>
              </p:cNvPr>
              <p:cNvSpPr/>
              <p:nvPr/>
            </p:nvSpPr>
            <p:spPr>
              <a:xfrm>
                <a:off x="9334562" y="1359836"/>
                <a:ext cx="3228998" cy="690009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오픈소스 도입 방법 및  기술 가이드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오픈소스 전환 및 관리 방법에 대한 노하우 전수</a:t>
                </a:r>
              </a:p>
            </p:txBody>
          </p:sp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xmlns="" id="{456DBAE2-080A-46F0-B66D-D906982F2792}"/>
              </a:ext>
            </a:extLst>
          </p:cNvPr>
          <p:cNvGrpSpPr/>
          <p:nvPr/>
        </p:nvGrpSpPr>
        <p:grpSpPr>
          <a:xfrm>
            <a:off x="5577458" y="2160631"/>
            <a:ext cx="3397527" cy="1701343"/>
            <a:chOff x="2605126" y="2028339"/>
            <a:chExt cx="3397527" cy="1701343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xmlns="" id="{2CC25C89-A66B-4BA3-9418-E47376F50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89662" y="2028339"/>
              <a:ext cx="540000" cy="533077"/>
            </a:xfrm>
            <a:prstGeom prst="ellipse">
              <a:avLst/>
            </a:prstGeom>
          </p:spPr>
        </p:pic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xmlns="" id="{4A7C1533-2CDD-49E3-A548-CCCF6F5D29B2}"/>
                </a:ext>
              </a:extLst>
            </p:cNvPr>
            <p:cNvGrpSpPr/>
            <p:nvPr/>
          </p:nvGrpSpPr>
          <p:grpSpPr>
            <a:xfrm>
              <a:off x="2605126" y="2657798"/>
              <a:ext cx="3397527" cy="1071884"/>
              <a:chOff x="5742064" y="1016229"/>
              <a:chExt cx="3397527" cy="1071884"/>
            </a:xfrm>
          </p:grpSpPr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xmlns="" id="{48C1A9BA-DBDC-4CF5-A47E-197917956700}"/>
                  </a:ext>
                </a:extLst>
              </p:cNvPr>
              <p:cNvSpPr/>
              <p:nvPr/>
            </p:nvSpPr>
            <p:spPr>
              <a:xfrm>
                <a:off x="5742064" y="1016229"/>
                <a:ext cx="228912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400" b="1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rgbClr val="DCC5ED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MSA/DevOps</a:t>
                </a:r>
              </a:p>
            </p:txBody>
          </p:sp>
          <p:sp>
            <p:nvSpPr>
              <p:cNvPr id="36" name="직사각형 35">
                <a:extLst>
                  <a:ext uri="{FF2B5EF4-FFF2-40B4-BE49-F238E27FC236}">
                    <a16:creationId xmlns:a16="http://schemas.microsoft.com/office/drawing/2014/main" xmlns="" id="{0CEA92D7-4E62-41E5-BC75-61B0BC57B677}"/>
                  </a:ext>
                </a:extLst>
              </p:cNvPr>
              <p:cNvSpPr/>
              <p:nvPr/>
            </p:nvSpPr>
            <p:spPr>
              <a:xfrm>
                <a:off x="5742064" y="1359837"/>
                <a:ext cx="3397527" cy="728276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Kubernetes</a:t>
                </a:r>
                <a: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 </a:t>
                </a:r>
                <a:r>
                  <a:rPr lang="ko-KR" altLang="en-US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기본 구축 및 환경 구성 교육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MSA </a:t>
                </a:r>
                <a:r>
                  <a:rPr lang="ko-KR" altLang="en-US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개발 방법론 이해 및</a:t>
                </a:r>
                <a: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/>
                </a:r>
                <a:b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</a:br>
                <a:r>
                  <a:rPr lang="ko-KR" altLang="en-US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초기 프로젝트</a:t>
                </a:r>
                <a: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 </a:t>
                </a:r>
                <a:r>
                  <a:rPr lang="ko-KR" altLang="en-US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구성 방법 가이드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DevOps</a:t>
                </a:r>
                <a:r>
                  <a:rPr lang="ko-KR" altLang="en-US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를 위한 </a:t>
                </a:r>
                <a: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CI/CD </a:t>
                </a:r>
                <a:r>
                  <a:rPr lang="ko-KR" altLang="en-US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기본 환경 구축 가이드</a:t>
                </a:r>
              </a:p>
            </p:txBody>
          </p:sp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5E8D1AD7-1A9E-450F-A214-F237FDBCB43C}"/>
              </a:ext>
            </a:extLst>
          </p:cNvPr>
          <p:cNvGrpSpPr/>
          <p:nvPr/>
        </p:nvGrpSpPr>
        <p:grpSpPr>
          <a:xfrm>
            <a:off x="6513149" y="4393549"/>
            <a:ext cx="2602674" cy="1662985"/>
            <a:chOff x="7855848" y="2028429"/>
            <a:chExt cx="2602674" cy="1662985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xmlns="" id="{EC9F6E61-216C-44D9-A83F-16113D5B2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55848" y="2028429"/>
              <a:ext cx="540000" cy="532987"/>
            </a:xfrm>
            <a:prstGeom prst="ellipse">
              <a:avLst/>
            </a:prstGeom>
          </p:spPr>
        </p:pic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xmlns="" id="{33174ABF-F119-4CC7-BA22-96E0CEC5B335}"/>
                </a:ext>
              </a:extLst>
            </p:cNvPr>
            <p:cNvGrpSpPr/>
            <p:nvPr/>
          </p:nvGrpSpPr>
          <p:grpSpPr>
            <a:xfrm>
              <a:off x="7855850" y="2657798"/>
              <a:ext cx="2602672" cy="1033616"/>
              <a:chOff x="9242098" y="1016229"/>
              <a:chExt cx="2602672" cy="1033616"/>
            </a:xfrm>
          </p:grpSpPr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xmlns="" id="{40A4C663-1A31-441D-8DA4-653A75A24385}"/>
                  </a:ext>
                </a:extLst>
              </p:cNvPr>
              <p:cNvSpPr/>
              <p:nvPr/>
            </p:nvSpPr>
            <p:spPr>
              <a:xfrm>
                <a:off x="9242098" y="1016229"/>
                <a:ext cx="1983084" cy="3180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400" b="1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rgbClr val="DCC5ED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Atlassian</a:t>
                </a:r>
              </a:p>
            </p:txBody>
          </p:sp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xmlns="" id="{5D0EF855-08A9-4C48-902A-1EB2901EF015}"/>
                  </a:ext>
                </a:extLst>
              </p:cNvPr>
              <p:cNvSpPr/>
              <p:nvPr/>
            </p:nvSpPr>
            <p:spPr>
              <a:xfrm>
                <a:off x="9263311" y="1359836"/>
                <a:ext cx="2581459" cy="690009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Jira/Confluence</a:t>
                </a:r>
                <a:r>
                  <a:rPr lang="ko-KR" altLang="en-US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를 활용한 프로젝트</a:t>
                </a:r>
                <a: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/>
                </a:r>
                <a:b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</a:br>
                <a:r>
                  <a:rPr lang="ko-KR" altLang="en-US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스프린트 및 스크럼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Atlassian </a:t>
                </a:r>
                <a:r>
                  <a:rPr lang="ko-KR" altLang="en-US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솔루션 설치 및 </a:t>
                </a:r>
                <a: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Trouble</a:t>
                </a:r>
                <a: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 </a:t>
                </a:r>
                <a:r>
                  <a:rPr lang="ko-KR" altLang="en-US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슈팅</a:t>
                </a:r>
              </a:p>
            </p:txBody>
          </p:sp>
        </p:grp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135AB5CD-5F32-40BB-9182-52692D415264}"/>
              </a:ext>
            </a:extLst>
          </p:cNvPr>
          <p:cNvGrpSpPr/>
          <p:nvPr/>
        </p:nvGrpSpPr>
        <p:grpSpPr>
          <a:xfrm>
            <a:off x="9208290" y="4393549"/>
            <a:ext cx="2689182" cy="1661314"/>
            <a:chOff x="9802454" y="2030100"/>
            <a:chExt cx="2409345" cy="1661314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xmlns="" id="{00451D06-5319-4734-B38B-665C4BDF3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02454" y="2030100"/>
              <a:ext cx="465097" cy="532987"/>
            </a:xfrm>
            <a:prstGeom prst="ellipse">
              <a:avLst/>
            </a:prstGeom>
          </p:spPr>
        </p:pic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xmlns="" id="{687A9D78-B5DF-4FFD-A611-E59466FA8A58}"/>
                </a:ext>
              </a:extLst>
            </p:cNvPr>
            <p:cNvGrpSpPr/>
            <p:nvPr/>
          </p:nvGrpSpPr>
          <p:grpSpPr>
            <a:xfrm>
              <a:off x="9802454" y="2657798"/>
              <a:ext cx="2409345" cy="1033616"/>
              <a:chOff x="9334562" y="1016229"/>
              <a:chExt cx="2409345" cy="1033616"/>
            </a:xfrm>
          </p:grpSpPr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xmlns="" id="{CBFAC631-A64B-41E7-9E8E-F43E2F451976}"/>
                  </a:ext>
                </a:extLst>
              </p:cNvPr>
              <p:cNvSpPr/>
              <p:nvPr/>
            </p:nvSpPr>
            <p:spPr>
              <a:xfrm>
                <a:off x="9334564" y="1016229"/>
                <a:ext cx="190841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400" b="1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srgbClr val="DCC5ED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Agile Culture</a:t>
                </a:r>
              </a:p>
            </p:txBody>
          </p:sp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xmlns="" id="{816B8327-363A-4200-AD3F-838038FA1202}"/>
                  </a:ext>
                </a:extLst>
              </p:cNvPr>
              <p:cNvSpPr/>
              <p:nvPr/>
            </p:nvSpPr>
            <p:spPr>
              <a:xfrm>
                <a:off x="9334562" y="1359836"/>
                <a:ext cx="2409345" cy="690009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Scrum / Kanban </a:t>
                </a:r>
                <a:r>
                  <a:rPr lang="ko-KR" altLang="en-US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기반의 애자일 실습과정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ko-KR" altLang="en-US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전문 </a:t>
                </a:r>
                <a: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Agile </a:t>
                </a:r>
                <a:r>
                  <a:rPr lang="ko-KR" altLang="en-US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코치 양성 과정</a:t>
                </a:r>
              </a:p>
              <a:p>
                <a:pPr marL="85725" indent="-85725">
                  <a:lnSpc>
                    <a:spcPct val="130000"/>
                  </a:lnSpc>
                  <a:buClr>
                    <a:srgbClr val="E4E7EC"/>
                  </a:buClr>
                  <a:buFont typeface="Arial" panose="020B0604020202020204" pitchFamily="34" charset="0"/>
                  <a:buChar char="•"/>
                </a:pPr>
                <a: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DevOps </a:t>
                </a:r>
                <a:r>
                  <a:rPr lang="ko-KR" altLang="en-US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문화체험 </a:t>
                </a:r>
                <a:r>
                  <a:rPr lang="en-US" altLang="ko-KR" sz="1100" kern="0" dirty="0">
                    <a:ln>
                      <a:solidFill>
                        <a:srgbClr val="3A474D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KoPubWorld돋움체 Medium" panose="00000600000000000000" pitchFamily="2" charset="-127"/>
                  </a:rPr>
                  <a:t>Simulation</a:t>
                </a:r>
              </a:p>
            </p:txBody>
          </p:sp>
        </p:grpSp>
      </p:grpSp>
      <p:sp>
        <p:nvSpPr>
          <p:cNvPr id="47" name="직사각형 46">
            <a:extLst>
              <a:ext uri="{FF2B5EF4-FFF2-40B4-BE49-F238E27FC236}">
                <a16:creationId xmlns:a16="http://schemas.microsoft.com/office/drawing/2014/main" xmlns="" id="{8DA6AFFC-1CA9-4AA3-BF66-70D9D1B6CD96}"/>
              </a:ext>
            </a:extLst>
          </p:cNvPr>
          <p:cNvSpPr/>
          <p:nvPr/>
        </p:nvSpPr>
        <p:spPr>
          <a:xfrm>
            <a:off x="6096000" y="607440"/>
            <a:ext cx="322377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7975" lvl="0" indent="-222250">
              <a:lnSpc>
                <a:spcPct val="120000"/>
              </a:lnSpc>
              <a:buBlip>
                <a:blip r:embed="rId12"/>
              </a:buBlip>
            </a:pPr>
            <a:r>
              <a:rPr lang="ko-KR" altLang="en-US" sz="12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실제 업무 시스템을 </a:t>
            </a:r>
            <a:r>
              <a:rPr lang="ko-KR" altLang="en-US" sz="12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샘플링하여</a:t>
            </a:r>
            <a:r>
              <a:rPr lang="ko-KR" altLang="en-US" sz="12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12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PoC</a:t>
            </a:r>
            <a:r>
              <a:rPr lang="en-US" altLang="ko-KR" sz="12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</a:t>
            </a:r>
            <a:r>
              <a:rPr lang="ko-KR" altLang="en-US" sz="12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진행</a:t>
            </a:r>
          </a:p>
          <a:p>
            <a:pPr marL="307975" lvl="0" indent="-222250">
              <a:lnSpc>
                <a:spcPct val="120000"/>
              </a:lnSpc>
              <a:buBlip>
                <a:blip r:embed="rId12"/>
              </a:buBlip>
            </a:pPr>
            <a:r>
              <a:rPr lang="en-US" altLang="ko-KR" sz="12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1:1 </a:t>
            </a:r>
            <a:r>
              <a:rPr lang="ko-KR" altLang="en-US" sz="12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전문가 코칭 서비스 제공</a:t>
            </a:r>
          </a:p>
          <a:p>
            <a:pPr marL="307975" lvl="0" indent="-222250">
              <a:lnSpc>
                <a:spcPct val="120000"/>
              </a:lnSpc>
              <a:buBlip>
                <a:blip r:embed="rId12"/>
              </a:buBlip>
            </a:pPr>
            <a:r>
              <a:rPr lang="ko-KR" altLang="en-US" sz="12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오픈된</a:t>
            </a:r>
            <a:r>
              <a:rPr lang="ko-KR" altLang="en-US" sz="12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 공간</a:t>
            </a:r>
            <a:r>
              <a:rPr lang="en-US" altLang="ko-KR" sz="12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sz="12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Medium" panose="00000600000000000000" pitchFamily="2" charset="-127"/>
              </a:rPr>
              <a:t>자유로운 공간에서 협업</a:t>
            </a:r>
          </a:p>
        </p:txBody>
      </p:sp>
      <p:pic>
        <p:nvPicPr>
          <p:cNvPr id="62" name="그림 61">
            <a:extLst>
              <a:ext uri="{FF2B5EF4-FFF2-40B4-BE49-F238E27FC236}">
                <a16:creationId xmlns:a16="http://schemas.microsoft.com/office/drawing/2014/main" xmlns="" id="{76B5C931-9F97-45FF-A281-42E15A6B54F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223" y="631316"/>
            <a:ext cx="2657886" cy="69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99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1E3EF"/>
        </a:solidFill>
        <a:ln w="12700" cap="flat" cmpd="sng" algn="ctr">
          <a:noFill/>
          <a:prstDash val="solid"/>
          <a:miter lim="800000"/>
        </a:ln>
        <a:effectLst/>
      </a:spPr>
      <a:bodyPr lIns="91433" tIns="45717" rIns="91433" bIns="45717" rtlCol="0" anchor="ctr"/>
      <a:lstStyle>
        <a:defPPr algn="ctr" defTabSz="957862" latinLnBrk="0">
          <a:lnSpc>
            <a:spcPct val="120000"/>
          </a:lnSpc>
          <a:defRPr sz="900" kern="0" dirty="0">
            <a:solidFill>
              <a:srgbClr val="5E5E5E"/>
            </a:solidFill>
            <a:latin typeface="+mn-ea"/>
          </a:defRPr>
        </a:defPPr>
      </a:lstStyle>
    </a:spDef>
    <a:txDef>
      <a:spPr/>
      <a:bodyPr/>
      <a:lstStyle>
        <a:defPPr marL="88900" indent="-88900" algn="l">
          <a:lnSpc>
            <a:spcPct val="120000"/>
          </a:lnSpc>
          <a:tabLst>
            <a:tab pos="88900" algn="l"/>
          </a:tabLst>
          <a:defRPr sz="1200" kern="0" spc="-120" dirty="0" smtClean="0">
            <a:ln>
              <a:solidFill>
                <a:srgbClr val="3A474D">
                  <a:alpha val="0"/>
                </a:srgbClr>
              </a:solidFill>
            </a:ln>
            <a:solidFill>
              <a:srgbClr val="5E5E5E"/>
            </a:solidFill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2827</Words>
  <Application>Microsoft Office PowerPoint</Application>
  <PresentationFormat>사용자 지정</PresentationFormat>
  <Paragraphs>596</Paragraphs>
  <Slides>48</Slides>
  <Notes>5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49" baseType="lpstr">
      <vt:lpstr>Office 테마</vt:lpstr>
      <vt:lpstr>PowerPoint 프레젠테이션</vt:lpstr>
      <vt:lpstr>PowerPoint 프레젠테이션</vt:lpstr>
      <vt:lpstr>Company Profile</vt:lpstr>
      <vt:lpstr>오픈소스컨설팅 : Migration 전문기업</vt:lpstr>
      <vt:lpstr>조직 구성</vt:lpstr>
      <vt:lpstr>Our Capabilities</vt:lpstr>
      <vt:lpstr>Community Activities</vt:lpstr>
      <vt:lpstr>Award</vt:lpstr>
      <vt:lpstr>Business</vt:lpstr>
      <vt:lpstr>History</vt:lpstr>
      <vt:lpstr>Customers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osci</dc:creator>
  <cp:lastModifiedBy>gombuin</cp:lastModifiedBy>
  <cp:revision>483</cp:revision>
  <dcterms:created xsi:type="dcterms:W3CDTF">2019-07-11T06:07:10Z</dcterms:created>
  <dcterms:modified xsi:type="dcterms:W3CDTF">2021-03-04T15:02:53Z</dcterms:modified>
</cp:coreProperties>
</file>