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7"/>
  </p:notesMasterIdLst>
  <p:sldIdLst>
    <p:sldId id="267" r:id="rId2"/>
    <p:sldId id="264" r:id="rId3"/>
    <p:sldId id="263" r:id="rId4"/>
    <p:sldId id="261" r:id="rId5"/>
    <p:sldId id="265" r:id="rId6"/>
  </p:sldIdLst>
  <p:sldSz cx="9906000" cy="6858000" type="A4"/>
  <p:notesSz cx="6802438" cy="9934575"/>
  <p:embeddedFontLst>
    <p:embeddedFont>
      <p:font typeface="맑은 고딕" panose="020B0503020000020004" pitchFamily="50" charset="-127"/>
      <p:regular r:id="rId8"/>
      <p:bold r:id="rId9"/>
    </p:embeddedFont>
    <p:embeddedFont>
      <p:font typeface="Libre Franklin" panose="00000500000000000000" charset="0"/>
      <p:regular r:id="rId10"/>
      <p:bold r:id="rId11"/>
      <p:italic r:id="rId12"/>
      <p:boldItalic r:id="rId13"/>
    </p:embeddedFont>
    <p:embeddedFont>
      <p:font typeface="맑은 고딕" panose="020B0503020000020004" pitchFamily="50" charset="-127"/>
      <p:regular r:id="rId8"/>
      <p:bold r:id="rId9"/>
    </p:embeddedFont>
    <p:embeddedFont>
      <p:font typeface="Libre Baskerville" panose="020B0600000101010101" charset="0"/>
      <p:regular r:id="rId14"/>
      <p:bold r:id="rId15"/>
      <p:italic r:id="rId16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420">
          <p15:clr>
            <a:srgbClr val="A4A3A4"/>
          </p15:clr>
        </p15:guide>
        <p15:guide id="3" orient="horz" pos="616">
          <p15:clr>
            <a:srgbClr val="A4A3A4"/>
          </p15:clr>
        </p15:guide>
        <p15:guide id="4" orient="horz" pos="4020">
          <p15:clr>
            <a:srgbClr val="A4A3A4"/>
          </p15:clr>
        </p15:guide>
        <p15:guide id="5" pos="3120">
          <p15:clr>
            <a:srgbClr val="A4A3A4"/>
          </p15:clr>
        </p15:guide>
        <p15:guide id="6" pos="172">
          <p15:clr>
            <a:srgbClr val="A4A3A4"/>
          </p15:clr>
        </p15:guide>
        <p15:guide id="7" pos="5970">
          <p15:clr>
            <a:srgbClr val="A4A3A4"/>
          </p15:clr>
        </p15:guide>
        <p15:guide id="8" pos="1901">
          <p15:clr>
            <a:srgbClr val="A4A3A4"/>
          </p15:clr>
        </p15:guide>
      </p15:sldGuideLst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38" roundtripDataSignature="AMtx7mjU/P9JzPkNBEzXPWsL6olHxe5Zn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5377" autoAdjust="0"/>
  </p:normalViewPr>
  <p:slideViewPr>
    <p:cSldViewPr snapToGrid="0">
      <p:cViewPr varScale="1">
        <p:scale>
          <a:sx n="96" d="100"/>
          <a:sy n="96" d="100"/>
        </p:scale>
        <p:origin x="763" y="62"/>
      </p:cViewPr>
      <p:guideLst>
        <p:guide orient="horz" pos="2160"/>
        <p:guide orient="horz" pos="420"/>
        <p:guide orient="horz" pos="616"/>
        <p:guide orient="horz" pos="4020"/>
        <p:guide pos="3120"/>
        <p:guide pos="172"/>
        <p:guide pos="5970"/>
        <p:guide pos="190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13" Type="http://schemas.openxmlformats.org/officeDocument/2006/relationships/font" Target="fonts/font6.fntdata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42" Type="http://schemas.openxmlformats.org/officeDocument/2006/relationships/tableStyles" Target="tableStyles.xml"/><Relationship Id="rId7" Type="http://schemas.openxmlformats.org/officeDocument/2006/relationships/notesMaster" Target="notesMasters/notesMaster1.xml"/><Relationship Id="rId12" Type="http://schemas.openxmlformats.org/officeDocument/2006/relationships/font" Target="fonts/font5.fntdata"/><Relationship Id="rId38" Type="http://customschemas.google.com/relationships/presentationmetadata" Target="metadata"/><Relationship Id="rId2" Type="http://schemas.openxmlformats.org/officeDocument/2006/relationships/slide" Target="slides/slide1.xml"/><Relationship Id="rId16" Type="http://schemas.openxmlformats.org/officeDocument/2006/relationships/font" Target="fonts/font9.fntdata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4.fntdata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font" Target="fonts/font8.fntdata"/><Relationship Id="rId10" Type="http://schemas.openxmlformats.org/officeDocument/2006/relationships/font" Target="fonts/font3.fntdata"/><Relationship Id="rId4" Type="http://schemas.openxmlformats.org/officeDocument/2006/relationships/slide" Target="slides/slide3.xml"/><Relationship Id="rId9" Type="http://schemas.openxmlformats.org/officeDocument/2006/relationships/font" Target="fonts/font2.fntdata"/><Relationship Id="rId14" Type="http://schemas.openxmlformats.org/officeDocument/2006/relationships/font" Target="fonts/font7.fntdata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47724" cy="49845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53140" y="0"/>
            <a:ext cx="2947724" cy="49845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977900" y="1241425"/>
            <a:ext cx="4846638" cy="335438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0245" y="4781015"/>
            <a:ext cx="5441950" cy="3911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9436124"/>
            <a:ext cx="2947724" cy="49845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53140" y="9436124"/>
            <a:ext cx="2947724" cy="49845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b" anchorCtr="0">
            <a:noAutofit/>
          </a:bodyPr>
          <a:lstStyle/>
          <a:p>
            <a:pPr algn="r"/>
            <a:fld id="{00000000-1234-1234-1234-123412341234}" type="slidenum">
              <a:rPr lang="en-US" sz="1200" smtClean="0">
                <a:solidFill>
                  <a:schemeClr val="dk1"/>
                </a:solidFill>
                <a:latin typeface="Gulim"/>
                <a:ea typeface="Gulim"/>
                <a:cs typeface="Gulim"/>
                <a:sym typeface="Gulim"/>
              </a:rPr>
              <a:pPr algn="r"/>
              <a:t>‹#›</a:t>
            </a:fld>
            <a:endParaRPr lang="en-US" sz="1200">
              <a:solidFill>
                <a:schemeClr val="dk1"/>
              </a:solidFill>
              <a:latin typeface="Gulim"/>
              <a:ea typeface="Gulim"/>
              <a:cs typeface="Gulim"/>
              <a:sym typeface="Gulim"/>
            </a:endParaRPr>
          </a:p>
        </p:txBody>
      </p:sp>
    </p:spTree>
    <p:extLst>
      <p:ext uri="{BB962C8B-B14F-4D97-AF65-F5344CB8AC3E}">
        <p14:creationId xmlns:p14="http://schemas.microsoft.com/office/powerpoint/2010/main" val="972175847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1" name="Google Shape;591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977900" y="1241425"/>
            <a:ext cx="4846638" cy="335438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92" name="Google Shape;592;p6:notes"/>
          <p:cNvSpPr txBox="1">
            <a:spLocks noGrp="1"/>
          </p:cNvSpPr>
          <p:nvPr>
            <p:ph type="body" idx="1"/>
          </p:nvPr>
        </p:nvSpPr>
        <p:spPr>
          <a:xfrm>
            <a:off x="680245" y="4781015"/>
            <a:ext cx="5441950" cy="3911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t" anchorCtr="0">
            <a:noAutofit/>
          </a:bodyPr>
          <a:lstStyle/>
          <a:p>
            <a:pPr marL="0" indent="0"/>
            <a:r>
              <a:rPr lang="en-US"/>
              <a:t>IDC</a:t>
            </a:r>
            <a:endParaRPr/>
          </a:p>
          <a:p>
            <a:pPr marL="0" indent="0">
              <a:buClr>
                <a:schemeClr val="dk1"/>
              </a:buClr>
              <a:buSzPts val="1200"/>
            </a:pPr>
            <a:r>
              <a:rPr lang="en-US"/>
              <a:t>Myclass – 내교실</a:t>
            </a:r>
            <a:endParaRPr/>
          </a:p>
          <a:p>
            <a:pPr marL="0" indent="0"/>
            <a:r>
              <a:rPr lang="en-US"/>
              <a:t>Skyedu – 대입수능</a:t>
            </a:r>
            <a:endParaRPr/>
          </a:p>
          <a:p>
            <a:pPr marL="0" indent="0"/>
            <a:r>
              <a:rPr lang="en-US"/>
              <a:t>Startup – 선행</a:t>
            </a:r>
            <a:endParaRPr/>
          </a:p>
          <a:p>
            <a:pPr marL="0" indent="0"/>
            <a:r>
              <a:rPr lang="en-US"/>
              <a:t>event</a:t>
            </a:r>
            <a:endParaRPr/>
          </a:p>
          <a:p>
            <a:pPr marL="0" indent="0"/>
            <a:r>
              <a:rPr lang="en-US"/>
              <a:t>Connects</a:t>
            </a:r>
            <a:endParaRPr/>
          </a:p>
          <a:p>
            <a:pPr marL="0" indent="0"/>
            <a:r>
              <a:rPr lang="en-US"/>
              <a:t>exam</a:t>
            </a:r>
            <a:endParaRPr/>
          </a:p>
          <a:p>
            <a:pPr marL="0" indent="0"/>
            <a:r>
              <a:rPr lang="en-US"/>
              <a:t>Dangi – 공무원</a:t>
            </a:r>
            <a:endParaRPr/>
          </a:p>
          <a:p>
            <a:pPr marL="0" indent="0"/>
            <a:r>
              <a:rPr lang="en-US"/>
              <a:t>Lang – 어학</a:t>
            </a:r>
            <a:endParaRPr/>
          </a:p>
          <a:p>
            <a:pPr marL="0" indent="0"/>
            <a:r>
              <a:rPr lang="en-US"/>
              <a:t>Kidsschole</a:t>
            </a:r>
            <a:endParaRPr/>
          </a:p>
          <a:p>
            <a:pPr marL="0" indent="0"/>
            <a:r>
              <a:rPr lang="en-US"/>
              <a:t>C2c</a:t>
            </a:r>
            <a:endParaRPr/>
          </a:p>
          <a:p>
            <a:pPr marL="0" indent="0"/>
            <a:r>
              <a:rPr lang="en-US"/>
              <a:t>B2b</a:t>
            </a:r>
            <a:endParaRPr/>
          </a:p>
          <a:p>
            <a:pPr marL="0" indent="0"/>
            <a:r>
              <a:rPr lang="en-US"/>
              <a:t>tpr</a:t>
            </a:r>
            <a:endParaRPr/>
          </a:p>
          <a:p>
            <a:pPr marL="0" indent="0"/>
            <a:r>
              <a:rPr lang="en-US"/>
              <a:t>Ac-platform</a:t>
            </a:r>
            <a:endParaRPr/>
          </a:p>
          <a:p>
            <a:pPr marL="0" indent="0"/>
            <a:r>
              <a:rPr lang="en-US"/>
              <a:t>preACT</a:t>
            </a:r>
            <a:endParaRPr/>
          </a:p>
          <a:p>
            <a:pPr marL="0" indent="0"/>
            <a:r>
              <a:rPr lang="en-US"/>
              <a:t>Security control</a:t>
            </a:r>
            <a:endParaRPr/>
          </a:p>
          <a:p>
            <a:pPr marL="0" indent="0"/>
            <a:r>
              <a:rPr lang="en-US"/>
              <a:t>Infra</a:t>
            </a:r>
            <a:endParaRPr/>
          </a:p>
          <a:p>
            <a:pPr marL="0" indent="0"/>
            <a:r>
              <a:rPr lang="en-US"/>
              <a:t>Adm</a:t>
            </a:r>
            <a:endParaRPr/>
          </a:p>
          <a:p>
            <a:pPr marL="0" indent="0"/>
            <a:r>
              <a:rPr lang="en-US"/>
              <a:t>Dangi platform</a:t>
            </a:r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</p:txBody>
      </p:sp>
      <p:sp>
        <p:nvSpPr>
          <p:cNvPr id="593" name="Google Shape;593;p6:notes"/>
          <p:cNvSpPr txBox="1">
            <a:spLocks noGrp="1"/>
          </p:cNvSpPr>
          <p:nvPr>
            <p:ph type="sldNum" idx="12"/>
          </p:nvPr>
        </p:nvSpPr>
        <p:spPr>
          <a:xfrm>
            <a:off x="3853140" y="9436124"/>
            <a:ext cx="2947724" cy="49845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b" anchorCtr="0">
            <a:noAutofit/>
          </a:bodyPr>
          <a:lstStyle/>
          <a:p>
            <a:pPr algn="r"/>
            <a:fld id="{00000000-1234-1234-1234-123412341234}" type="slidenum">
              <a:rPr lang="en-US"/>
              <a:pPr algn="r"/>
              <a:t>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9769636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1" name="Google Shape;591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977900" y="1241425"/>
            <a:ext cx="4846638" cy="335438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92" name="Google Shape;592;p6:notes"/>
          <p:cNvSpPr txBox="1">
            <a:spLocks noGrp="1"/>
          </p:cNvSpPr>
          <p:nvPr>
            <p:ph type="body" idx="1"/>
          </p:nvPr>
        </p:nvSpPr>
        <p:spPr>
          <a:xfrm>
            <a:off x="680245" y="4781015"/>
            <a:ext cx="5441950" cy="3911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t" anchorCtr="0">
            <a:noAutofit/>
          </a:bodyPr>
          <a:lstStyle/>
          <a:p>
            <a:pPr marL="0" indent="0"/>
            <a:r>
              <a:rPr lang="en-US"/>
              <a:t>IDC</a:t>
            </a:r>
            <a:endParaRPr/>
          </a:p>
          <a:p>
            <a:pPr marL="0" indent="0">
              <a:buClr>
                <a:schemeClr val="dk1"/>
              </a:buClr>
              <a:buSzPts val="1200"/>
            </a:pPr>
            <a:r>
              <a:rPr lang="en-US"/>
              <a:t>Myclass – 내교실</a:t>
            </a:r>
            <a:endParaRPr/>
          </a:p>
          <a:p>
            <a:pPr marL="0" indent="0"/>
            <a:r>
              <a:rPr lang="en-US"/>
              <a:t>Skyedu – 대입수능</a:t>
            </a:r>
            <a:endParaRPr/>
          </a:p>
          <a:p>
            <a:pPr marL="0" indent="0"/>
            <a:r>
              <a:rPr lang="en-US"/>
              <a:t>Startup – 선행</a:t>
            </a:r>
            <a:endParaRPr/>
          </a:p>
          <a:p>
            <a:pPr marL="0" indent="0"/>
            <a:r>
              <a:rPr lang="en-US"/>
              <a:t>event</a:t>
            </a:r>
            <a:endParaRPr/>
          </a:p>
          <a:p>
            <a:pPr marL="0" indent="0"/>
            <a:r>
              <a:rPr lang="en-US"/>
              <a:t>Connects</a:t>
            </a:r>
            <a:endParaRPr/>
          </a:p>
          <a:p>
            <a:pPr marL="0" indent="0"/>
            <a:r>
              <a:rPr lang="en-US"/>
              <a:t>exam</a:t>
            </a:r>
            <a:endParaRPr/>
          </a:p>
          <a:p>
            <a:pPr marL="0" indent="0"/>
            <a:r>
              <a:rPr lang="en-US"/>
              <a:t>Dangi – 공무원</a:t>
            </a:r>
            <a:endParaRPr/>
          </a:p>
          <a:p>
            <a:pPr marL="0" indent="0"/>
            <a:r>
              <a:rPr lang="en-US"/>
              <a:t>Lang – 어학</a:t>
            </a:r>
            <a:endParaRPr/>
          </a:p>
          <a:p>
            <a:pPr marL="0" indent="0"/>
            <a:r>
              <a:rPr lang="en-US"/>
              <a:t>Kidsschole</a:t>
            </a:r>
            <a:endParaRPr/>
          </a:p>
          <a:p>
            <a:pPr marL="0" indent="0"/>
            <a:r>
              <a:rPr lang="en-US"/>
              <a:t>C2c</a:t>
            </a:r>
            <a:endParaRPr/>
          </a:p>
          <a:p>
            <a:pPr marL="0" indent="0"/>
            <a:r>
              <a:rPr lang="en-US"/>
              <a:t>B2b</a:t>
            </a:r>
            <a:endParaRPr/>
          </a:p>
          <a:p>
            <a:pPr marL="0" indent="0"/>
            <a:r>
              <a:rPr lang="en-US"/>
              <a:t>tpr</a:t>
            </a:r>
            <a:endParaRPr/>
          </a:p>
          <a:p>
            <a:pPr marL="0" indent="0"/>
            <a:r>
              <a:rPr lang="en-US"/>
              <a:t>Ac-platform</a:t>
            </a:r>
            <a:endParaRPr/>
          </a:p>
          <a:p>
            <a:pPr marL="0" indent="0"/>
            <a:r>
              <a:rPr lang="en-US"/>
              <a:t>preACT</a:t>
            </a:r>
            <a:endParaRPr/>
          </a:p>
          <a:p>
            <a:pPr marL="0" indent="0"/>
            <a:r>
              <a:rPr lang="en-US"/>
              <a:t>Security control</a:t>
            </a:r>
            <a:endParaRPr/>
          </a:p>
          <a:p>
            <a:pPr marL="0" indent="0"/>
            <a:r>
              <a:rPr lang="en-US"/>
              <a:t>Infra</a:t>
            </a:r>
            <a:endParaRPr/>
          </a:p>
          <a:p>
            <a:pPr marL="0" indent="0"/>
            <a:r>
              <a:rPr lang="en-US"/>
              <a:t>Adm</a:t>
            </a:r>
            <a:endParaRPr/>
          </a:p>
          <a:p>
            <a:pPr marL="0" indent="0"/>
            <a:r>
              <a:rPr lang="en-US"/>
              <a:t>Dangi platform</a:t>
            </a:r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</p:txBody>
      </p:sp>
      <p:sp>
        <p:nvSpPr>
          <p:cNvPr id="593" name="Google Shape;593;p6:notes"/>
          <p:cNvSpPr txBox="1">
            <a:spLocks noGrp="1"/>
          </p:cNvSpPr>
          <p:nvPr>
            <p:ph type="sldNum" idx="12"/>
          </p:nvPr>
        </p:nvSpPr>
        <p:spPr>
          <a:xfrm>
            <a:off x="3853140" y="9436124"/>
            <a:ext cx="2947724" cy="49845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b" anchorCtr="0">
            <a:noAutofit/>
          </a:bodyPr>
          <a:lstStyle/>
          <a:p>
            <a:pPr algn="r"/>
            <a:fld id="{00000000-1234-1234-1234-123412341234}" type="slidenum">
              <a:rPr lang="en-US"/>
              <a:pPr algn="r"/>
              <a:t>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221943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1" name="Google Shape;591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977900" y="1241425"/>
            <a:ext cx="4846638" cy="335438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92" name="Google Shape;592;p6:notes"/>
          <p:cNvSpPr txBox="1">
            <a:spLocks noGrp="1"/>
          </p:cNvSpPr>
          <p:nvPr>
            <p:ph type="body" idx="1"/>
          </p:nvPr>
        </p:nvSpPr>
        <p:spPr>
          <a:xfrm>
            <a:off x="680245" y="4781015"/>
            <a:ext cx="5441950" cy="3911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t" anchorCtr="0">
            <a:noAutofit/>
          </a:bodyPr>
          <a:lstStyle/>
          <a:p>
            <a:pPr marL="0" indent="0"/>
            <a:r>
              <a:rPr lang="en-US"/>
              <a:t>IDC</a:t>
            </a:r>
            <a:endParaRPr/>
          </a:p>
          <a:p>
            <a:pPr marL="0" indent="0">
              <a:buClr>
                <a:schemeClr val="dk1"/>
              </a:buClr>
              <a:buSzPts val="1200"/>
            </a:pPr>
            <a:r>
              <a:rPr lang="en-US"/>
              <a:t>Myclass – 내교실</a:t>
            </a:r>
            <a:endParaRPr/>
          </a:p>
          <a:p>
            <a:pPr marL="0" indent="0"/>
            <a:r>
              <a:rPr lang="en-US"/>
              <a:t>Skyedu – 대입수능</a:t>
            </a:r>
            <a:endParaRPr/>
          </a:p>
          <a:p>
            <a:pPr marL="0" indent="0"/>
            <a:r>
              <a:rPr lang="en-US"/>
              <a:t>Startup – 선행</a:t>
            </a:r>
            <a:endParaRPr/>
          </a:p>
          <a:p>
            <a:pPr marL="0" indent="0"/>
            <a:r>
              <a:rPr lang="en-US"/>
              <a:t>event</a:t>
            </a:r>
            <a:endParaRPr/>
          </a:p>
          <a:p>
            <a:pPr marL="0" indent="0"/>
            <a:r>
              <a:rPr lang="en-US"/>
              <a:t>Connects</a:t>
            </a:r>
            <a:endParaRPr/>
          </a:p>
          <a:p>
            <a:pPr marL="0" indent="0"/>
            <a:r>
              <a:rPr lang="en-US"/>
              <a:t>exam</a:t>
            </a:r>
            <a:endParaRPr/>
          </a:p>
          <a:p>
            <a:pPr marL="0" indent="0"/>
            <a:r>
              <a:rPr lang="en-US"/>
              <a:t>Dangi – 공무원</a:t>
            </a:r>
            <a:endParaRPr/>
          </a:p>
          <a:p>
            <a:pPr marL="0" indent="0"/>
            <a:r>
              <a:rPr lang="en-US"/>
              <a:t>Lang – 어학</a:t>
            </a:r>
            <a:endParaRPr/>
          </a:p>
          <a:p>
            <a:pPr marL="0" indent="0"/>
            <a:r>
              <a:rPr lang="en-US"/>
              <a:t>Kidsschole</a:t>
            </a:r>
            <a:endParaRPr/>
          </a:p>
          <a:p>
            <a:pPr marL="0" indent="0"/>
            <a:r>
              <a:rPr lang="en-US"/>
              <a:t>C2c</a:t>
            </a:r>
            <a:endParaRPr/>
          </a:p>
          <a:p>
            <a:pPr marL="0" indent="0"/>
            <a:r>
              <a:rPr lang="en-US"/>
              <a:t>B2b</a:t>
            </a:r>
            <a:endParaRPr/>
          </a:p>
          <a:p>
            <a:pPr marL="0" indent="0"/>
            <a:r>
              <a:rPr lang="en-US"/>
              <a:t>tpr</a:t>
            </a:r>
            <a:endParaRPr/>
          </a:p>
          <a:p>
            <a:pPr marL="0" indent="0"/>
            <a:r>
              <a:rPr lang="en-US"/>
              <a:t>Ac-platform</a:t>
            </a:r>
            <a:endParaRPr/>
          </a:p>
          <a:p>
            <a:pPr marL="0" indent="0"/>
            <a:r>
              <a:rPr lang="en-US"/>
              <a:t>preACT</a:t>
            </a:r>
            <a:endParaRPr/>
          </a:p>
          <a:p>
            <a:pPr marL="0" indent="0"/>
            <a:r>
              <a:rPr lang="en-US"/>
              <a:t>Security control</a:t>
            </a:r>
            <a:endParaRPr/>
          </a:p>
          <a:p>
            <a:pPr marL="0" indent="0"/>
            <a:r>
              <a:rPr lang="en-US"/>
              <a:t>Infra</a:t>
            </a:r>
            <a:endParaRPr/>
          </a:p>
          <a:p>
            <a:pPr marL="0" indent="0"/>
            <a:r>
              <a:rPr lang="en-US"/>
              <a:t>Adm</a:t>
            </a:r>
            <a:endParaRPr/>
          </a:p>
          <a:p>
            <a:pPr marL="0" indent="0"/>
            <a:r>
              <a:rPr lang="en-US"/>
              <a:t>Dangi platform</a:t>
            </a:r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</p:txBody>
      </p:sp>
      <p:sp>
        <p:nvSpPr>
          <p:cNvPr id="593" name="Google Shape;593;p6:notes"/>
          <p:cNvSpPr txBox="1">
            <a:spLocks noGrp="1"/>
          </p:cNvSpPr>
          <p:nvPr>
            <p:ph type="sldNum" idx="12"/>
          </p:nvPr>
        </p:nvSpPr>
        <p:spPr>
          <a:xfrm>
            <a:off x="3853140" y="9436124"/>
            <a:ext cx="2947724" cy="49845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b" anchorCtr="0">
            <a:noAutofit/>
          </a:bodyPr>
          <a:lstStyle/>
          <a:p>
            <a:pPr algn="r"/>
            <a:fld id="{00000000-1234-1234-1234-123412341234}" type="slidenum">
              <a:rPr lang="en-US"/>
              <a:pPr algn="r"/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35796905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1" name="Google Shape;591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977900" y="1241425"/>
            <a:ext cx="4846638" cy="335438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92" name="Google Shape;592;p6:notes"/>
          <p:cNvSpPr txBox="1">
            <a:spLocks noGrp="1"/>
          </p:cNvSpPr>
          <p:nvPr>
            <p:ph type="body" idx="1"/>
          </p:nvPr>
        </p:nvSpPr>
        <p:spPr>
          <a:xfrm>
            <a:off x="680245" y="4781015"/>
            <a:ext cx="5441950" cy="3911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t" anchorCtr="0">
            <a:noAutofit/>
          </a:bodyPr>
          <a:lstStyle/>
          <a:p>
            <a:pPr marL="0" indent="0"/>
            <a:r>
              <a:rPr lang="en-US"/>
              <a:t>IDC</a:t>
            </a:r>
            <a:endParaRPr/>
          </a:p>
          <a:p>
            <a:pPr marL="0" indent="0">
              <a:buClr>
                <a:schemeClr val="dk1"/>
              </a:buClr>
              <a:buSzPts val="1200"/>
            </a:pPr>
            <a:r>
              <a:rPr lang="en-US"/>
              <a:t>Myclass – 내교실</a:t>
            </a:r>
            <a:endParaRPr/>
          </a:p>
          <a:p>
            <a:pPr marL="0" indent="0"/>
            <a:r>
              <a:rPr lang="en-US"/>
              <a:t>Skyedu – 대입수능</a:t>
            </a:r>
            <a:endParaRPr/>
          </a:p>
          <a:p>
            <a:pPr marL="0" indent="0"/>
            <a:r>
              <a:rPr lang="en-US"/>
              <a:t>Startup – 선행</a:t>
            </a:r>
            <a:endParaRPr/>
          </a:p>
          <a:p>
            <a:pPr marL="0" indent="0"/>
            <a:r>
              <a:rPr lang="en-US"/>
              <a:t>event</a:t>
            </a:r>
            <a:endParaRPr/>
          </a:p>
          <a:p>
            <a:pPr marL="0" indent="0"/>
            <a:r>
              <a:rPr lang="en-US"/>
              <a:t>Connects</a:t>
            </a:r>
            <a:endParaRPr/>
          </a:p>
          <a:p>
            <a:pPr marL="0" indent="0"/>
            <a:r>
              <a:rPr lang="en-US"/>
              <a:t>exam</a:t>
            </a:r>
            <a:endParaRPr/>
          </a:p>
          <a:p>
            <a:pPr marL="0" indent="0"/>
            <a:r>
              <a:rPr lang="en-US"/>
              <a:t>Dangi – 공무원</a:t>
            </a:r>
            <a:endParaRPr/>
          </a:p>
          <a:p>
            <a:pPr marL="0" indent="0"/>
            <a:r>
              <a:rPr lang="en-US"/>
              <a:t>Lang – 어학</a:t>
            </a:r>
            <a:endParaRPr/>
          </a:p>
          <a:p>
            <a:pPr marL="0" indent="0"/>
            <a:r>
              <a:rPr lang="en-US"/>
              <a:t>Kidsschole</a:t>
            </a:r>
            <a:endParaRPr/>
          </a:p>
          <a:p>
            <a:pPr marL="0" indent="0"/>
            <a:r>
              <a:rPr lang="en-US"/>
              <a:t>C2c</a:t>
            </a:r>
            <a:endParaRPr/>
          </a:p>
          <a:p>
            <a:pPr marL="0" indent="0"/>
            <a:r>
              <a:rPr lang="en-US"/>
              <a:t>B2b</a:t>
            </a:r>
            <a:endParaRPr/>
          </a:p>
          <a:p>
            <a:pPr marL="0" indent="0"/>
            <a:r>
              <a:rPr lang="en-US"/>
              <a:t>tpr</a:t>
            </a:r>
            <a:endParaRPr/>
          </a:p>
          <a:p>
            <a:pPr marL="0" indent="0"/>
            <a:r>
              <a:rPr lang="en-US"/>
              <a:t>Ac-platform</a:t>
            </a:r>
            <a:endParaRPr/>
          </a:p>
          <a:p>
            <a:pPr marL="0" indent="0"/>
            <a:r>
              <a:rPr lang="en-US"/>
              <a:t>preACT</a:t>
            </a:r>
            <a:endParaRPr/>
          </a:p>
          <a:p>
            <a:pPr marL="0" indent="0"/>
            <a:r>
              <a:rPr lang="en-US"/>
              <a:t>Security control</a:t>
            </a:r>
            <a:endParaRPr/>
          </a:p>
          <a:p>
            <a:pPr marL="0" indent="0"/>
            <a:r>
              <a:rPr lang="en-US"/>
              <a:t>Infra</a:t>
            </a:r>
            <a:endParaRPr/>
          </a:p>
          <a:p>
            <a:pPr marL="0" indent="0"/>
            <a:r>
              <a:rPr lang="en-US"/>
              <a:t>Adm</a:t>
            </a:r>
            <a:endParaRPr/>
          </a:p>
          <a:p>
            <a:pPr marL="0" indent="0"/>
            <a:r>
              <a:rPr lang="en-US"/>
              <a:t>Dangi platform</a:t>
            </a:r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</p:txBody>
      </p:sp>
      <p:sp>
        <p:nvSpPr>
          <p:cNvPr id="593" name="Google Shape;593;p6:notes"/>
          <p:cNvSpPr txBox="1">
            <a:spLocks noGrp="1"/>
          </p:cNvSpPr>
          <p:nvPr>
            <p:ph type="sldNum" idx="12"/>
          </p:nvPr>
        </p:nvSpPr>
        <p:spPr>
          <a:xfrm>
            <a:off x="3853140" y="9436124"/>
            <a:ext cx="2947724" cy="49845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b" anchorCtr="0">
            <a:noAutofit/>
          </a:bodyPr>
          <a:lstStyle/>
          <a:p>
            <a:pPr algn="r"/>
            <a:fld id="{00000000-1234-1234-1234-123412341234}" type="slidenum">
              <a:rPr lang="en-US"/>
              <a:pPr algn="r"/>
              <a:t>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5259297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1" name="Google Shape;591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977900" y="1241425"/>
            <a:ext cx="4846638" cy="335438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92" name="Google Shape;592;p6:notes"/>
          <p:cNvSpPr txBox="1">
            <a:spLocks noGrp="1"/>
          </p:cNvSpPr>
          <p:nvPr>
            <p:ph type="body" idx="1"/>
          </p:nvPr>
        </p:nvSpPr>
        <p:spPr>
          <a:xfrm>
            <a:off x="680245" y="4781015"/>
            <a:ext cx="5441950" cy="3911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t" anchorCtr="0">
            <a:noAutofit/>
          </a:bodyPr>
          <a:lstStyle/>
          <a:p>
            <a:pPr marL="0" indent="0"/>
            <a:r>
              <a:rPr lang="en-US"/>
              <a:t>IDC</a:t>
            </a:r>
            <a:endParaRPr/>
          </a:p>
          <a:p>
            <a:pPr marL="0" indent="0">
              <a:buClr>
                <a:schemeClr val="dk1"/>
              </a:buClr>
              <a:buSzPts val="1200"/>
            </a:pPr>
            <a:r>
              <a:rPr lang="en-US"/>
              <a:t>Myclass – 내교실</a:t>
            </a:r>
            <a:endParaRPr/>
          </a:p>
          <a:p>
            <a:pPr marL="0" indent="0"/>
            <a:r>
              <a:rPr lang="en-US"/>
              <a:t>Skyedu – 대입수능</a:t>
            </a:r>
            <a:endParaRPr/>
          </a:p>
          <a:p>
            <a:pPr marL="0" indent="0"/>
            <a:r>
              <a:rPr lang="en-US"/>
              <a:t>Startup – 선행</a:t>
            </a:r>
            <a:endParaRPr/>
          </a:p>
          <a:p>
            <a:pPr marL="0" indent="0"/>
            <a:r>
              <a:rPr lang="en-US"/>
              <a:t>event</a:t>
            </a:r>
            <a:endParaRPr/>
          </a:p>
          <a:p>
            <a:pPr marL="0" indent="0"/>
            <a:r>
              <a:rPr lang="en-US"/>
              <a:t>Connects</a:t>
            </a:r>
            <a:endParaRPr/>
          </a:p>
          <a:p>
            <a:pPr marL="0" indent="0"/>
            <a:r>
              <a:rPr lang="en-US"/>
              <a:t>exam</a:t>
            </a:r>
            <a:endParaRPr/>
          </a:p>
          <a:p>
            <a:pPr marL="0" indent="0"/>
            <a:r>
              <a:rPr lang="en-US"/>
              <a:t>Dangi – 공무원</a:t>
            </a:r>
            <a:endParaRPr/>
          </a:p>
          <a:p>
            <a:pPr marL="0" indent="0"/>
            <a:r>
              <a:rPr lang="en-US"/>
              <a:t>Lang – 어학</a:t>
            </a:r>
            <a:endParaRPr/>
          </a:p>
          <a:p>
            <a:pPr marL="0" indent="0"/>
            <a:r>
              <a:rPr lang="en-US"/>
              <a:t>Kidsschole</a:t>
            </a:r>
            <a:endParaRPr/>
          </a:p>
          <a:p>
            <a:pPr marL="0" indent="0"/>
            <a:r>
              <a:rPr lang="en-US"/>
              <a:t>C2c</a:t>
            </a:r>
            <a:endParaRPr/>
          </a:p>
          <a:p>
            <a:pPr marL="0" indent="0"/>
            <a:r>
              <a:rPr lang="en-US"/>
              <a:t>B2b</a:t>
            </a:r>
            <a:endParaRPr/>
          </a:p>
          <a:p>
            <a:pPr marL="0" indent="0"/>
            <a:r>
              <a:rPr lang="en-US"/>
              <a:t>tpr</a:t>
            </a:r>
            <a:endParaRPr/>
          </a:p>
          <a:p>
            <a:pPr marL="0" indent="0"/>
            <a:r>
              <a:rPr lang="en-US"/>
              <a:t>Ac-platform</a:t>
            </a:r>
            <a:endParaRPr/>
          </a:p>
          <a:p>
            <a:pPr marL="0" indent="0"/>
            <a:r>
              <a:rPr lang="en-US"/>
              <a:t>preACT</a:t>
            </a:r>
            <a:endParaRPr/>
          </a:p>
          <a:p>
            <a:pPr marL="0" indent="0"/>
            <a:r>
              <a:rPr lang="en-US"/>
              <a:t>Security control</a:t>
            </a:r>
            <a:endParaRPr/>
          </a:p>
          <a:p>
            <a:pPr marL="0" indent="0"/>
            <a:r>
              <a:rPr lang="en-US"/>
              <a:t>Infra</a:t>
            </a:r>
            <a:endParaRPr/>
          </a:p>
          <a:p>
            <a:pPr marL="0" indent="0"/>
            <a:r>
              <a:rPr lang="en-US"/>
              <a:t>Adm</a:t>
            </a:r>
            <a:endParaRPr/>
          </a:p>
          <a:p>
            <a:pPr marL="0" indent="0"/>
            <a:r>
              <a:rPr lang="en-US"/>
              <a:t>Dangi platform</a:t>
            </a:r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  <a:p>
            <a:pPr marL="0" indent="0"/>
            <a:endParaRPr/>
          </a:p>
        </p:txBody>
      </p:sp>
      <p:sp>
        <p:nvSpPr>
          <p:cNvPr id="593" name="Google Shape;593;p6:notes"/>
          <p:cNvSpPr txBox="1">
            <a:spLocks noGrp="1"/>
          </p:cNvSpPr>
          <p:nvPr>
            <p:ph type="sldNum" idx="12"/>
          </p:nvPr>
        </p:nvSpPr>
        <p:spPr>
          <a:xfrm>
            <a:off x="3853140" y="9436124"/>
            <a:ext cx="2947724" cy="49845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526" tIns="45750" rIns="91526" bIns="45750" anchor="b" anchorCtr="0">
            <a:noAutofit/>
          </a:bodyPr>
          <a:lstStyle/>
          <a:p>
            <a:pPr algn="r"/>
            <a:fld id="{00000000-1234-1234-1234-123412341234}" type="slidenum">
              <a:rPr lang="en-US"/>
              <a:pPr algn="r"/>
              <a:t>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6902747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빈 화면" type="blank">
  <p:cSld name="BLANK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제목 및 내용" type="obj">
  <p:cSld name="OBJECT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Google Shape;13;p28"/>
          <p:cNvSpPr txBox="1">
            <a:spLocks noGrp="1"/>
          </p:cNvSpPr>
          <p:nvPr>
            <p:ph type="title"/>
          </p:nvPr>
        </p:nvSpPr>
        <p:spPr>
          <a:xfrm>
            <a:off x="371475" y="704850"/>
            <a:ext cx="9124950" cy="712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1" i="0" u="none" strike="noStrike" cap="none">
                <a:solidFill>
                  <a:schemeClr val="dk2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1pPr>
            <a:lvl2pPr marR="0" lvl="1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2"/>
                </a:solidFill>
                <a:latin typeface="Libre Franklin"/>
                <a:ea typeface="Libre Franklin"/>
                <a:cs typeface="Libre Franklin"/>
                <a:sym typeface="Libre Franklin"/>
              </a:defRPr>
            </a:lvl2pPr>
            <a:lvl3pPr marR="0" lvl="2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2"/>
                </a:solidFill>
                <a:latin typeface="Libre Franklin"/>
                <a:ea typeface="Libre Franklin"/>
                <a:cs typeface="Libre Franklin"/>
                <a:sym typeface="Libre Franklin"/>
              </a:defRPr>
            </a:lvl3pPr>
            <a:lvl4pPr marR="0" lvl="3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2"/>
                </a:solidFill>
                <a:latin typeface="Libre Franklin"/>
                <a:ea typeface="Libre Franklin"/>
                <a:cs typeface="Libre Franklin"/>
                <a:sym typeface="Libre Franklin"/>
              </a:defRPr>
            </a:lvl4pPr>
            <a:lvl5pPr marR="0" lvl="4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2"/>
                </a:solidFill>
                <a:latin typeface="Libre Franklin"/>
                <a:ea typeface="Libre Franklin"/>
                <a:cs typeface="Libre Franklin"/>
                <a:sym typeface="Libre Franklin"/>
              </a:defRPr>
            </a:lvl5pPr>
            <a:lvl6pPr marR="0" lvl="5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2"/>
                </a:solidFill>
                <a:latin typeface="Gulim"/>
                <a:ea typeface="Gulim"/>
                <a:cs typeface="Gulim"/>
                <a:sym typeface="Gulim"/>
              </a:defRPr>
            </a:lvl6pPr>
            <a:lvl7pPr marR="0" lvl="6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2"/>
                </a:solidFill>
                <a:latin typeface="Gulim"/>
                <a:ea typeface="Gulim"/>
                <a:cs typeface="Gulim"/>
                <a:sym typeface="Gulim"/>
              </a:defRPr>
            </a:lvl7pPr>
            <a:lvl8pPr marR="0" lvl="7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2"/>
                </a:solidFill>
                <a:latin typeface="Gulim"/>
                <a:ea typeface="Gulim"/>
                <a:cs typeface="Gulim"/>
                <a:sym typeface="Gulim"/>
              </a:defRPr>
            </a:lvl8pPr>
            <a:lvl9pPr marR="0" lvl="8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2"/>
                </a:solidFill>
                <a:latin typeface="Gulim"/>
                <a:ea typeface="Gulim"/>
                <a:cs typeface="Gulim"/>
                <a:sym typeface="Gulim"/>
              </a:defRPr>
            </a:lvl9pPr>
          </a:lstStyle>
          <a:p>
            <a:endParaRPr/>
          </a:p>
        </p:txBody>
      </p:sp>
      <p:sp>
        <p:nvSpPr>
          <p:cNvPr id="14" name="Google Shape;14;p28"/>
          <p:cNvSpPr txBox="1">
            <a:spLocks noGrp="1"/>
          </p:cNvSpPr>
          <p:nvPr>
            <p:ph type="body" idx="1"/>
          </p:nvPr>
        </p:nvSpPr>
        <p:spPr>
          <a:xfrm>
            <a:off x="371475" y="1704975"/>
            <a:ext cx="91059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Malgun Gothic"/>
              <a:buNone/>
              <a:defRPr sz="32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1pPr>
            <a:lvl2pPr marL="914400" marR="0" lvl="1" indent="-406400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Malgun Gothic"/>
              <a:buChar char="–"/>
              <a:defRPr sz="28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2pPr>
            <a:lvl3pPr marL="1371600" marR="0" lvl="2" indent="-38100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Malgun Gothic"/>
              <a:buChar char="•"/>
              <a:defRPr sz="24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Malgun Gothic"/>
              <a:buChar char="–"/>
              <a:defRPr sz="20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Malgun Gothic"/>
              <a:buChar char="»"/>
              <a:defRPr sz="20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Libre Baskerville"/>
              <a:buChar char="»"/>
              <a:defRPr sz="2000" b="0" i="0" u="none" strike="noStrike" cap="non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Libre Baskerville"/>
              <a:buChar char="»"/>
              <a:defRPr sz="2000" b="0" i="0" u="none" strike="noStrike" cap="non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Libre Baskerville"/>
              <a:buChar char="»"/>
              <a:defRPr sz="2000" b="0" i="0" u="none" strike="noStrike" cap="non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Libre Baskerville"/>
              <a:buChar char="»"/>
              <a:defRPr sz="2000" b="0" i="0" u="none" strike="noStrike" cap="non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빈 화면">
  <p:cSld name="1_빈 화면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6"/>
          <p:cNvSpPr/>
          <p:nvPr/>
        </p:nvSpPr>
        <p:spPr>
          <a:xfrm>
            <a:off x="3817938" y="6564313"/>
            <a:ext cx="2270125" cy="22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9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rPr>
              <a:t>- </a:t>
            </a:r>
            <a:fld id="{00000000-1234-1234-1234-123412341234}" type="slidenum">
              <a:rPr lang="en-US" sz="9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rPr>
              <a:t>‹#›</a:t>
            </a:fld>
            <a:r>
              <a:rPr lang="en-US" sz="900" b="0" i="0" u="none" strike="noStrike" cap="none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rPr>
              <a:t> -</a:t>
            </a:r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926" name="표 19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37181936"/>
              </p:ext>
            </p:extLst>
          </p:nvPr>
        </p:nvGraphicFramePr>
        <p:xfrm>
          <a:off x="317530" y="490375"/>
          <a:ext cx="9093884" cy="1737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5651">
                  <a:extLst>
                    <a:ext uri="{9D8B030D-6E8A-4147-A177-3AD203B41FA5}">
                      <a16:colId xmlns:a16="http://schemas.microsoft.com/office/drawing/2014/main" val="2834446979"/>
                    </a:ext>
                  </a:extLst>
                </a:gridCol>
                <a:gridCol w="1012686">
                  <a:extLst>
                    <a:ext uri="{9D8B030D-6E8A-4147-A177-3AD203B41FA5}">
                      <a16:colId xmlns:a16="http://schemas.microsoft.com/office/drawing/2014/main" val="1365909403"/>
                    </a:ext>
                  </a:extLst>
                </a:gridCol>
                <a:gridCol w="1083340">
                  <a:extLst>
                    <a:ext uri="{9D8B030D-6E8A-4147-A177-3AD203B41FA5}">
                      <a16:colId xmlns:a16="http://schemas.microsoft.com/office/drawing/2014/main" val="389152940"/>
                    </a:ext>
                  </a:extLst>
                </a:gridCol>
                <a:gridCol w="1153992">
                  <a:extLst>
                    <a:ext uri="{9D8B030D-6E8A-4147-A177-3AD203B41FA5}">
                      <a16:colId xmlns:a16="http://schemas.microsoft.com/office/drawing/2014/main" val="4016832405"/>
                    </a:ext>
                  </a:extLst>
                </a:gridCol>
                <a:gridCol w="1142217">
                  <a:extLst>
                    <a:ext uri="{9D8B030D-6E8A-4147-A177-3AD203B41FA5}">
                      <a16:colId xmlns:a16="http://schemas.microsoft.com/office/drawing/2014/main" val="2386155340"/>
                    </a:ext>
                  </a:extLst>
                </a:gridCol>
                <a:gridCol w="1083340">
                  <a:extLst>
                    <a:ext uri="{9D8B030D-6E8A-4147-A177-3AD203B41FA5}">
                      <a16:colId xmlns:a16="http://schemas.microsoft.com/office/drawing/2014/main" val="2294608000"/>
                    </a:ext>
                  </a:extLst>
                </a:gridCol>
                <a:gridCol w="1165768">
                  <a:extLst>
                    <a:ext uri="{9D8B030D-6E8A-4147-A177-3AD203B41FA5}">
                      <a16:colId xmlns:a16="http://schemas.microsoft.com/office/drawing/2014/main" val="4250937218"/>
                    </a:ext>
                  </a:extLst>
                </a:gridCol>
                <a:gridCol w="1106890">
                  <a:extLst>
                    <a:ext uri="{9D8B030D-6E8A-4147-A177-3AD203B41FA5}">
                      <a16:colId xmlns:a16="http://schemas.microsoft.com/office/drawing/2014/main" val="1782913784"/>
                    </a:ext>
                  </a:extLst>
                </a:gridCol>
              </a:tblGrid>
              <a:tr h="187298">
                <a:tc rowSpan="2"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구분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gridSpan="7"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패밀리 사이트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956492"/>
                  </a:ext>
                </a:extLst>
              </a:tr>
              <a:tr h="187298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err="1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고교강의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영어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수학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중학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초등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메인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100" dirty="0" err="1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lang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26301513"/>
                  </a:ext>
                </a:extLst>
              </a:tr>
              <a:tr h="176280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LB Subnet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172.23.11.0/24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172.23.21.0/24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172.23.31.0/24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172.23.41.0/24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172.23.51.0/24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172.23.61.0/24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5164642"/>
                  </a:ext>
                </a:extLst>
              </a:tr>
              <a:tr h="239506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Public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172.23.12.0/24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172.23.32.0/24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172.23.42.0/24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172.23.52.0/24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172.23.62.0/24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8834858"/>
                  </a:ext>
                </a:extLst>
              </a:tr>
              <a:tr h="239506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Private Subnet(WEB)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172.23.13.0/24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172.23.33.0/24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172.23.43.0/24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172.23.53.0/24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172.23.63.0/24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407370"/>
                  </a:ext>
                </a:extLst>
              </a:tr>
              <a:tr h="23950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0" i="0" u="none" strike="noStrike" cap="none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  <a:sym typeface="Arial"/>
                        </a:rPr>
                        <a:t>Private</a:t>
                      </a:r>
                      <a:r>
                        <a:rPr lang="en-US" altLang="ko-KR" sz="1000" b="0" i="0" u="none" strike="noStrike" cap="none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  <a:cs typeface="+mn-cs"/>
                          <a:sym typeface="Arial"/>
                        </a:rPr>
                        <a:t> Subnet(WAS)</a:t>
                      </a:r>
                      <a:endParaRPr lang="ko-KR" altLang="en-US" sz="1000" b="0" i="0" u="none" strike="noStrike" cap="none" dirty="0" smtClean="0">
                        <a:solidFill>
                          <a:schemeClr val="tx1"/>
                        </a:solidFill>
                        <a:latin typeface="+mj-ea"/>
                        <a:ea typeface="+mj-ea"/>
                        <a:cs typeface="+mn-cs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172.23.14.0/24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172.23.34.0/24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172.23.44.0/24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172.23.54.0/24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172.23.64.0/24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49815332"/>
                  </a:ext>
                </a:extLst>
              </a:tr>
              <a:tr h="176280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DB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172.23.15.0/24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172.23.35.0/24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172.23.45.0/24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172.23.55.0/24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172.23.65.0/24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32512146"/>
                  </a:ext>
                </a:extLst>
              </a:tr>
            </a:tbl>
          </a:graphicData>
        </a:graphic>
      </p:graphicFrame>
      <p:graphicFrame>
        <p:nvGraphicFramePr>
          <p:cNvPr id="448" name="표 44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2780156"/>
              </p:ext>
            </p:extLst>
          </p:nvPr>
        </p:nvGraphicFramePr>
        <p:xfrm>
          <a:off x="317530" y="2311624"/>
          <a:ext cx="5022566" cy="1706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38550">
                  <a:extLst>
                    <a:ext uri="{9D8B030D-6E8A-4147-A177-3AD203B41FA5}">
                      <a16:colId xmlns:a16="http://schemas.microsoft.com/office/drawing/2014/main" val="2834446979"/>
                    </a:ext>
                  </a:extLst>
                </a:gridCol>
                <a:gridCol w="1259840">
                  <a:extLst>
                    <a:ext uri="{9D8B030D-6E8A-4147-A177-3AD203B41FA5}">
                      <a16:colId xmlns:a16="http://schemas.microsoft.com/office/drawing/2014/main" val="1365909403"/>
                    </a:ext>
                  </a:extLst>
                </a:gridCol>
                <a:gridCol w="1219200">
                  <a:extLst>
                    <a:ext uri="{9D8B030D-6E8A-4147-A177-3AD203B41FA5}">
                      <a16:colId xmlns:a16="http://schemas.microsoft.com/office/drawing/2014/main" val="389152940"/>
                    </a:ext>
                  </a:extLst>
                </a:gridCol>
                <a:gridCol w="1204976">
                  <a:extLst>
                    <a:ext uri="{9D8B030D-6E8A-4147-A177-3AD203B41FA5}">
                      <a16:colId xmlns:a16="http://schemas.microsoft.com/office/drawing/2014/main" val="4016832405"/>
                    </a:ext>
                  </a:extLst>
                </a:gridCol>
              </a:tblGrid>
              <a:tr h="130204">
                <a:tc rowSpan="2"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구분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sz="1000" dirty="0" smtClean="0">
                          <a:solidFill>
                            <a:schemeClr val="tx1"/>
                          </a:solidFill>
                        </a:rPr>
                        <a:t>공통</a:t>
                      </a:r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dirty="0" smtClean="0">
                          <a:solidFill>
                            <a:schemeClr val="tx1"/>
                          </a:solidFill>
                        </a:rPr>
                        <a:t>솔루션</a:t>
                      </a:r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956492"/>
                  </a:ext>
                </a:extLst>
              </a:tr>
              <a:tr h="130204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000" dirty="0" smtClean="0">
                          <a:solidFill>
                            <a:schemeClr val="tx1"/>
                          </a:solidFill>
                        </a:rPr>
                        <a:t>API</a:t>
                      </a:r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dirty="0" err="1" smtClean="0">
                          <a:solidFill>
                            <a:schemeClr val="tx1"/>
                          </a:solidFill>
                        </a:rPr>
                        <a:t>공통플랫폼</a:t>
                      </a:r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dirty="0" smtClean="0">
                          <a:solidFill>
                            <a:schemeClr val="tx1"/>
                          </a:solidFill>
                        </a:rPr>
                        <a:t>솔루션</a:t>
                      </a:r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26301513"/>
                  </a:ext>
                </a:extLst>
              </a:tr>
              <a:tr h="122545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LB Subnet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172.23.201.0/24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172.23.211.0/24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172.23.221.0/24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5164642"/>
                  </a:ext>
                </a:extLst>
              </a:tr>
              <a:tr h="166497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Public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172.23.202.0/24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172.23.212.0/24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172.23.222.0/24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8834858"/>
                  </a:ext>
                </a:extLst>
              </a:tr>
              <a:tr h="166497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Private Subnet(WEB)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172.23.203.0/24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172.23.213.0/24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172.23.223.0/24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407370"/>
                  </a:ext>
                </a:extLst>
              </a:tr>
              <a:tr h="16649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0" i="0" u="none" strike="noStrike" cap="none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  <a:sym typeface="Arial"/>
                        </a:rPr>
                        <a:t>Private</a:t>
                      </a:r>
                      <a:r>
                        <a:rPr lang="en-US" altLang="ko-KR" sz="1000" b="0" i="0" u="none" strike="noStrike" cap="none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  <a:cs typeface="+mn-cs"/>
                          <a:sym typeface="Arial"/>
                        </a:rPr>
                        <a:t> Subnet(WAS)</a:t>
                      </a:r>
                      <a:endParaRPr lang="ko-KR" altLang="en-US" sz="1000" b="0" i="0" u="none" strike="noStrike" cap="none" dirty="0" smtClean="0">
                        <a:solidFill>
                          <a:schemeClr val="tx1"/>
                        </a:solidFill>
                        <a:latin typeface="+mj-ea"/>
                        <a:ea typeface="+mj-ea"/>
                        <a:cs typeface="+mn-cs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172.23.204.0/24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172.23.214.0/24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172.23.224.0/24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49815332"/>
                  </a:ext>
                </a:extLst>
              </a:tr>
              <a:tr h="122545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DB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172.23.205.0/24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172.23.215.0/24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172.23.225.0/24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32512146"/>
                  </a:ext>
                </a:extLst>
              </a:tr>
            </a:tbl>
          </a:graphicData>
        </a:graphic>
      </p:graphicFrame>
      <p:graphicFrame>
        <p:nvGraphicFramePr>
          <p:cNvPr id="101" name="표 10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11130781"/>
              </p:ext>
            </p:extLst>
          </p:nvPr>
        </p:nvGraphicFramePr>
        <p:xfrm>
          <a:off x="317530" y="4609525"/>
          <a:ext cx="3441677" cy="18226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5651">
                  <a:extLst>
                    <a:ext uri="{9D8B030D-6E8A-4147-A177-3AD203B41FA5}">
                      <a16:colId xmlns:a16="http://schemas.microsoft.com/office/drawing/2014/main" val="2834446979"/>
                    </a:ext>
                  </a:extLst>
                </a:gridCol>
                <a:gridCol w="1012686">
                  <a:extLst>
                    <a:ext uri="{9D8B030D-6E8A-4147-A177-3AD203B41FA5}">
                      <a16:colId xmlns:a16="http://schemas.microsoft.com/office/drawing/2014/main" val="1365909403"/>
                    </a:ext>
                  </a:extLst>
                </a:gridCol>
                <a:gridCol w="1083340">
                  <a:extLst>
                    <a:ext uri="{9D8B030D-6E8A-4147-A177-3AD203B41FA5}">
                      <a16:colId xmlns:a16="http://schemas.microsoft.com/office/drawing/2014/main" val="389152940"/>
                    </a:ext>
                  </a:extLst>
                </a:gridCol>
              </a:tblGrid>
              <a:tr h="212917">
                <a:tc rowSpan="2"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구분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보안</a:t>
                      </a:r>
                      <a:r>
                        <a:rPr lang="en-US" altLang="ko-KR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/</a:t>
                      </a:r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관리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956492"/>
                  </a:ext>
                </a:extLst>
              </a:tr>
              <a:tr h="212917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보안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관리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26301513"/>
                  </a:ext>
                </a:extLst>
              </a:tr>
              <a:tr h="200393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LB Subnet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172.21.1.0/24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172.21.11.0/24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5164642"/>
                  </a:ext>
                </a:extLst>
              </a:tr>
              <a:tr h="272266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Public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172.21.2.0/24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172.21.12.0/24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8834858"/>
                  </a:ext>
                </a:extLst>
              </a:tr>
              <a:tr h="272266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Private Subnet(WEB)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172.21.3.0/24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172.21.13.0/24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407370"/>
                  </a:ext>
                </a:extLst>
              </a:tr>
              <a:tr h="27226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0" i="0" u="none" strike="noStrike" cap="none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  <a:sym typeface="Arial"/>
                        </a:rPr>
                        <a:t>Private</a:t>
                      </a:r>
                      <a:r>
                        <a:rPr lang="en-US" altLang="ko-KR" sz="1000" b="0" i="0" u="none" strike="noStrike" cap="none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  <a:cs typeface="+mn-cs"/>
                          <a:sym typeface="Arial"/>
                        </a:rPr>
                        <a:t> Subnet(WAS)</a:t>
                      </a:r>
                      <a:endParaRPr lang="ko-KR" altLang="en-US" sz="1000" b="0" i="0" u="none" strike="noStrike" cap="none" dirty="0" smtClean="0">
                        <a:solidFill>
                          <a:schemeClr val="tx1"/>
                        </a:solidFill>
                        <a:latin typeface="+mj-ea"/>
                        <a:ea typeface="+mj-ea"/>
                        <a:cs typeface="+mn-cs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172.21.4.0/24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172.21.14.0/24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49815332"/>
                  </a:ext>
                </a:extLst>
              </a:tr>
              <a:tr h="200393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DB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172.21.5.0/24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172.21.15.0/24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32512146"/>
                  </a:ext>
                </a:extLst>
              </a:tr>
            </a:tbl>
          </a:graphicData>
        </a:graphic>
      </p:graphicFrame>
      <p:graphicFrame>
        <p:nvGraphicFramePr>
          <p:cNvPr id="102" name="표 10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6490720"/>
              </p:ext>
            </p:extLst>
          </p:nvPr>
        </p:nvGraphicFramePr>
        <p:xfrm>
          <a:off x="4047486" y="4606465"/>
          <a:ext cx="2483986" cy="182676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8072">
                  <a:extLst>
                    <a:ext uri="{9D8B030D-6E8A-4147-A177-3AD203B41FA5}">
                      <a16:colId xmlns:a16="http://schemas.microsoft.com/office/drawing/2014/main" val="2834446979"/>
                    </a:ext>
                  </a:extLst>
                </a:gridCol>
                <a:gridCol w="1335914">
                  <a:extLst>
                    <a:ext uri="{9D8B030D-6E8A-4147-A177-3AD203B41FA5}">
                      <a16:colId xmlns:a16="http://schemas.microsoft.com/office/drawing/2014/main" val="4016832405"/>
                    </a:ext>
                  </a:extLst>
                </a:gridCol>
              </a:tblGrid>
              <a:tr h="221939">
                <a:tc rowSpan="2"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구분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dirty="0" err="1" smtClean="0">
                          <a:solidFill>
                            <a:schemeClr val="tx1"/>
                          </a:solidFill>
                        </a:rPr>
                        <a:t>스테이징</a:t>
                      </a:r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956492"/>
                  </a:ext>
                </a:extLst>
              </a:tr>
              <a:tr h="221939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26301513"/>
                  </a:ext>
                </a:extLst>
              </a:tr>
              <a:tr h="208884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LB Subnet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172.22.1.0/24</a:t>
                      </a:r>
                      <a:endParaRPr lang="en-US" altLang="ko-KR" sz="1000" b="1" i="0" u="none" strike="noStrike" cap="none" dirty="0" smtClean="0">
                        <a:solidFill>
                          <a:srgbClr val="0070C0"/>
                        </a:solidFill>
                        <a:latin typeface="+mj-ea"/>
                        <a:ea typeface="+mj-ea"/>
                        <a:cs typeface="Arial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5164642"/>
                  </a:ext>
                </a:extLst>
              </a:tr>
              <a:tr h="283803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Public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172.22.2.0/24</a:t>
                      </a:r>
                      <a:endParaRPr kumimoji="0" lang="en-US" altLang="ko-KR" sz="1000" b="1" i="0" u="none" strike="noStrike" kern="0" cap="none" spc="0" normalizeH="0" baseline="0" noProof="0" dirty="0" smtClean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Arial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8834858"/>
                  </a:ext>
                </a:extLst>
              </a:tr>
              <a:tr h="283803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Private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172.22.3.0/24</a:t>
                      </a:r>
                      <a:endParaRPr kumimoji="0" lang="en-US" altLang="ko-KR" sz="1000" b="1" i="0" u="none" strike="noStrike" kern="0" cap="none" spc="0" normalizeH="0" baseline="0" noProof="0" dirty="0" smtClean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Arial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407370"/>
                  </a:ext>
                </a:extLst>
              </a:tr>
              <a:tr h="28380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ko-KR" altLang="en-US" sz="1000" b="0" i="0" u="none" strike="noStrike" cap="none" dirty="0" smtClean="0">
                        <a:solidFill>
                          <a:schemeClr val="tx1"/>
                        </a:solidFill>
                        <a:latin typeface="+mj-ea"/>
                        <a:ea typeface="+mj-ea"/>
                        <a:cs typeface="+mn-cs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en-US" altLang="ko-KR" sz="1000" b="1" i="0" u="none" strike="noStrike" kern="0" cap="none" spc="0" normalizeH="0" baseline="0" noProof="0" dirty="0" smtClean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Arial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49815332"/>
                  </a:ext>
                </a:extLst>
              </a:tr>
              <a:tr h="208884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DB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172.22.5.0/24</a:t>
                      </a:r>
                      <a:endParaRPr kumimoji="0" lang="en-US" altLang="ko-KR" sz="1000" b="1" i="0" u="none" strike="noStrike" kern="0" cap="none" spc="0" normalizeH="0" baseline="0" noProof="0" dirty="0" smtClean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Arial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32512146"/>
                  </a:ext>
                </a:extLst>
              </a:tr>
            </a:tbl>
          </a:graphicData>
        </a:graphic>
      </p:graphicFrame>
      <p:graphicFrame>
        <p:nvGraphicFramePr>
          <p:cNvPr id="106" name="표 10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85640317"/>
              </p:ext>
            </p:extLst>
          </p:nvPr>
        </p:nvGraphicFramePr>
        <p:xfrm>
          <a:off x="7019099" y="4606465"/>
          <a:ext cx="2483986" cy="182676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8072">
                  <a:extLst>
                    <a:ext uri="{9D8B030D-6E8A-4147-A177-3AD203B41FA5}">
                      <a16:colId xmlns:a16="http://schemas.microsoft.com/office/drawing/2014/main" val="2834446979"/>
                    </a:ext>
                  </a:extLst>
                </a:gridCol>
                <a:gridCol w="1335914">
                  <a:extLst>
                    <a:ext uri="{9D8B030D-6E8A-4147-A177-3AD203B41FA5}">
                      <a16:colId xmlns:a16="http://schemas.microsoft.com/office/drawing/2014/main" val="4016832405"/>
                    </a:ext>
                  </a:extLst>
                </a:gridCol>
              </a:tblGrid>
              <a:tr h="221939">
                <a:tc rowSpan="2"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구분</a:t>
                      </a:r>
                      <a:endParaRPr lang="ko-KR" altLang="en-US" sz="11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956492"/>
                  </a:ext>
                </a:extLst>
              </a:tr>
              <a:tr h="221939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26301513"/>
                  </a:ext>
                </a:extLst>
              </a:tr>
              <a:tr h="208884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LB Subnet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1" i="0" u="none" strike="noStrike" cap="none" dirty="0" smtClean="0">
                          <a:solidFill>
                            <a:srgbClr val="0070C0"/>
                          </a:solidFill>
                          <a:latin typeface="+mj-ea"/>
                          <a:ea typeface="+mj-ea"/>
                          <a:cs typeface="Arial"/>
                          <a:sym typeface="Arial"/>
                        </a:rPr>
                        <a:t>172.24.1.0/24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5164642"/>
                  </a:ext>
                </a:extLst>
              </a:tr>
              <a:tr h="283803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Public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172.24.2.0/24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8834858"/>
                  </a:ext>
                </a:extLst>
              </a:tr>
              <a:tr h="283803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Private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172.24.3.0/24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407370"/>
                  </a:ext>
                </a:extLst>
              </a:tr>
              <a:tr h="28380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altLang="ko-KR" sz="1000" b="0" i="0" u="none" strike="noStrike" cap="none" dirty="0" err="1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  <a:cs typeface="+mn-cs"/>
                          <a:sym typeface="Arial"/>
                        </a:rPr>
                        <a:t>Kube</a:t>
                      </a:r>
                      <a:r>
                        <a:rPr lang="en-US" altLang="ko-KR" sz="1000" b="0" i="0" u="none" strike="noStrike" cap="none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  <a:cs typeface="+mn-cs"/>
                          <a:sym typeface="Arial"/>
                        </a:rPr>
                        <a:t> Subnet</a:t>
                      </a:r>
                      <a:endParaRPr lang="ko-KR" altLang="en-US" sz="1000" b="0" i="0" u="none" strike="noStrike" cap="none" dirty="0" smtClean="0">
                        <a:solidFill>
                          <a:schemeClr val="tx1"/>
                        </a:solidFill>
                        <a:latin typeface="+mj-ea"/>
                        <a:ea typeface="+mj-ea"/>
                        <a:cs typeface="+mn-cs"/>
                        <a:sym typeface="Arial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172.24.4.0/24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49815332"/>
                  </a:ext>
                </a:extLst>
              </a:tr>
              <a:tr h="208884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DB Subnet</a:t>
                      </a:r>
                      <a:endParaRPr lang="ko-KR" altLang="en-US" sz="10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kumimoji="0" lang="en-US" altLang="ko-KR" sz="1000" b="1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/>
                          <a:sym typeface="Arial"/>
                        </a:rPr>
                        <a:t>172.24.5.0/24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32512146"/>
                  </a:ext>
                </a:extLst>
              </a:tr>
            </a:tbl>
          </a:graphicData>
        </a:graphic>
      </p:graphicFrame>
      <p:sp>
        <p:nvSpPr>
          <p:cNvPr id="2" name="직사각형 1"/>
          <p:cNvSpPr/>
          <p:nvPr/>
        </p:nvSpPr>
        <p:spPr>
          <a:xfrm>
            <a:off x="203200" y="264160"/>
            <a:ext cx="9428480" cy="3870960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09" name="Google Shape;1339;p6"/>
          <p:cNvSpPr txBox="1"/>
          <p:nvPr/>
        </p:nvSpPr>
        <p:spPr>
          <a:xfrm>
            <a:off x="3970881" y="133147"/>
            <a:ext cx="1997745" cy="27695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2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운영환경 </a:t>
            </a:r>
            <a:r>
              <a:rPr lang="en-US" altLang="ko-KR" sz="12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(172.23.0.0/16)</a:t>
            </a:r>
            <a:endParaRPr sz="1200" b="1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sp>
        <p:nvSpPr>
          <p:cNvPr id="110" name="직사각형 109"/>
          <p:cNvSpPr/>
          <p:nvPr/>
        </p:nvSpPr>
        <p:spPr>
          <a:xfrm>
            <a:off x="203200" y="4403105"/>
            <a:ext cx="3619304" cy="2150095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1" name="Google Shape;1339;p6"/>
          <p:cNvSpPr txBox="1"/>
          <p:nvPr/>
        </p:nvSpPr>
        <p:spPr>
          <a:xfrm>
            <a:off x="1039496" y="4252296"/>
            <a:ext cx="1997745" cy="27695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lvl="0" algn="ctr"/>
            <a:r>
              <a:rPr lang="ko-KR" altLang="en-US" sz="1200" b="1" dirty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보안</a:t>
            </a:r>
            <a:r>
              <a:rPr lang="en-US" altLang="ko-KR" sz="1200" b="1" dirty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/</a:t>
            </a:r>
            <a:r>
              <a:rPr lang="ko-KR" altLang="en-US" sz="1200" b="1" dirty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관리 </a:t>
            </a:r>
            <a:r>
              <a:rPr lang="en-US" altLang="ko-KR" sz="1200" b="1" dirty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(172.21.0.0/16)</a:t>
            </a:r>
            <a:endParaRPr lang="ko-KR" altLang="en-US" sz="1200" b="1" dirty="0">
              <a:solidFill>
                <a:schemeClr val="dk1"/>
              </a:solidFill>
              <a:latin typeface="+mj-ea"/>
              <a:cs typeface="Libre Baskerville"/>
              <a:sym typeface="Libre Baskerville"/>
            </a:endParaRPr>
          </a:p>
        </p:txBody>
      </p:sp>
      <p:sp>
        <p:nvSpPr>
          <p:cNvPr id="112" name="직사각형 111"/>
          <p:cNvSpPr/>
          <p:nvPr/>
        </p:nvSpPr>
        <p:spPr>
          <a:xfrm>
            <a:off x="3902908" y="4403105"/>
            <a:ext cx="2722295" cy="2150095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3" name="직사각형 112"/>
          <p:cNvSpPr/>
          <p:nvPr/>
        </p:nvSpPr>
        <p:spPr>
          <a:xfrm>
            <a:off x="6749461" y="4403105"/>
            <a:ext cx="2875313" cy="2150095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4" name="Google Shape;1339;p6"/>
          <p:cNvSpPr txBox="1"/>
          <p:nvPr/>
        </p:nvSpPr>
        <p:spPr>
          <a:xfrm>
            <a:off x="4196944" y="4249237"/>
            <a:ext cx="2197520" cy="27695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lvl="0" algn="ctr"/>
            <a:r>
              <a:rPr lang="ko-KR" altLang="en-US" sz="1200" b="1" dirty="0" err="1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스테이징환경</a:t>
            </a:r>
            <a:r>
              <a:rPr lang="ko-KR" altLang="en-US" sz="1200" b="1" dirty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 </a:t>
            </a:r>
            <a:r>
              <a:rPr lang="en-US" altLang="ko-KR" sz="1200" b="1" dirty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(172.22.0.0/16)</a:t>
            </a:r>
            <a:endParaRPr lang="ko-KR" altLang="en-US" sz="1200" b="1" dirty="0">
              <a:solidFill>
                <a:schemeClr val="dk1"/>
              </a:solidFill>
              <a:latin typeface="+mj-ea"/>
              <a:cs typeface="Libre Baskerville"/>
              <a:sym typeface="Libre Baskerville"/>
            </a:endParaRPr>
          </a:p>
        </p:txBody>
      </p:sp>
      <p:sp>
        <p:nvSpPr>
          <p:cNvPr id="115" name="Google Shape;1339;p6"/>
          <p:cNvSpPr txBox="1"/>
          <p:nvPr/>
        </p:nvSpPr>
        <p:spPr>
          <a:xfrm>
            <a:off x="7087278" y="4249237"/>
            <a:ext cx="2197519" cy="27695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lvl="0" algn="ctr"/>
            <a:r>
              <a:rPr lang="ko-KR" altLang="en-US" sz="1200" b="1" dirty="0" smtClean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온라인클래스 </a:t>
            </a:r>
            <a:r>
              <a:rPr lang="en-US" altLang="ko-KR" sz="1200" b="1" dirty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(</a:t>
            </a:r>
            <a:r>
              <a:rPr lang="en-US" altLang="ko-KR" sz="1200" b="1" dirty="0" smtClean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172.24.0.0/16</a:t>
            </a:r>
            <a:r>
              <a:rPr lang="en-US" altLang="ko-KR" sz="1200" b="1" dirty="0">
                <a:solidFill>
                  <a:schemeClr val="dk1"/>
                </a:solidFill>
                <a:latin typeface="+mj-ea"/>
                <a:cs typeface="Libre Baskerville"/>
                <a:sym typeface="Libre Baskerville"/>
              </a:rPr>
              <a:t>)</a:t>
            </a:r>
            <a:endParaRPr lang="ko-KR" altLang="en-US" sz="1200" b="1" dirty="0">
              <a:solidFill>
                <a:schemeClr val="dk1"/>
              </a:solidFill>
              <a:latin typeface="+mj-ea"/>
              <a:cs typeface="Libre Baskerville"/>
              <a:sym typeface="Libre Baskerville"/>
            </a:endParaRPr>
          </a:p>
        </p:txBody>
      </p:sp>
    </p:spTree>
    <p:extLst>
      <p:ext uri="{BB962C8B-B14F-4D97-AF65-F5344CB8AC3E}">
        <p14:creationId xmlns:p14="http://schemas.microsoft.com/office/powerpoint/2010/main" val="10410164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0" name="Google Shape;1339;p6"/>
          <p:cNvSpPr txBox="1"/>
          <p:nvPr/>
        </p:nvSpPr>
        <p:spPr>
          <a:xfrm>
            <a:off x="3138248" y="25852"/>
            <a:ext cx="3025697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보안</a:t>
            </a:r>
            <a:r>
              <a:rPr lang="en-US" altLang="ko-KR" sz="16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/</a:t>
            </a:r>
            <a:r>
              <a:rPr lang="ko-KR" altLang="en-US" sz="16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관리 </a:t>
            </a:r>
            <a:r>
              <a:rPr lang="en-US" altLang="ko-KR" sz="16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(172.21.0.0/16)</a:t>
            </a:r>
            <a:endParaRPr sz="1600" b="1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sp>
        <p:nvSpPr>
          <p:cNvPr id="3" name="Google Shape;1339;p6"/>
          <p:cNvSpPr txBox="1"/>
          <p:nvPr/>
        </p:nvSpPr>
        <p:spPr>
          <a:xfrm>
            <a:off x="3874627" y="1021441"/>
            <a:ext cx="2159172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보안</a:t>
            </a:r>
            <a:r>
              <a:rPr lang="en-US" altLang="ko-KR" sz="1600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/</a:t>
            </a:r>
            <a:r>
              <a:rPr lang="ko-KR" altLang="en-US" sz="1600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관리</a:t>
            </a:r>
            <a:endParaRPr sz="1600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sp>
        <p:nvSpPr>
          <p:cNvPr id="4" name="Google Shape;1337;p6"/>
          <p:cNvSpPr/>
          <p:nvPr/>
        </p:nvSpPr>
        <p:spPr>
          <a:xfrm>
            <a:off x="2045260" y="1360066"/>
            <a:ext cx="5687951" cy="2698128"/>
          </a:xfrm>
          <a:prstGeom prst="roundRect">
            <a:avLst>
              <a:gd name="adj" fmla="val 1281"/>
            </a:avLst>
          </a:prstGeom>
          <a:noFill/>
          <a:ln w="25400" cap="flat" cmpd="sng">
            <a:solidFill>
              <a:srgbClr val="00946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>
              <a:solidFill>
                <a:schemeClr val="lt1"/>
              </a:solidFill>
              <a:latin typeface="Gulim"/>
              <a:ea typeface="Gulim"/>
              <a:cs typeface="Gulim"/>
              <a:sym typeface="Gulim"/>
            </a:endParaRPr>
          </a:p>
        </p:txBody>
      </p:sp>
      <p:grpSp>
        <p:nvGrpSpPr>
          <p:cNvPr id="5" name="그룹 4"/>
          <p:cNvGrpSpPr/>
          <p:nvPr/>
        </p:nvGrpSpPr>
        <p:grpSpPr>
          <a:xfrm>
            <a:off x="3314309" y="1608298"/>
            <a:ext cx="1472226" cy="2044997"/>
            <a:chOff x="204255" y="906745"/>
            <a:chExt cx="1472226" cy="2044997"/>
          </a:xfrm>
        </p:grpSpPr>
        <p:sp>
          <p:nvSpPr>
            <p:cNvPr id="6" name="Google Shape;598;p6"/>
            <p:cNvSpPr txBox="1"/>
            <p:nvPr/>
          </p:nvSpPr>
          <p:spPr>
            <a:xfrm>
              <a:off x="204255" y="906745"/>
              <a:ext cx="1424494" cy="254331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ko-KR" altLang="en-US" sz="1600" b="1" dirty="0" smtClean="0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  <a:sym typeface="Malgun Gothic"/>
                </a:rPr>
                <a:t>보안</a:t>
              </a:r>
              <a:endParaRPr sz="1600" b="1" dirty="0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endParaRPr>
            </a:p>
          </p:txBody>
        </p:sp>
        <p:sp>
          <p:nvSpPr>
            <p:cNvPr id="7" name="Google Shape;597;p6"/>
            <p:cNvSpPr/>
            <p:nvPr/>
          </p:nvSpPr>
          <p:spPr>
            <a:xfrm>
              <a:off x="206098" y="1175680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" name="Google Shape;601;p6"/>
            <p:cNvSpPr/>
            <p:nvPr/>
          </p:nvSpPr>
          <p:spPr>
            <a:xfrm>
              <a:off x="239078" y="1387937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9" name="Google Shape;602;p6"/>
            <p:cNvSpPr txBox="1"/>
            <p:nvPr/>
          </p:nvSpPr>
          <p:spPr>
            <a:xfrm>
              <a:off x="1185357" y="1157730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10" name="그룹 9"/>
            <p:cNvGrpSpPr/>
            <p:nvPr/>
          </p:nvGrpSpPr>
          <p:grpSpPr>
            <a:xfrm>
              <a:off x="274359" y="1384974"/>
              <a:ext cx="1293326" cy="327213"/>
              <a:chOff x="297402" y="1677091"/>
              <a:chExt cx="1293326" cy="297466"/>
            </a:xfrm>
          </p:grpSpPr>
          <p:grpSp>
            <p:nvGrpSpPr>
              <p:cNvPr id="31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33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4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32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11" name="그룹 10"/>
            <p:cNvGrpSpPr/>
            <p:nvPr/>
          </p:nvGrpSpPr>
          <p:grpSpPr>
            <a:xfrm>
              <a:off x="274733" y="1665198"/>
              <a:ext cx="1293326" cy="321874"/>
              <a:chOff x="297402" y="1677091"/>
              <a:chExt cx="1293326" cy="292612"/>
            </a:xfrm>
          </p:grpSpPr>
          <p:grpSp>
            <p:nvGrpSpPr>
              <p:cNvPr id="27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9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0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28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12" name="그룹 11"/>
            <p:cNvGrpSpPr/>
            <p:nvPr/>
          </p:nvGrpSpPr>
          <p:grpSpPr>
            <a:xfrm>
              <a:off x="273054" y="1945752"/>
              <a:ext cx="1293326" cy="321877"/>
              <a:chOff x="297402" y="1677089"/>
              <a:chExt cx="1293326" cy="292616"/>
            </a:xfrm>
          </p:grpSpPr>
          <p:grpSp>
            <p:nvGrpSpPr>
              <p:cNvPr id="23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5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6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24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13" name="그룹 12"/>
            <p:cNvGrpSpPr/>
            <p:nvPr/>
          </p:nvGrpSpPr>
          <p:grpSpPr>
            <a:xfrm>
              <a:off x="274029" y="2226316"/>
              <a:ext cx="1293326" cy="321877"/>
              <a:chOff x="297402" y="1677089"/>
              <a:chExt cx="1293326" cy="292616"/>
            </a:xfrm>
          </p:grpSpPr>
          <p:grpSp>
            <p:nvGrpSpPr>
              <p:cNvPr id="19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1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2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20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14" name="그룹 13"/>
            <p:cNvGrpSpPr/>
            <p:nvPr/>
          </p:nvGrpSpPr>
          <p:grpSpPr>
            <a:xfrm>
              <a:off x="273054" y="2504964"/>
              <a:ext cx="1293326" cy="321877"/>
              <a:chOff x="297402" y="1677089"/>
              <a:chExt cx="1293326" cy="292616"/>
            </a:xfrm>
          </p:grpSpPr>
          <p:grpSp>
            <p:nvGrpSpPr>
              <p:cNvPr id="15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17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18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16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35" name="그룹 34"/>
          <p:cNvGrpSpPr/>
          <p:nvPr/>
        </p:nvGrpSpPr>
        <p:grpSpPr>
          <a:xfrm>
            <a:off x="5326876" y="1608298"/>
            <a:ext cx="1472226" cy="2044997"/>
            <a:chOff x="204255" y="906745"/>
            <a:chExt cx="1472226" cy="2044997"/>
          </a:xfrm>
        </p:grpSpPr>
        <p:sp>
          <p:nvSpPr>
            <p:cNvPr id="36" name="Google Shape;598;p6"/>
            <p:cNvSpPr txBox="1"/>
            <p:nvPr/>
          </p:nvSpPr>
          <p:spPr>
            <a:xfrm>
              <a:off x="204255" y="906745"/>
              <a:ext cx="1424494" cy="254331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ko-KR" altLang="en-US" sz="1600" b="1" dirty="0" smtClean="0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  <a:sym typeface="Malgun Gothic"/>
                </a:rPr>
                <a:t>관리</a:t>
              </a:r>
              <a:endParaRPr sz="1600" b="1" dirty="0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endParaRPr>
            </a:p>
          </p:txBody>
        </p:sp>
        <p:sp>
          <p:nvSpPr>
            <p:cNvPr id="37" name="Google Shape;597;p6"/>
            <p:cNvSpPr/>
            <p:nvPr/>
          </p:nvSpPr>
          <p:spPr>
            <a:xfrm>
              <a:off x="206098" y="1175680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" name="Google Shape;601;p6"/>
            <p:cNvSpPr/>
            <p:nvPr/>
          </p:nvSpPr>
          <p:spPr>
            <a:xfrm>
              <a:off x="239078" y="1387937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39" name="Google Shape;602;p6"/>
            <p:cNvSpPr txBox="1"/>
            <p:nvPr/>
          </p:nvSpPr>
          <p:spPr>
            <a:xfrm>
              <a:off x="1185357" y="1157730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40" name="그룹 39"/>
            <p:cNvGrpSpPr/>
            <p:nvPr/>
          </p:nvGrpSpPr>
          <p:grpSpPr>
            <a:xfrm>
              <a:off x="274359" y="1384974"/>
              <a:ext cx="1293326" cy="327213"/>
              <a:chOff x="297402" y="1677091"/>
              <a:chExt cx="1293326" cy="297466"/>
            </a:xfrm>
          </p:grpSpPr>
          <p:grpSp>
            <p:nvGrpSpPr>
              <p:cNvPr id="61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63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4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62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41" name="그룹 40"/>
            <p:cNvGrpSpPr/>
            <p:nvPr/>
          </p:nvGrpSpPr>
          <p:grpSpPr>
            <a:xfrm>
              <a:off x="274733" y="1665198"/>
              <a:ext cx="1293326" cy="321874"/>
              <a:chOff x="297402" y="1677091"/>
              <a:chExt cx="1293326" cy="292612"/>
            </a:xfrm>
          </p:grpSpPr>
          <p:grpSp>
            <p:nvGrpSpPr>
              <p:cNvPr id="57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9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0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58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42" name="그룹 41"/>
            <p:cNvGrpSpPr/>
            <p:nvPr/>
          </p:nvGrpSpPr>
          <p:grpSpPr>
            <a:xfrm>
              <a:off x="273054" y="1945752"/>
              <a:ext cx="1293326" cy="321877"/>
              <a:chOff x="297402" y="1677089"/>
              <a:chExt cx="1293326" cy="292616"/>
            </a:xfrm>
          </p:grpSpPr>
          <p:grpSp>
            <p:nvGrpSpPr>
              <p:cNvPr id="53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5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6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54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43" name="그룹 42"/>
            <p:cNvGrpSpPr/>
            <p:nvPr/>
          </p:nvGrpSpPr>
          <p:grpSpPr>
            <a:xfrm>
              <a:off x="274029" y="2226316"/>
              <a:ext cx="1293326" cy="321877"/>
              <a:chOff x="297402" y="1677089"/>
              <a:chExt cx="1293326" cy="292616"/>
            </a:xfrm>
          </p:grpSpPr>
          <p:grpSp>
            <p:nvGrpSpPr>
              <p:cNvPr id="49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1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2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50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44" name="그룹 43"/>
            <p:cNvGrpSpPr/>
            <p:nvPr/>
          </p:nvGrpSpPr>
          <p:grpSpPr>
            <a:xfrm>
              <a:off x="273054" y="2504964"/>
              <a:ext cx="1293326" cy="321877"/>
              <a:chOff x="297402" y="1677089"/>
              <a:chExt cx="1293326" cy="292616"/>
            </a:xfrm>
          </p:grpSpPr>
          <p:grpSp>
            <p:nvGrpSpPr>
              <p:cNvPr id="45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47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8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46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172.21.5.0/24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5618008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2" name="Google Shape;1339;p6"/>
          <p:cNvSpPr txBox="1"/>
          <p:nvPr/>
        </p:nvSpPr>
        <p:spPr>
          <a:xfrm>
            <a:off x="3862949" y="1021441"/>
            <a:ext cx="2159172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dirty="0" err="1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스테이징</a:t>
            </a:r>
            <a:endParaRPr sz="1600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sp>
        <p:nvSpPr>
          <p:cNvPr id="1783" name="Google Shape;1337;p6"/>
          <p:cNvSpPr/>
          <p:nvPr/>
        </p:nvSpPr>
        <p:spPr>
          <a:xfrm>
            <a:off x="3264460" y="1360066"/>
            <a:ext cx="3146737" cy="2337641"/>
          </a:xfrm>
          <a:prstGeom prst="roundRect">
            <a:avLst>
              <a:gd name="adj" fmla="val 1281"/>
            </a:avLst>
          </a:prstGeom>
          <a:noFill/>
          <a:ln w="25400" cap="flat" cmpd="sng">
            <a:solidFill>
              <a:srgbClr val="00946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>
              <a:solidFill>
                <a:schemeClr val="lt1"/>
              </a:solidFill>
              <a:latin typeface="Gulim"/>
              <a:ea typeface="Gulim"/>
              <a:cs typeface="Gulim"/>
              <a:sym typeface="Gulim"/>
            </a:endParaRPr>
          </a:p>
        </p:txBody>
      </p:sp>
      <p:sp>
        <p:nvSpPr>
          <p:cNvPr id="1960" name="Google Shape;1339;p6"/>
          <p:cNvSpPr txBox="1"/>
          <p:nvPr/>
        </p:nvSpPr>
        <p:spPr>
          <a:xfrm>
            <a:off x="3138248" y="25852"/>
            <a:ext cx="3025697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b="1" dirty="0" err="1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스테이징환경</a:t>
            </a:r>
            <a:r>
              <a:rPr lang="ko-KR" altLang="en-US" sz="16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 </a:t>
            </a:r>
            <a:r>
              <a:rPr lang="en-US" altLang="ko-KR" sz="16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(172.22.0.0/16)</a:t>
            </a:r>
            <a:endParaRPr sz="1600" b="1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grpSp>
        <p:nvGrpSpPr>
          <p:cNvPr id="27" name="그룹 26"/>
          <p:cNvGrpSpPr/>
          <p:nvPr/>
        </p:nvGrpSpPr>
        <p:grpSpPr>
          <a:xfrm>
            <a:off x="4235612" y="1529921"/>
            <a:ext cx="1472226" cy="2044997"/>
            <a:chOff x="204255" y="906745"/>
            <a:chExt cx="1472226" cy="2044997"/>
          </a:xfrm>
        </p:grpSpPr>
        <p:sp>
          <p:nvSpPr>
            <p:cNvPr id="28" name="Google Shape;598;p6"/>
            <p:cNvSpPr txBox="1"/>
            <p:nvPr/>
          </p:nvSpPr>
          <p:spPr>
            <a:xfrm>
              <a:off x="204255" y="906745"/>
              <a:ext cx="1424494" cy="254331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ko-KR" altLang="en-US" sz="1600" b="1" dirty="0" err="1" smtClean="0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  <a:sym typeface="Malgun Gothic"/>
                </a:rPr>
                <a:t>스테이징</a:t>
              </a:r>
              <a:endParaRPr sz="1600" b="1" dirty="0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endParaRPr>
            </a:p>
          </p:txBody>
        </p:sp>
        <p:sp>
          <p:nvSpPr>
            <p:cNvPr id="29" name="Google Shape;597;p6"/>
            <p:cNvSpPr/>
            <p:nvPr/>
          </p:nvSpPr>
          <p:spPr>
            <a:xfrm>
              <a:off x="206098" y="1175680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" name="Google Shape;601;p6"/>
            <p:cNvSpPr/>
            <p:nvPr/>
          </p:nvSpPr>
          <p:spPr>
            <a:xfrm>
              <a:off x="239078" y="1387937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31" name="Google Shape;602;p6"/>
            <p:cNvSpPr txBox="1"/>
            <p:nvPr/>
          </p:nvSpPr>
          <p:spPr>
            <a:xfrm>
              <a:off x="1185357" y="1157730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32" name="그룹 31"/>
            <p:cNvGrpSpPr/>
            <p:nvPr/>
          </p:nvGrpSpPr>
          <p:grpSpPr>
            <a:xfrm>
              <a:off x="274359" y="1384974"/>
              <a:ext cx="1293326" cy="327213"/>
              <a:chOff x="297402" y="1677091"/>
              <a:chExt cx="1293326" cy="297466"/>
            </a:xfrm>
          </p:grpSpPr>
          <p:grpSp>
            <p:nvGrpSpPr>
              <p:cNvPr id="53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55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6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54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172.22.1.0/24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3" name="그룹 32"/>
            <p:cNvGrpSpPr/>
            <p:nvPr/>
          </p:nvGrpSpPr>
          <p:grpSpPr>
            <a:xfrm>
              <a:off x="274733" y="1665198"/>
              <a:ext cx="1293326" cy="321874"/>
              <a:chOff x="297402" y="1677091"/>
              <a:chExt cx="1293326" cy="292612"/>
            </a:xfrm>
          </p:grpSpPr>
          <p:grpSp>
            <p:nvGrpSpPr>
              <p:cNvPr id="49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1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2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50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172.22.2.0/24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4" name="그룹 33"/>
            <p:cNvGrpSpPr/>
            <p:nvPr/>
          </p:nvGrpSpPr>
          <p:grpSpPr>
            <a:xfrm>
              <a:off x="273054" y="1945751"/>
              <a:ext cx="1293326" cy="355913"/>
              <a:chOff x="297402" y="1677089"/>
              <a:chExt cx="1293326" cy="323558"/>
            </a:xfrm>
          </p:grpSpPr>
          <p:grpSp>
            <p:nvGrpSpPr>
              <p:cNvPr id="45" name="Google Shape;604;p6"/>
              <p:cNvGrpSpPr/>
              <p:nvPr/>
            </p:nvGrpSpPr>
            <p:grpSpPr>
              <a:xfrm>
                <a:off x="297402" y="1714848"/>
                <a:ext cx="1293326" cy="285799"/>
                <a:chOff x="-5473654" y="2416334"/>
                <a:chExt cx="2128343" cy="1302331"/>
              </a:xfrm>
            </p:grpSpPr>
            <p:sp>
              <p:nvSpPr>
                <p:cNvPr id="47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8" name="Google Shape;606;p6"/>
                <p:cNvSpPr txBox="1"/>
                <p:nvPr/>
              </p:nvSpPr>
              <p:spPr>
                <a:xfrm>
                  <a:off x="-5473654" y="2762594"/>
                  <a:ext cx="2128343" cy="95607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46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172.22.3.0/24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5" name="그룹 34"/>
            <p:cNvGrpSpPr/>
            <p:nvPr/>
          </p:nvGrpSpPr>
          <p:grpSpPr>
            <a:xfrm>
              <a:off x="274029" y="2226315"/>
              <a:ext cx="1293326" cy="355913"/>
              <a:chOff x="297402" y="1677089"/>
              <a:chExt cx="1293326" cy="323558"/>
            </a:xfrm>
          </p:grpSpPr>
          <p:grpSp>
            <p:nvGrpSpPr>
              <p:cNvPr id="41" name="Google Shape;604;p6"/>
              <p:cNvGrpSpPr/>
              <p:nvPr/>
            </p:nvGrpSpPr>
            <p:grpSpPr>
              <a:xfrm>
                <a:off x="297402" y="1714848"/>
                <a:ext cx="1293326" cy="285799"/>
                <a:chOff x="-5473654" y="2416334"/>
                <a:chExt cx="2128343" cy="1302331"/>
              </a:xfrm>
            </p:grpSpPr>
            <p:sp>
              <p:nvSpPr>
                <p:cNvPr id="43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4" name="Google Shape;606;p6"/>
                <p:cNvSpPr txBox="1"/>
                <p:nvPr/>
              </p:nvSpPr>
              <p:spPr>
                <a:xfrm>
                  <a:off x="-5473654" y="2762594"/>
                  <a:ext cx="2128343" cy="95607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chemeClr val="bg1">
                          <a:lumMod val="85000"/>
                        </a:schemeClr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chemeClr val="bg1">
                          <a:lumMod val="85000"/>
                        </a:schemeClr>
                      </a:solidFill>
                    </a:rPr>
                    <a:t>subnet</a:t>
                  </a:r>
                  <a:endParaRPr lang="en-US" altLang="ko-KR" sz="900" b="1" dirty="0">
                    <a:solidFill>
                      <a:schemeClr val="bg1">
                        <a:lumMod val="85000"/>
                      </a:schemeClr>
                    </a:solidFill>
                  </a:endParaRPr>
                </a:p>
              </p:txBody>
            </p:sp>
          </p:grpSp>
          <p:sp>
            <p:nvSpPr>
              <p:cNvPr id="42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chemeClr val="bg1">
                        <a:lumMod val="85000"/>
                      </a:schemeClr>
                    </a:solidFill>
                    <a:latin typeface="+mj-ea"/>
                    <a:ea typeface="+mj-ea"/>
                    <a:cs typeface="Arial"/>
                    <a:sym typeface="Arial"/>
                  </a:rPr>
                  <a:t>172.22.4.0/24</a:t>
                </a:r>
                <a:endParaRPr sz="900" dirty="0">
                  <a:solidFill>
                    <a:schemeClr val="bg1">
                      <a:lumMod val="85000"/>
                    </a:schemeClr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6" name="그룹 35"/>
            <p:cNvGrpSpPr/>
            <p:nvPr/>
          </p:nvGrpSpPr>
          <p:grpSpPr>
            <a:xfrm>
              <a:off x="273054" y="2504964"/>
              <a:ext cx="1293326" cy="321877"/>
              <a:chOff x="297402" y="1677089"/>
              <a:chExt cx="1293326" cy="292616"/>
            </a:xfrm>
          </p:grpSpPr>
          <p:grpSp>
            <p:nvGrpSpPr>
              <p:cNvPr id="37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9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0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38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172.22.5.0/24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543461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7" name="Google Shape;1337;p6"/>
          <p:cNvSpPr/>
          <p:nvPr/>
        </p:nvSpPr>
        <p:spPr>
          <a:xfrm>
            <a:off x="3562527" y="754615"/>
            <a:ext cx="6093602" cy="5406116"/>
          </a:xfrm>
          <a:prstGeom prst="roundRect">
            <a:avLst>
              <a:gd name="adj" fmla="val 1281"/>
            </a:avLst>
          </a:prstGeom>
          <a:noFill/>
          <a:ln w="25400" cap="flat" cmpd="sng">
            <a:solidFill>
              <a:srgbClr val="00946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>
              <a:solidFill>
                <a:schemeClr val="lt1"/>
              </a:solidFill>
              <a:latin typeface="Gulim"/>
              <a:ea typeface="Gulim"/>
              <a:cs typeface="Gulim"/>
              <a:sym typeface="Gulim"/>
            </a:endParaRPr>
          </a:p>
        </p:txBody>
      </p:sp>
      <p:sp>
        <p:nvSpPr>
          <p:cNvPr id="1339" name="Google Shape;1339;p6"/>
          <p:cNvSpPr txBox="1"/>
          <p:nvPr/>
        </p:nvSpPr>
        <p:spPr>
          <a:xfrm>
            <a:off x="5578451" y="364366"/>
            <a:ext cx="2159172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패밀리사이트</a:t>
            </a:r>
            <a:endParaRPr sz="1600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sp>
        <p:nvSpPr>
          <p:cNvPr id="1626" name="Google Shape;1339;p6"/>
          <p:cNvSpPr txBox="1"/>
          <p:nvPr/>
        </p:nvSpPr>
        <p:spPr>
          <a:xfrm>
            <a:off x="776790" y="381973"/>
            <a:ext cx="2159172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통합</a:t>
            </a:r>
            <a:endParaRPr sz="1600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sp>
        <p:nvSpPr>
          <p:cNvPr id="1627" name="Google Shape;1337;p6"/>
          <p:cNvSpPr/>
          <p:nvPr/>
        </p:nvSpPr>
        <p:spPr>
          <a:xfrm>
            <a:off x="85771" y="754846"/>
            <a:ext cx="3296769" cy="2458036"/>
          </a:xfrm>
          <a:prstGeom prst="roundRect">
            <a:avLst>
              <a:gd name="adj" fmla="val 1281"/>
            </a:avLst>
          </a:prstGeom>
          <a:noFill/>
          <a:ln w="25400" cap="flat" cmpd="sng">
            <a:solidFill>
              <a:srgbClr val="00946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>
              <a:solidFill>
                <a:schemeClr val="lt1"/>
              </a:solidFill>
              <a:latin typeface="Gulim"/>
              <a:ea typeface="Gulim"/>
              <a:cs typeface="Gulim"/>
              <a:sym typeface="Gulim"/>
            </a:endParaRPr>
          </a:p>
        </p:txBody>
      </p:sp>
      <p:sp>
        <p:nvSpPr>
          <p:cNvPr id="1782" name="Google Shape;1339;p6"/>
          <p:cNvSpPr txBox="1"/>
          <p:nvPr/>
        </p:nvSpPr>
        <p:spPr>
          <a:xfrm>
            <a:off x="667330" y="3381637"/>
            <a:ext cx="2159172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솔루션</a:t>
            </a:r>
            <a:endParaRPr sz="1600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sp>
        <p:nvSpPr>
          <p:cNvPr id="1783" name="Google Shape;1337;p6"/>
          <p:cNvSpPr/>
          <p:nvPr/>
        </p:nvSpPr>
        <p:spPr>
          <a:xfrm>
            <a:off x="93928" y="3754510"/>
            <a:ext cx="3146737" cy="2406221"/>
          </a:xfrm>
          <a:prstGeom prst="roundRect">
            <a:avLst>
              <a:gd name="adj" fmla="val 1281"/>
            </a:avLst>
          </a:prstGeom>
          <a:noFill/>
          <a:ln w="25400" cap="flat" cmpd="sng">
            <a:solidFill>
              <a:srgbClr val="00946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>
              <a:solidFill>
                <a:schemeClr val="lt1"/>
              </a:solidFill>
              <a:latin typeface="Gulim"/>
              <a:ea typeface="Gulim"/>
              <a:cs typeface="Gulim"/>
              <a:sym typeface="Gulim"/>
            </a:endParaRPr>
          </a:p>
        </p:txBody>
      </p:sp>
      <p:sp>
        <p:nvSpPr>
          <p:cNvPr id="1960" name="Google Shape;1339;p6"/>
          <p:cNvSpPr txBox="1"/>
          <p:nvPr/>
        </p:nvSpPr>
        <p:spPr>
          <a:xfrm>
            <a:off x="3138248" y="25852"/>
            <a:ext cx="3025697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운영환경 </a:t>
            </a:r>
            <a:r>
              <a:rPr lang="en-US" altLang="ko-KR" sz="16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(172.23.0.0/16)</a:t>
            </a:r>
            <a:endParaRPr sz="1600" b="1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grpSp>
        <p:nvGrpSpPr>
          <p:cNvPr id="9" name="그룹 8"/>
          <p:cNvGrpSpPr/>
          <p:nvPr/>
        </p:nvGrpSpPr>
        <p:grpSpPr>
          <a:xfrm>
            <a:off x="5144874" y="972162"/>
            <a:ext cx="1472226" cy="2057714"/>
            <a:chOff x="3860839" y="911202"/>
            <a:chExt cx="1472226" cy="2057714"/>
          </a:xfrm>
        </p:grpSpPr>
        <p:sp>
          <p:nvSpPr>
            <p:cNvPr id="598" name="Google Shape;598;p6"/>
            <p:cNvSpPr txBox="1"/>
            <p:nvPr/>
          </p:nvSpPr>
          <p:spPr>
            <a:xfrm>
              <a:off x="3860839" y="911202"/>
              <a:ext cx="1424494" cy="279764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L="0" indent="0" algn="ctr">
                <a:buNone/>
                <a:defRPr sz="1600" b="1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</a:defRPr>
              </a:lvl1pPr>
            </a:lstStyle>
            <a:p>
              <a:r>
                <a:rPr lang="ko-KR" altLang="en-US" dirty="0">
                  <a:sym typeface="Malgun Gothic"/>
                </a:rPr>
                <a:t>영어</a:t>
              </a:r>
            </a:p>
          </p:txBody>
        </p:sp>
        <p:sp>
          <p:nvSpPr>
            <p:cNvPr id="597" name="Google Shape;597;p6"/>
            <p:cNvSpPr/>
            <p:nvPr/>
          </p:nvSpPr>
          <p:spPr>
            <a:xfrm>
              <a:off x="3862682" y="1192854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1" name="Google Shape;601;p6"/>
            <p:cNvSpPr/>
            <p:nvPr/>
          </p:nvSpPr>
          <p:spPr>
            <a:xfrm>
              <a:off x="3895662" y="1405111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602" name="Google Shape;602;p6"/>
            <p:cNvSpPr txBox="1"/>
            <p:nvPr/>
          </p:nvSpPr>
          <p:spPr>
            <a:xfrm>
              <a:off x="4841941" y="1174904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5" name="그룹 4"/>
            <p:cNvGrpSpPr/>
            <p:nvPr/>
          </p:nvGrpSpPr>
          <p:grpSpPr>
            <a:xfrm>
              <a:off x="3930943" y="1402148"/>
              <a:ext cx="1293326" cy="327213"/>
              <a:chOff x="297402" y="1677091"/>
              <a:chExt cx="1293326" cy="297466"/>
            </a:xfrm>
          </p:grpSpPr>
          <p:grpSp>
            <p:nvGrpSpPr>
              <p:cNvPr id="604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605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06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608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172.23.11.0/24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244" name="그룹 243"/>
            <p:cNvGrpSpPr/>
            <p:nvPr/>
          </p:nvGrpSpPr>
          <p:grpSpPr>
            <a:xfrm>
              <a:off x="3931317" y="1682372"/>
              <a:ext cx="1293326" cy="321874"/>
              <a:chOff x="297402" y="1677091"/>
              <a:chExt cx="1293326" cy="292612"/>
            </a:xfrm>
          </p:grpSpPr>
          <p:grpSp>
            <p:nvGrpSpPr>
              <p:cNvPr id="245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47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48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246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172.23.12.0/24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249" name="그룹 248"/>
            <p:cNvGrpSpPr/>
            <p:nvPr/>
          </p:nvGrpSpPr>
          <p:grpSpPr>
            <a:xfrm>
              <a:off x="3929638" y="1962926"/>
              <a:ext cx="1293326" cy="321877"/>
              <a:chOff x="297402" y="1677089"/>
              <a:chExt cx="1293326" cy="292616"/>
            </a:xfrm>
          </p:grpSpPr>
          <p:grpSp>
            <p:nvGrpSpPr>
              <p:cNvPr id="250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52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53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251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172.23.13.0/24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254" name="그룹 253"/>
            <p:cNvGrpSpPr/>
            <p:nvPr/>
          </p:nvGrpSpPr>
          <p:grpSpPr>
            <a:xfrm>
              <a:off x="3930613" y="2243490"/>
              <a:ext cx="1293326" cy="321877"/>
              <a:chOff x="297402" y="1677089"/>
              <a:chExt cx="1293326" cy="292616"/>
            </a:xfrm>
          </p:grpSpPr>
          <p:grpSp>
            <p:nvGrpSpPr>
              <p:cNvPr id="255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57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58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256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172.23.14.0/24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259" name="그룹 258"/>
            <p:cNvGrpSpPr/>
            <p:nvPr/>
          </p:nvGrpSpPr>
          <p:grpSpPr>
            <a:xfrm>
              <a:off x="3929638" y="2522138"/>
              <a:ext cx="1293326" cy="321877"/>
              <a:chOff x="297402" y="1677089"/>
              <a:chExt cx="1293326" cy="292616"/>
            </a:xfrm>
          </p:grpSpPr>
          <p:grpSp>
            <p:nvGrpSpPr>
              <p:cNvPr id="260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62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63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261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172.23.15.0/24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1" name="그룹 10"/>
          <p:cNvGrpSpPr/>
          <p:nvPr/>
        </p:nvGrpSpPr>
        <p:grpSpPr>
          <a:xfrm>
            <a:off x="204255" y="967705"/>
            <a:ext cx="1472226" cy="2044997"/>
            <a:chOff x="204255" y="906745"/>
            <a:chExt cx="1472226" cy="2044997"/>
          </a:xfrm>
        </p:grpSpPr>
        <p:sp>
          <p:nvSpPr>
            <p:cNvPr id="268" name="Google Shape;598;p6"/>
            <p:cNvSpPr txBox="1"/>
            <p:nvPr/>
          </p:nvSpPr>
          <p:spPr>
            <a:xfrm>
              <a:off x="204255" y="906745"/>
              <a:ext cx="1424494" cy="254331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600" b="1" dirty="0" smtClean="0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  <a:sym typeface="Malgun Gothic"/>
                </a:rPr>
                <a:t>API</a:t>
              </a:r>
              <a:endParaRPr sz="1600" b="1" dirty="0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endParaRPr>
            </a:p>
          </p:txBody>
        </p:sp>
        <p:sp>
          <p:nvSpPr>
            <p:cNvPr id="269" name="Google Shape;597;p6"/>
            <p:cNvSpPr/>
            <p:nvPr/>
          </p:nvSpPr>
          <p:spPr>
            <a:xfrm>
              <a:off x="206098" y="1175680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0" name="Google Shape;601;p6"/>
            <p:cNvSpPr/>
            <p:nvPr/>
          </p:nvSpPr>
          <p:spPr>
            <a:xfrm>
              <a:off x="239078" y="1387937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271" name="Google Shape;602;p6"/>
            <p:cNvSpPr txBox="1"/>
            <p:nvPr/>
          </p:nvSpPr>
          <p:spPr>
            <a:xfrm>
              <a:off x="1185357" y="1157730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272" name="그룹 271"/>
            <p:cNvGrpSpPr/>
            <p:nvPr/>
          </p:nvGrpSpPr>
          <p:grpSpPr>
            <a:xfrm>
              <a:off x="274359" y="1384974"/>
              <a:ext cx="1293326" cy="327213"/>
              <a:chOff x="297402" y="1677091"/>
              <a:chExt cx="1293326" cy="297466"/>
            </a:xfrm>
          </p:grpSpPr>
          <p:grpSp>
            <p:nvGrpSpPr>
              <p:cNvPr id="293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295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96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294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172.23.201.0/24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273" name="그룹 272"/>
            <p:cNvGrpSpPr/>
            <p:nvPr/>
          </p:nvGrpSpPr>
          <p:grpSpPr>
            <a:xfrm>
              <a:off x="274733" y="1665198"/>
              <a:ext cx="1293326" cy="321874"/>
              <a:chOff x="297402" y="1677091"/>
              <a:chExt cx="1293326" cy="292612"/>
            </a:xfrm>
          </p:grpSpPr>
          <p:grpSp>
            <p:nvGrpSpPr>
              <p:cNvPr id="289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91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92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290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172.23.202.0/24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274" name="그룹 273"/>
            <p:cNvGrpSpPr/>
            <p:nvPr/>
          </p:nvGrpSpPr>
          <p:grpSpPr>
            <a:xfrm>
              <a:off x="273054" y="1945752"/>
              <a:ext cx="1293326" cy="321877"/>
              <a:chOff x="297402" y="1677089"/>
              <a:chExt cx="1293326" cy="292616"/>
            </a:xfrm>
          </p:grpSpPr>
          <p:grpSp>
            <p:nvGrpSpPr>
              <p:cNvPr id="285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87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88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286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172.23.203.0/24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275" name="그룹 274"/>
            <p:cNvGrpSpPr/>
            <p:nvPr/>
          </p:nvGrpSpPr>
          <p:grpSpPr>
            <a:xfrm>
              <a:off x="274029" y="2226316"/>
              <a:ext cx="1293326" cy="321877"/>
              <a:chOff x="297402" y="1677089"/>
              <a:chExt cx="1293326" cy="292616"/>
            </a:xfrm>
          </p:grpSpPr>
          <p:grpSp>
            <p:nvGrpSpPr>
              <p:cNvPr id="281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83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84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282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172.23.204.0/24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276" name="그룹 275"/>
            <p:cNvGrpSpPr/>
            <p:nvPr/>
          </p:nvGrpSpPr>
          <p:grpSpPr>
            <a:xfrm>
              <a:off x="273054" y="2504964"/>
              <a:ext cx="1293326" cy="321877"/>
              <a:chOff x="297402" y="1677089"/>
              <a:chExt cx="1293326" cy="292616"/>
            </a:xfrm>
          </p:grpSpPr>
          <p:grpSp>
            <p:nvGrpSpPr>
              <p:cNvPr id="277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279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280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278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172.23.205.0/24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0" name="그룹 9"/>
          <p:cNvGrpSpPr/>
          <p:nvPr/>
        </p:nvGrpSpPr>
        <p:grpSpPr>
          <a:xfrm>
            <a:off x="1866367" y="954988"/>
            <a:ext cx="1472226" cy="2057714"/>
            <a:chOff x="1866367" y="894028"/>
            <a:chExt cx="1472226" cy="2057714"/>
          </a:xfrm>
        </p:grpSpPr>
        <p:sp>
          <p:nvSpPr>
            <p:cNvPr id="298" name="Google Shape;598;p6"/>
            <p:cNvSpPr txBox="1"/>
            <p:nvPr/>
          </p:nvSpPr>
          <p:spPr>
            <a:xfrm>
              <a:off x="1866367" y="894028"/>
              <a:ext cx="1424494" cy="279764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L="0" indent="0" algn="ctr">
                <a:buNone/>
                <a:defRPr sz="1600" b="1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</a:defRPr>
              </a:lvl1pPr>
            </a:lstStyle>
            <a:p>
              <a:r>
                <a:rPr lang="ko-KR" altLang="en-US" dirty="0" err="1">
                  <a:sym typeface="Malgun Gothic"/>
                </a:rPr>
                <a:t>공통플랫폼</a:t>
              </a:r>
              <a:endParaRPr lang="ko-KR" altLang="en-US" dirty="0">
                <a:sym typeface="Malgun Gothic"/>
              </a:endParaRPr>
            </a:p>
          </p:txBody>
        </p:sp>
        <p:sp>
          <p:nvSpPr>
            <p:cNvPr id="299" name="Google Shape;597;p6"/>
            <p:cNvSpPr/>
            <p:nvPr/>
          </p:nvSpPr>
          <p:spPr>
            <a:xfrm>
              <a:off x="1868210" y="1175680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0" name="Google Shape;601;p6"/>
            <p:cNvSpPr/>
            <p:nvPr/>
          </p:nvSpPr>
          <p:spPr>
            <a:xfrm>
              <a:off x="1901190" y="1387937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301" name="Google Shape;602;p6"/>
            <p:cNvSpPr txBox="1"/>
            <p:nvPr/>
          </p:nvSpPr>
          <p:spPr>
            <a:xfrm>
              <a:off x="2847469" y="1157730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302" name="그룹 301"/>
            <p:cNvGrpSpPr/>
            <p:nvPr/>
          </p:nvGrpSpPr>
          <p:grpSpPr>
            <a:xfrm>
              <a:off x="1936471" y="1384974"/>
              <a:ext cx="1293326" cy="327213"/>
              <a:chOff x="297402" y="1677091"/>
              <a:chExt cx="1293326" cy="297466"/>
            </a:xfrm>
          </p:grpSpPr>
          <p:grpSp>
            <p:nvGrpSpPr>
              <p:cNvPr id="323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325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26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324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172.23.211.0/24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03" name="그룹 302"/>
            <p:cNvGrpSpPr/>
            <p:nvPr/>
          </p:nvGrpSpPr>
          <p:grpSpPr>
            <a:xfrm>
              <a:off x="1936845" y="1665198"/>
              <a:ext cx="1293326" cy="321874"/>
              <a:chOff x="297402" y="1677091"/>
              <a:chExt cx="1293326" cy="292612"/>
            </a:xfrm>
          </p:grpSpPr>
          <p:grpSp>
            <p:nvGrpSpPr>
              <p:cNvPr id="319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21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22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320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172.23.212.0/24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04" name="그룹 303"/>
            <p:cNvGrpSpPr/>
            <p:nvPr/>
          </p:nvGrpSpPr>
          <p:grpSpPr>
            <a:xfrm>
              <a:off x="1935166" y="1945752"/>
              <a:ext cx="1293326" cy="321877"/>
              <a:chOff x="297402" y="1677089"/>
              <a:chExt cx="1293326" cy="292616"/>
            </a:xfrm>
          </p:grpSpPr>
          <p:grpSp>
            <p:nvGrpSpPr>
              <p:cNvPr id="315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17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18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316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172.23.213.0/24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05" name="그룹 304"/>
            <p:cNvGrpSpPr/>
            <p:nvPr/>
          </p:nvGrpSpPr>
          <p:grpSpPr>
            <a:xfrm>
              <a:off x="1936141" y="2226316"/>
              <a:ext cx="1293326" cy="321877"/>
              <a:chOff x="297402" y="1677089"/>
              <a:chExt cx="1293326" cy="292616"/>
            </a:xfrm>
          </p:grpSpPr>
          <p:grpSp>
            <p:nvGrpSpPr>
              <p:cNvPr id="311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13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14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312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172.23.214.0/24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06" name="그룹 305"/>
            <p:cNvGrpSpPr/>
            <p:nvPr/>
          </p:nvGrpSpPr>
          <p:grpSpPr>
            <a:xfrm>
              <a:off x="1935166" y="2504964"/>
              <a:ext cx="1293326" cy="321877"/>
              <a:chOff x="297402" y="1677089"/>
              <a:chExt cx="1293326" cy="292616"/>
            </a:xfrm>
          </p:grpSpPr>
          <p:grpSp>
            <p:nvGrpSpPr>
              <p:cNvPr id="307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09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10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308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172.23.215.0/24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330" name="그룹 329"/>
          <p:cNvGrpSpPr/>
          <p:nvPr/>
        </p:nvGrpSpPr>
        <p:grpSpPr>
          <a:xfrm>
            <a:off x="1047479" y="3900831"/>
            <a:ext cx="1472226" cy="2044997"/>
            <a:chOff x="204255" y="906745"/>
            <a:chExt cx="1472226" cy="2044997"/>
          </a:xfrm>
        </p:grpSpPr>
        <p:sp>
          <p:nvSpPr>
            <p:cNvPr id="331" name="Google Shape;598;p6"/>
            <p:cNvSpPr txBox="1"/>
            <p:nvPr/>
          </p:nvSpPr>
          <p:spPr>
            <a:xfrm>
              <a:off x="204255" y="906745"/>
              <a:ext cx="1424494" cy="254331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lvl="0" algn="ctr"/>
              <a:r>
                <a:rPr lang="ko-KR" altLang="en-US" sz="1600" b="1" dirty="0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  <a:sym typeface="Malgun Gothic"/>
                </a:rPr>
                <a:t>솔루션</a:t>
              </a:r>
              <a:endParaRPr sz="1600" b="1" dirty="0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endParaRPr>
            </a:p>
          </p:txBody>
        </p:sp>
        <p:sp>
          <p:nvSpPr>
            <p:cNvPr id="332" name="Google Shape;597;p6"/>
            <p:cNvSpPr/>
            <p:nvPr/>
          </p:nvSpPr>
          <p:spPr>
            <a:xfrm>
              <a:off x="206098" y="1175680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3" name="Google Shape;601;p6"/>
            <p:cNvSpPr/>
            <p:nvPr/>
          </p:nvSpPr>
          <p:spPr>
            <a:xfrm>
              <a:off x="239078" y="1387937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334" name="Google Shape;602;p6"/>
            <p:cNvSpPr txBox="1"/>
            <p:nvPr/>
          </p:nvSpPr>
          <p:spPr>
            <a:xfrm>
              <a:off x="1185357" y="1157730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335" name="그룹 334"/>
            <p:cNvGrpSpPr/>
            <p:nvPr/>
          </p:nvGrpSpPr>
          <p:grpSpPr>
            <a:xfrm>
              <a:off x="274359" y="1384974"/>
              <a:ext cx="1293326" cy="327213"/>
              <a:chOff x="297402" y="1677091"/>
              <a:chExt cx="1293326" cy="297466"/>
            </a:xfrm>
          </p:grpSpPr>
          <p:grpSp>
            <p:nvGrpSpPr>
              <p:cNvPr id="356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358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59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357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172.23.231.0/24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36" name="그룹 335"/>
            <p:cNvGrpSpPr/>
            <p:nvPr/>
          </p:nvGrpSpPr>
          <p:grpSpPr>
            <a:xfrm>
              <a:off x="274733" y="1665198"/>
              <a:ext cx="1293326" cy="321874"/>
              <a:chOff x="297402" y="1677091"/>
              <a:chExt cx="1293326" cy="292612"/>
            </a:xfrm>
          </p:grpSpPr>
          <p:grpSp>
            <p:nvGrpSpPr>
              <p:cNvPr id="352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54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55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353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172.23.232.0/24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37" name="그룹 336"/>
            <p:cNvGrpSpPr/>
            <p:nvPr/>
          </p:nvGrpSpPr>
          <p:grpSpPr>
            <a:xfrm>
              <a:off x="273054" y="1945752"/>
              <a:ext cx="1293326" cy="321877"/>
              <a:chOff x="297402" y="1677089"/>
              <a:chExt cx="1293326" cy="292616"/>
            </a:xfrm>
          </p:grpSpPr>
          <p:grpSp>
            <p:nvGrpSpPr>
              <p:cNvPr id="348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50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51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349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172.23.233.0/24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38" name="그룹 337"/>
            <p:cNvGrpSpPr/>
            <p:nvPr/>
          </p:nvGrpSpPr>
          <p:grpSpPr>
            <a:xfrm>
              <a:off x="274029" y="2226316"/>
              <a:ext cx="1293326" cy="321877"/>
              <a:chOff x="297402" y="1677089"/>
              <a:chExt cx="1293326" cy="292616"/>
            </a:xfrm>
          </p:grpSpPr>
          <p:grpSp>
            <p:nvGrpSpPr>
              <p:cNvPr id="344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46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47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345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172.23.234.0/24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39" name="그룹 338"/>
            <p:cNvGrpSpPr/>
            <p:nvPr/>
          </p:nvGrpSpPr>
          <p:grpSpPr>
            <a:xfrm>
              <a:off x="273054" y="2504964"/>
              <a:ext cx="1293326" cy="321877"/>
              <a:chOff x="297402" y="1677089"/>
              <a:chExt cx="1293326" cy="292616"/>
            </a:xfrm>
          </p:grpSpPr>
          <p:grpSp>
            <p:nvGrpSpPr>
              <p:cNvPr id="340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42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343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341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172.23.235.0/24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450" name="그룹 449"/>
          <p:cNvGrpSpPr/>
          <p:nvPr/>
        </p:nvGrpSpPr>
        <p:grpSpPr>
          <a:xfrm>
            <a:off x="6639440" y="972162"/>
            <a:ext cx="1472226" cy="2057714"/>
            <a:chOff x="3860839" y="911202"/>
            <a:chExt cx="1472226" cy="2057714"/>
          </a:xfrm>
        </p:grpSpPr>
        <p:sp>
          <p:nvSpPr>
            <p:cNvPr id="451" name="Google Shape;598;p6"/>
            <p:cNvSpPr txBox="1"/>
            <p:nvPr/>
          </p:nvSpPr>
          <p:spPr>
            <a:xfrm>
              <a:off x="3860839" y="911202"/>
              <a:ext cx="1424494" cy="279764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L="0" indent="0" algn="ctr">
                <a:buNone/>
                <a:defRPr sz="1600" b="1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</a:defRPr>
              </a:lvl1pPr>
            </a:lstStyle>
            <a:p>
              <a:r>
                <a:rPr lang="ko-KR" altLang="en-US" dirty="0">
                  <a:sym typeface="Malgun Gothic"/>
                </a:rPr>
                <a:t>수학</a:t>
              </a:r>
            </a:p>
          </p:txBody>
        </p:sp>
        <p:sp>
          <p:nvSpPr>
            <p:cNvPr id="452" name="Google Shape;597;p6"/>
            <p:cNvSpPr/>
            <p:nvPr/>
          </p:nvSpPr>
          <p:spPr>
            <a:xfrm>
              <a:off x="3862682" y="1192854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53" name="Google Shape;601;p6"/>
            <p:cNvSpPr/>
            <p:nvPr/>
          </p:nvSpPr>
          <p:spPr>
            <a:xfrm>
              <a:off x="3895662" y="1405111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454" name="Google Shape;602;p6"/>
            <p:cNvSpPr txBox="1"/>
            <p:nvPr/>
          </p:nvSpPr>
          <p:spPr>
            <a:xfrm>
              <a:off x="4841941" y="1174904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455" name="그룹 454"/>
            <p:cNvGrpSpPr/>
            <p:nvPr/>
          </p:nvGrpSpPr>
          <p:grpSpPr>
            <a:xfrm>
              <a:off x="3930943" y="1402148"/>
              <a:ext cx="1293326" cy="327213"/>
              <a:chOff x="297402" y="1677091"/>
              <a:chExt cx="1293326" cy="297466"/>
            </a:xfrm>
          </p:grpSpPr>
          <p:grpSp>
            <p:nvGrpSpPr>
              <p:cNvPr id="476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478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79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477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456" name="그룹 455"/>
            <p:cNvGrpSpPr/>
            <p:nvPr/>
          </p:nvGrpSpPr>
          <p:grpSpPr>
            <a:xfrm>
              <a:off x="3931317" y="1682372"/>
              <a:ext cx="1293326" cy="321874"/>
              <a:chOff x="297402" y="1677091"/>
              <a:chExt cx="1293326" cy="292612"/>
            </a:xfrm>
          </p:grpSpPr>
          <p:grpSp>
            <p:nvGrpSpPr>
              <p:cNvPr id="472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474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75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473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457" name="그룹 456"/>
            <p:cNvGrpSpPr/>
            <p:nvPr/>
          </p:nvGrpSpPr>
          <p:grpSpPr>
            <a:xfrm>
              <a:off x="3929638" y="1962926"/>
              <a:ext cx="1293326" cy="321877"/>
              <a:chOff x="297402" y="1677089"/>
              <a:chExt cx="1293326" cy="292616"/>
            </a:xfrm>
          </p:grpSpPr>
          <p:grpSp>
            <p:nvGrpSpPr>
              <p:cNvPr id="468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470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71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469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458" name="그룹 457"/>
            <p:cNvGrpSpPr/>
            <p:nvPr/>
          </p:nvGrpSpPr>
          <p:grpSpPr>
            <a:xfrm>
              <a:off x="3930613" y="2243490"/>
              <a:ext cx="1293326" cy="321877"/>
              <a:chOff x="297402" y="1677089"/>
              <a:chExt cx="1293326" cy="292616"/>
            </a:xfrm>
          </p:grpSpPr>
          <p:grpSp>
            <p:nvGrpSpPr>
              <p:cNvPr id="464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466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67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465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459" name="그룹 458"/>
            <p:cNvGrpSpPr/>
            <p:nvPr/>
          </p:nvGrpSpPr>
          <p:grpSpPr>
            <a:xfrm>
              <a:off x="3929638" y="2522138"/>
              <a:ext cx="1293326" cy="321877"/>
              <a:chOff x="297402" y="1677089"/>
              <a:chExt cx="1293326" cy="292616"/>
            </a:xfrm>
          </p:grpSpPr>
          <p:grpSp>
            <p:nvGrpSpPr>
              <p:cNvPr id="460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462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63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461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510" name="그룹 509"/>
          <p:cNvGrpSpPr/>
          <p:nvPr/>
        </p:nvGrpSpPr>
        <p:grpSpPr>
          <a:xfrm>
            <a:off x="8140686" y="965224"/>
            <a:ext cx="1472226" cy="2057714"/>
            <a:chOff x="3860839" y="911202"/>
            <a:chExt cx="1472226" cy="2057714"/>
          </a:xfrm>
        </p:grpSpPr>
        <p:sp>
          <p:nvSpPr>
            <p:cNvPr id="511" name="Google Shape;598;p6"/>
            <p:cNvSpPr txBox="1"/>
            <p:nvPr/>
          </p:nvSpPr>
          <p:spPr>
            <a:xfrm>
              <a:off x="3860839" y="911202"/>
              <a:ext cx="1424494" cy="279764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L="0" indent="0" algn="ctr">
                <a:buNone/>
                <a:defRPr sz="1600" b="1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</a:defRPr>
              </a:lvl1pPr>
            </a:lstStyle>
            <a:p>
              <a:r>
                <a:rPr lang="ko-KR" altLang="en-US" dirty="0">
                  <a:sym typeface="Malgun Gothic"/>
                </a:rPr>
                <a:t>중학</a:t>
              </a:r>
            </a:p>
          </p:txBody>
        </p:sp>
        <p:sp>
          <p:nvSpPr>
            <p:cNvPr id="512" name="Google Shape;597;p6"/>
            <p:cNvSpPr/>
            <p:nvPr/>
          </p:nvSpPr>
          <p:spPr>
            <a:xfrm>
              <a:off x="3862682" y="1192854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3" name="Google Shape;601;p6"/>
            <p:cNvSpPr/>
            <p:nvPr/>
          </p:nvSpPr>
          <p:spPr>
            <a:xfrm>
              <a:off x="3895662" y="1405111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514" name="Google Shape;602;p6"/>
            <p:cNvSpPr txBox="1"/>
            <p:nvPr/>
          </p:nvSpPr>
          <p:spPr>
            <a:xfrm>
              <a:off x="4841941" y="1174904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515" name="그룹 514"/>
            <p:cNvGrpSpPr/>
            <p:nvPr/>
          </p:nvGrpSpPr>
          <p:grpSpPr>
            <a:xfrm>
              <a:off x="3930943" y="1402148"/>
              <a:ext cx="1293326" cy="327213"/>
              <a:chOff x="297402" y="1677091"/>
              <a:chExt cx="1293326" cy="297466"/>
            </a:xfrm>
          </p:grpSpPr>
          <p:grpSp>
            <p:nvGrpSpPr>
              <p:cNvPr id="536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538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39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537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172.23.31.0/24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16" name="그룹 515"/>
            <p:cNvGrpSpPr/>
            <p:nvPr/>
          </p:nvGrpSpPr>
          <p:grpSpPr>
            <a:xfrm>
              <a:off x="3931317" y="1682372"/>
              <a:ext cx="1293326" cy="321874"/>
              <a:chOff x="297402" y="1677091"/>
              <a:chExt cx="1293326" cy="292612"/>
            </a:xfrm>
          </p:grpSpPr>
          <p:grpSp>
            <p:nvGrpSpPr>
              <p:cNvPr id="532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34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35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533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172.23.32.0/24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17" name="그룹 516"/>
            <p:cNvGrpSpPr/>
            <p:nvPr/>
          </p:nvGrpSpPr>
          <p:grpSpPr>
            <a:xfrm>
              <a:off x="3929638" y="1962926"/>
              <a:ext cx="1293326" cy="321877"/>
              <a:chOff x="297402" y="1677089"/>
              <a:chExt cx="1293326" cy="292616"/>
            </a:xfrm>
          </p:grpSpPr>
          <p:grpSp>
            <p:nvGrpSpPr>
              <p:cNvPr id="528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30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31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529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172.23.33.0/24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18" name="그룹 517"/>
            <p:cNvGrpSpPr/>
            <p:nvPr/>
          </p:nvGrpSpPr>
          <p:grpSpPr>
            <a:xfrm>
              <a:off x="3930613" y="2243490"/>
              <a:ext cx="1293326" cy="321877"/>
              <a:chOff x="297402" y="1677089"/>
              <a:chExt cx="1293326" cy="292616"/>
            </a:xfrm>
          </p:grpSpPr>
          <p:grpSp>
            <p:nvGrpSpPr>
              <p:cNvPr id="524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26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27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525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172.23.34.0/24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19" name="그룹 518"/>
            <p:cNvGrpSpPr/>
            <p:nvPr/>
          </p:nvGrpSpPr>
          <p:grpSpPr>
            <a:xfrm>
              <a:off x="3929638" y="2522138"/>
              <a:ext cx="1293326" cy="321877"/>
              <a:chOff x="297402" y="1677089"/>
              <a:chExt cx="1293326" cy="292616"/>
            </a:xfrm>
          </p:grpSpPr>
          <p:grpSp>
            <p:nvGrpSpPr>
              <p:cNvPr id="520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22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23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521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172.23.35.0/24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540" name="그룹 539"/>
          <p:cNvGrpSpPr/>
          <p:nvPr/>
        </p:nvGrpSpPr>
        <p:grpSpPr>
          <a:xfrm>
            <a:off x="3644185" y="3900831"/>
            <a:ext cx="1472226" cy="2057714"/>
            <a:chOff x="3860839" y="911202"/>
            <a:chExt cx="1472226" cy="2057714"/>
          </a:xfrm>
        </p:grpSpPr>
        <p:sp>
          <p:nvSpPr>
            <p:cNvPr id="541" name="Google Shape;598;p6"/>
            <p:cNvSpPr txBox="1"/>
            <p:nvPr/>
          </p:nvSpPr>
          <p:spPr>
            <a:xfrm>
              <a:off x="3860839" y="911202"/>
              <a:ext cx="1424494" cy="279764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L="0" indent="0" algn="ctr">
                <a:buNone/>
                <a:defRPr sz="1600" b="1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</a:defRPr>
              </a:lvl1pPr>
            </a:lstStyle>
            <a:p>
              <a:r>
                <a:rPr lang="ko-KR" altLang="en-US" dirty="0">
                  <a:sym typeface="Malgun Gothic"/>
                </a:rPr>
                <a:t>초등</a:t>
              </a:r>
            </a:p>
          </p:txBody>
        </p:sp>
        <p:sp>
          <p:nvSpPr>
            <p:cNvPr id="542" name="Google Shape;597;p6"/>
            <p:cNvSpPr/>
            <p:nvPr/>
          </p:nvSpPr>
          <p:spPr>
            <a:xfrm>
              <a:off x="3862682" y="1192854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43" name="Google Shape;601;p6"/>
            <p:cNvSpPr/>
            <p:nvPr/>
          </p:nvSpPr>
          <p:spPr>
            <a:xfrm>
              <a:off x="3895662" y="1405111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544" name="Google Shape;602;p6"/>
            <p:cNvSpPr txBox="1"/>
            <p:nvPr/>
          </p:nvSpPr>
          <p:spPr>
            <a:xfrm>
              <a:off x="4841941" y="1174904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545" name="그룹 544"/>
            <p:cNvGrpSpPr/>
            <p:nvPr/>
          </p:nvGrpSpPr>
          <p:grpSpPr>
            <a:xfrm>
              <a:off x="3930943" y="1402148"/>
              <a:ext cx="1293326" cy="327213"/>
              <a:chOff x="297402" y="1677091"/>
              <a:chExt cx="1293326" cy="297466"/>
            </a:xfrm>
          </p:grpSpPr>
          <p:grpSp>
            <p:nvGrpSpPr>
              <p:cNvPr id="566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568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69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567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172.23.41.0/24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46" name="그룹 545"/>
            <p:cNvGrpSpPr/>
            <p:nvPr/>
          </p:nvGrpSpPr>
          <p:grpSpPr>
            <a:xfrm>
              <a:off x="3931317" y="1682372"/>
              <a:ext cx="1293326" cy="321874"/>
              <a:chOff x="297402" y="1677091"/>
              <a:chExt cx="1293326" cy="292612"/>
            </a:xfrm>
          </p:grpSpPr>
          <p:grpSp>
            <p:nvGrpSpPr>
              <p:cNvPr id="562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64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65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563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172.23.42.0/24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47" name="그룹 546"/>
            <p:cNvGrpSpPr/>
            <p:nvPr/>
          </p:nvGrpSpPr>
          <p:grpSpPr>
            <a:xfrm>
              <a:off x="3929638" y="1962926"/>
              <a:ext cx="1293326" cy="321877"/>
              <a:chOff x="297402" y="1677089"/>
              <a:chExt cx="1293326" cy="292616"/>
            </a:xfrm>
          </p:grpSpPr>
          <p:grpSp>
            <p:nvGrpSpPr>
              <p:cNvPr id="558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60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61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559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172.23.43.0/24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48" name="그룹 547"/>
            <p:cNvGrpSpPr/>
            <p:nvPr/>
          </p:nvGrpSpPr>
          <p:grpSpPr>
            <a:xfrm>
              <a:off x="3930613" y="2243490"/>
              <a:ext cx="1293326" cy="321877"/>
              <a:chOff x="297402" y="1677089"/>
              <a:chExt cx="1293326" cy="292616"/>
            </a:xfrm>
          </p:grpSpPr>
          <p:grpSp>
            <p:nvGrpSpPr>
              <p:cNvPr id="554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56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57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555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172.23.44.0/24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49" name="그룹 548"/>
            <p:cNvGrpSpPr/>
            <p:nvPr/>
          </p:nvGrpSpPr>
          <p:grpSpPr>
            <a:xfrm>
              <a:off x="3929638" y="2522138"/>
              <a:ext cx="1293326" cy="321877"/>
              <a:chOff x="297402" y="1677089"/>
              <a:chExt cx="1293326" cy="292616"/>
            </a:xfrm>
          </p:grpSpPr>
          <p:grpSp>
            <p:nvGrpSpPr>
              <p:cNvPr id="550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52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53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551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172.23.45.0/24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570" name="그룹 569"/>
          <p:cNvGrpSpPr/>
          <p:nvPr/>
        </p:nvGrpSpPr>
        <p:grpSpPr>
          <a:xfrm>
            <a:off x="5144874" y="3905240"/>
            <a:ext cx="1472226" cy="2057714"/>
            <a:chOff x="3860839" y="911202"/>
            <a:chExt cx="1472226" cy="2057714"/>
          </a:xfrm>
        </p:grpSpPr>
        <p:sp>
          <p:nvSpPr>
            <p:cNvPr id="571" name="Google Shape;598;p6"/>
            <p:cNvSpPr txBox="1"/>
            <p:nvPr/>
          </p:nvSpPr>
          <p:spPr>
            <a:xfrm>
              <a:off x="3860839" y="911202"/>
              <a:ext cx="1424494" cy="279764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L="0" indent="0" algn="ctr">
                <a:buNone/>
                <a:defRPr sz="1600" b="1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</a:defRPr>
              </a:lvl1pPr>
            </a:lstStyle>
            <a:p>
              <a:r>
                <a:rPr lang="ko-KR" altLang="en-US" dirty="0">
                  <a:sym typeface="Malgun Gothic"/>
                </a:rPr>
                <a:t>메인</a:t>
              </a:r>
            </a:p>
          </p:txBody>
        </p:sp>
        <p:sp>
          <p:nvSpPr>
            <p:cNvPr id="572" name="Google Shape;597;p6"/>
            <p:cNvSpPr/>
            <p:nvPr/>
          </p:nvSpPr>
          <p:spPr>
            <a:xfrm>
              <a:off x="3862682" y="1192854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3" name="Google Shape;601;p6"/>
            <p:cNvSpPr/>
            <p:nvPr/>
          </p:nvSpPr>
          <p:spPr>
            <a:xfrm>
              <a:off x="3895662" y="1405111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574" name="Google Shape;602;p6"/>
            <p:cNvSpPr txBox="1"/>
            <p:nvPr/>
          </p:nvSpPr>
          <p:spPr>
            <a:xfrm>
              <a:off x="4841941" y="1174904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575" name="그룹 574"/>
            <p:cNvGrpSpPr/>
            <p:nvPr/>
          </p:nvGrpSpPr>
          <p:grpSpPr>
            <a:xfrm>
              <a:off x="3930943" y="1402148"/>
              <a:ext cx="1293326" cy="327213"/>
              <a:chOff x="297402" y="1677091"/>
              <a:chExt cx="1293326" cy="297466"/>
            </a:xfrm>
          </p:grpSpPr>
          <p:grpSp>
            <p:nvGrpSpPr>
              <p:cNvPr id="596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600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03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599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172.23.51.0/24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76" name="그룹 575"/>
            <p:cNvGrpSpPr/>
            <p:nvPr/>
          </p:nvGrpSpPr>
          <p:grpSpPr>
            <a:xfrm>
              <a:off x="3931317" y="1682372"/>
              <a:ext cx="1293326" cy="321874"/>
              <a:chOff x="297402" y="1677091"/>
              <a:chExt cx="1293326" cy="292612"/>
            </a:xfrm>
          </p:grpSpPr>
          <p:grpSp>
            <p:nvGrpSpPr>
              <p:cNvPr id="592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94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95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593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172.23.52.0/24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77" name="그룹 576"/>
            <p:cNvGrpSpPr/>
            <p:nvPr/>
          </p:nvGrpSpPr>
          <p:grpSpPr>
            <a:xfrm>
              <a:off x="3929638" y="1962926"/>
              <a:ext cx="1293326" cy="321877"/>
              <a:chOff x="297402" y="1677089"/>
              <a:chExt cx="1293326" cy="292616"/>
            </a:xfrm>
          </p:grpSpPr>
          <p:grpSp>
            <p:nvGrpSpPr>
              <p:cNvPr id="588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90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91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589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172.23.53.0/24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78" name="그룹 577"/>
            <p:cNvGrpSpPr/>
            <p:nvPr/>
          </p:nvGrpSpPr>
          <p:grpSpPr>
            <a:xfrm>
              <a:off x="3930613" y="2243490"/>
              <a:ext cx="1293326" cy="321877"/>
              <a:chOff x="297402" y="1677089"/>
              <a:chExt cx="1293326" cy="292616"/>
            </a:xfrm>
          </p:grpSpPr>
          <p:grpSp>
            <p:nvGrpSpPr>
              <p:cNvPr id="584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86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87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585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172.23.54.0/24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579" name="그룹 578"/>
            <p:cNvGrpSpPr/>
            <p:nvPr/>
          </p:nvGrpSpPr>
          <p:grpSpPr>
            <a:xfrm>
              <a:off x="3929638" y="2522138"/>
              <a:ext cx="1293326" cy="321877"/>
              <a:chOff x="297402" y="1677089"/>
              <a:chExt cx="1293326" cy="292616"/>
            </a:xfrm>
          </p:grpSpPr>
          <p:grpSp>
            <p:nvGrpSpPr>
              <p:cNvPr id="580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82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83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581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172.23.55.0/24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607" name="그룹 606"/>
          <p:cNvGrpSpPr/>
          <p:nvPr/>
        </p:nvGrpSpPr>
        <p:grpSpPr>
          <a:xfrm>
            <a:off x="6639440" y="3905240"/>
            <a:ext cx="1472226" cy="2057714"/>
            <a:chOff x="3860839" y="911202"/>
            <a:chExt cx="1472226" cy="2057714"/>
          </a:xfrm>
        </p:grpSpPr>
        <p:sp>
          <p:nvSpPr>
            <p:cNvPr id="609" name="Google Shape;598;p6"/>
            <p:cNvSpPr txBox="1"/>
            <p:nvPr/>
          </p:nvSpPr>
          <p:spPr>
            <a:xfrm>
              <a:off x="3860839" y="911202"/>
              <a:ext cx="1424494" cy="279764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L="0" indent="0" algn="ctr">
                <a:buNone/>
                <a:defRPr sz="1600" b="1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</a:defRPr>
              </a:lvl1pPr>
            </a:lstStyle>
            <a:p>
              <a:r>
                <a:rPr lang="en-US" altLang="ko-KR" dirty="0" err="1">
                  <a:sym typeface="Malgun Gothic"/>
                </a:rPr>
                <a:t>lang</a:t>
              </a:r>
              <a:endParaRPr lang="en-US" altLang="ko-KR" dirty="0">
                <a:sym typeface="Malgun Gothic"/>
              </a:endParaRPr>
            </a:p>
          </p:txBody>
        </p:sp>
        <p:sp>
          <p:nvSpPr>
            <p:cNvPr id="613" name="Google Shape;597;p6"/>
            <p:cNvSpPr/>
            <p:nvPr/>
          </p:nvSpPr>
          <p:spPr>
            <a:xfrm>
              <a:off x="3862682" y="1192854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5" name="Google Shape;601;p6"/>
            <p:cNvSpPr/>
            <p:nvPr/>
          </p:nvSpPr>
          <p:spPr>
            <a:xfrm>
              <a:off x="3895662" y="1405111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619" name="Google Shape;602;p6"/>
            <p:cNvSpPr txBox="1"/>
            <p:nvPr/>
          </p:nvSpPr>
          <p:spPr>
            <a:xfrm>
              <a:off x="4841941" y="1174904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621" name="그룹 620"/>
            <p:cNvGrpSpPr/>
            <p:nvPr/>
          </p:nvGrpSpPr>
          <p:grpSpPr>
            <a:xfrm>
              <a:off x="3930943" y="1402148"/>
              <a:ext cx="1293326" cy="327213"/>
              <a:chOff x="297402" y="1677091"/>
              <a:chExt cx="1293326" cy="297466"/>
            </a:xfrm>
          </p:grpSpPr>
          <p:grpSp>
            <p:nvGrpSpPr>
              <p:cNvPr id="646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648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49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647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172.23.61.0/24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622" name="그룹 621"/>
            <p:cNvGrpSpPr/>
            <p:nvPr/>
          </p:nvGrpSpPr>
          <p:grpSpPr>
            <a:xfrm>
              <a:off x="3931317" y="1682372"/>
              <a:ext cx="1293326" cy="321874"/>
              <a:chOff x="297402" y="1677091"/>
              <a:chExt cx="1293326" cy="292612"/>
            </a:xfrm>
          </p:grpSpPr>
          <p:grpSp>
            <p:nvGrpSpPr>
              <p:cNvPr id="642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644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45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643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172.23.62.0/24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623" name="그룹 622"/>
            <p:cNvGrpSpPr/>
            <p:nvPr/>
          </p:nvGrpSpPr>
          <p:grpSpPr>
            <a:xfrm>
              <a:off x="3929638" y="1962926"/>
              <a:ext cx="1293326" cy="321877"/>
              <a:chOff x="297402" y="1677089"/>
              <a:chExt cx="1293326" cy="292616"/>
            </a:xfrm>
          </p:grpSpPr>
          <p:grpSp>
            <p:nvGrpSpPr>
              <p:cNvPr id="638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640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41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639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172.23.63.0/24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624" name="그룹 623"/>
            <p:cNvGrpSpPr/>
            <p:nvPr/>
          </p:nvGrpSpPr>
          <p:grpSpPr>
            <a:xfrm>
              <a:off x="3930613" y="2243490"/>
              <a:ext cx="1293326" cy="321877"/>
              <a:chOff x="297402" y="1677089"/>
              <a:chExt cx="1293326" cy="292616"/>
            </a:xfrm>
          </p:grpSpPr>
          <p:grpSp>
            <p:nvGrpSpPr>
              <p:cNvPr id="634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636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37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635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172.23.64.0/24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625" name="그룹 624"/>
            <p:cNvGrpSpPr/>
            <p:nvPr/>
          </p:nvGrpSpPr>
          <p:grpSpPr>
            <a:xfrm>
              <a:off x="3929638" y="2522138"/>
              <a:ext cx="1293326" cy="321877"/>
              <a:chOff x="297402" y="1677089"/>
              <a:chExt cx="1293326" cy="292616"/>
            </a:xfrm>
          </p:grpSpPr>
          <p:grpSp>
            <p:nvGrpSpPr>
              <p:cNvPr id="626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631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33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627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172.23.65.0/24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650" name="그룹 649"/>
          <p:cNvGrpSpPr/>
          <p:nvPr/>
        </p:nvGrpSpPr>
        <p:grpSpPr>
          <a:xfrm>
            <a:off x="3629558" y="965224"/>
            <a:ext cx="1472226" cy="2057714"/>
            <a:chOff x="3860839" y="911202"/>
            <a:chExt cx="1472226" cy="2057714"/>
          </a:xfrm>
        </p:grpSpPr>
        <p:sp>
          <p:nvSpPr>
            <p:cNvPr id="651" name="Google Shape;598;p6"/>
            <p:cNvSpPr txBox="1"/>
            <p:nvPr/>
          </p:nvSpPr>
          <p:spPr>
            <a:xfrm>
              <a:off x="3860839" y="911202"/>
              <a:ext cx="1424494" cy="279764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L="0" indent="0" algn="ctr">
                <a:buNone/>
                <a:defRPr sz="1600" b="1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</a:defRPr>
              </a:lvl1pPr>
            </a:lstStyle>
            <a:p>
              <a:r>
                <a:rPr lang="ko-KR" altLang="en-US" dirty="0" err="1" smtClean="0">
                  <a:sym typeface="Malgun Gothic"/>
                </a:rPr>
                <a:t>고교강의</a:t>
              </a:r>
              <a:endParaRPr dirty="0">
                <a:sym typeface="Malgun Gothic"/>
              </a:endParaRPr>
            </a:p>
          </p:txBody>
        </p:sp>
        <p:sp>
          <p:nvSpPr>
            <p:cNvPr id="652" name="Google Shape;597;p6"/>
            <p:cNvSpPr/>
            <p:nvPr/>
          </p:nvSpPr>
          <p:spPr>
            <a:xfrm>
              <a:off x="3862682" y="1192854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3" name="Google Shape;601;p6"/>
            <p:cNvSpPr/>
            <p:nvPr/>
          </p:nvSpPr>
          <p:spPr>
            <a:xfrm>
              <a:off x="3895662" y="1405111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654" name="Google Shape;602;p6"/>
            <p:cNvSpPr txBox="1"/>
            <p:nvPr/>
          </p:nvSpPr>
          <p:spPr>
            <a:xfrm>
              <a:off x="4841941" y="1174904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655" name="그룹 654"/>
            <p:cNvGrpSpPr/>
            <p:nvPr/>
          </p:nvGrpSpPr>
          <p:grpSpPr>
            <a:xfrm>
              <a:off x="3930943" y="1402148"/>
              <a:ext cx="1293326" cy="327213"/>
              <a:chOff x="297402" y="1677091"/>
              <a:chExt cx="1293326" cy="297466"/>
            </a:xfrm>
          </p:grpSpPr>
          <p:grpSp>
            <p:nvGrpSpPr>
              <p:cNvPr id="676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678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79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677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656" name="그룹 655"/>
            <p:cNvGrpSpPr/>
            <p:nvPr/>
          </p:nvGrpSpPr>
          <p:grpSpPr>
            <a:xfrm>
              <a:off x="3931317" y="1682372"/>
              <a:ext cx="1293326" cy="321874"/>
              <a:chOff x="297402" y="1677091"/>
              <a:chExt cx="1293326" cy="292612"/>
            </a:xfrm>
          </p:grpSpPr>
          <p:grpSp>
            <p:nvGrpSpPr>
              <p:cNvPr id="672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674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75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673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657" name="그룹 656"/>
            <p:cNvGrpSpPr/>
            <p:nvPr/>
          </p:nvGrpSpPr>
          <p:grpSpPr>
            <a:xfrm>
              <a:off x="3929638" y="1962926"/>
              <a:ext cx="1293326" cy="321877"/>
              <a:chOff x="297402" y="1677089"/>
              <a:chExt cx="1293326" cy="292616"/>
            </a:xfrm>
          </p:grpSpPr>
          <p:grpSp>
            <p:nvGrpSpPr>
              <p:cNvPr id="668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670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71" name="Google Shape;606;p6"/>
                <p:cNvSpPr txBox="1"/>
                <p:nvPr/>
              </p:nvSpPr>
              <p:spPr>
                <a:xfrm>
                  <a:off x="-5473654" y="2914126"/>
                  <a:ext cx="2128343" cy="6530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subnet(web)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669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658" name="그룹 657"/>
            <p:cNvGrpSpPr/>
            <p:nvPr/>
          </p:nvGrpSpPr>
          <p:grpSpPr>
            <a:xfrm>
              <a:off x="3930613" y="2243490"/>
              <a:ext cx="1293326" cy="321877"/>
              <a:chOff x="297402" y="1677089"/>
              <a:chExt cx="1293326" cy="292616"/>
            </a:xfrm>
          </p:grpSpPr>
          <p:grpSp>
            <p:nvGrpSpPr>
              <p:cNvPr id="664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666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67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subnet(was)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665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172.23.4.0/24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659" name="그룹 658"/>
            <p:cNvGrpSpPr/>
            <p:nvPr/>
          </p:nvGrpSpPr>
          <p:grpSpPr>
            <a:xfrm>
              <a:off x="3929638" y="2522138"/>
              <a:ext cx="1293326" cy="321877"/>
              <a:chOff x="297402" y="1677089"/>
              <a:chExt cx="1293326" cy="292616"/>
            </a:xfrm>
          </p:grpSpPr>
          <p:grpSp>
            <p:nvGrpSpPr>
              <p:cNvPr id="660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662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663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661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172.23.5.0/24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2" name="Google Shape;1339;p6"/>
          <p:cNvSpPr txBox="1"/>
          <p:nvPr/>
        </p:nvSpPr>
        <p:spPr>
          <a:xfrm>
            <a:off x="3862949" y="1021441"/>
            <a:ext cx="2159172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dirty="0" err="1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스테이징</a:t>
            </a:r>
            <a:endParaRPr sz="1600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sp>
        <p:nvSpPr>
          <p:cNvPr id="1783" name="Google Shape;1337;p6"/>
          <p:cNvSpPr/>
          <p:nvPr/>
        </p:nvSpPr>
        <p:spPr>
          <a:xfrm>
            <a:off x="3264460" y="1360066"/>
            <a:ext cx="3146737" cy="2337641"/>
          </a:xfrm>
          <a:prstGeom prst="roundRect">
            <a:avLst>
              <a:gd name="adj" fmla="val 1281"/>
            </a:avLst>
          </a:prstGeom>
          <a:noFill/>
          <a:ln w="25400" cap="flat" cmpd="sng">
            <a:solidFill>
              <a:srgbClr val="00946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>
              <a:solidFill>
                <a:schemeClr val="lt1"/>
              </a:solidFill>
              <a:latin typeface="Gulim"/>
              <a:ea typeface="Gulim"/>
              <a:cs typeface="Gulim"/>
              <a:sym typeface="Gulim"/>
            </a:endParaRPr>
          </a:p>
        </p:txBody>
      </p:sp>
      <p:sp>
        <p:nvSpPr>
          <p:cNvPr id="1960" name="Google Shape;1339;p6"/>
          <p:cNvSpPr txBox="1"/>
          <p:nvPr/>
        </p:nvSpPr>
        <p:spPr>
          <a:xfrm>
            <a:off x="2820549" y="25852"/>
            <a:ext cx="3661094" cy="58473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ko-KR" altLang="en-US" sz="1600" b="1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온라인클래스환경 </a:t>
            </a:r>
            <a:r>
              <a:rPr lang="en-US" altLang="ko-KR" sz="1600" b="1" dirty="0" smtClean="0">
                <a:solidFill>
                  <a:schemeClr val="dk1"/>
                </a:solidFill>
                <a:latin typeface="+mj-ea"/>
                <a:ea typeface="+mj-ea"/>
                <a:cs typeface="Libre Baskerville"/>
                <a:sym typeface="Libre Baskerville"/>
              </a:rPr>
              <a:t>(172.24.0.0/16)</a:t>
            </a:r>
            <a:endParaRPr sz="1600" b="1" dirty="0">
              <a:solidFill>
                <a:schemeClr val="dk1"/>
              </a:solidFill>
              <a:latin typeface="+mj-ea"/>
              <a:ea typeface="+mj-ea"/>
              <a:cs typeface="Libre Baskerville"/>
              <a:sym typeface="Libre Baskerville"/>
            </a:endParaRPr>
          </a:p>
        </p:txBody>
      </p:sp>
      <p:grpSp>
        <p:nvGrpSpPr>
          <p:cNvPr id="27" name="그룹 26"/>
          <p:cNvGrpSpPr/>
          <p:nvPr/>
        </p:nvGrpSpPr>
        <p:grpSpPr>
          <a:xfrm>
            <a:off x="4235612" y="1529921"/>
            <a:ext cx="1472226" cy="2044997"/>
            <a:chOff x="204255" y="906745"/>
            <a:chExt cx="1472226" cy="2044997"/>
          </a:xfrm>
        </p:grpSpPr>
        <p:sp>
          <p:nvSpPr>
            <p:cNvPr id="28" name="Google Shape;598;p6"/>
            <p:cNvSpPr txBox="1"/>
            <p:nvPr/>
          </p:nvSpPr>
          <p:spPr>
            <a:xfrm>
              <a:off x="204255" y="906745"/>
              <a:ext cx="1424494" cy="254331"/>
            </a:xfrm>
            <a:prstGeom prst="rect">
              <a:avLst/>
            </a:prstGeom>
            <a:solidFill>
              <a:srgbClr val="D8D8D8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ko-KR" altLang="en-US" sz="1600" b="1" dirty="0" err="1" smtClean="0">
                  <a:solidFill>
                    <a:schemeClr val="dk1"/>
                  </a:solidFill>
                  <a:latin typeface="Malgun Gothic"/>
                  <a:ea typeface="Malgun Gothic"/>
                  <a:cs typeface="Malgun Gothic"/>
                  <a:sym typeface="Malgun Gothic"/>
                </a:rPr>
                <a:t>스테이징</a:t>
              </a:r>
              <a:endParaRPr sz="1600" b="1" dirty="0">
                <a:solidFill>
                  <a:schemeClr val="dk1"/>
                </a:solidFill>
                <a:latin typeface="Malgun Gothic"/>
                <a:ea typeface="Malgun Gothic"/>
                <a:cs typeface="Malgun Gothic"/>
                <a:sym typeface="Malgun Gothic"/>
              </a:endParaRPr>
            </a:p>
          </p:txBody>
        </p:sp>
        <p:sp>
          <p:nvSpPr>
            <p:cNvPr id="29" name="Google Shape;597;p6"/>
            <p:cNvSpPr/>
            <p:nvPr/>
          </p:nvSpPr>
          <p:spPr>
            <a:xfrm>
              <a:off x="206098" y="1175680"/>
              <a:ext cx="1410392" cy="1776062"/>
            </a:xfrm>
            <a:prstGeom prst="rect">
              <a:avLst/>
            </a:prstGeom>
            <a:noFill/>
            <a:ln w="19050" cap="flat" cmpd="sng">
              <a:solidFill>
                <a:srgbClr val="12ADE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" name="Google Shape;601;p6"/>
            <p:cNvSpPr/>
            <p:nvPr/>
          </p:nvSpPr>
          <p:spPr>
            <a:xfrm>
              <a:off x="239078" y="1387937"/>
              <a:ext cx="1347106" cy="1483151"/>
            </a:xfrm>
            <a:prstGeom prst="rect">
              <a:avLst/>
            </a:prstGeom>
            <a:noFill/>
            <a:ln w="9525" cap="flat" cmpd="sng">
              <a:solidFill>
                <a:srgbClr val="00B0F0"/>
              </a:solidFill>
              <a:prstDash val="dash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800">
                <a:solidFill>
                  <a:schemeClr val="lt1"/>
                </a:solidFill>
                <a:latin typeface="Gulim"/>
                <a:ea typeface="Gulim"/>
                <a:cs typeface="Gulim"/>
                <a:sym typeface="Gulim"/>
              </a:endParaRPr>
            </a:p>
          </p:txBody>
        </p:sp>
        <p:sp>
          <p:nvSpPr>
            <p:cNvPr id="31" name="Google Shape;602;p6"/>
            <p:cNvSpPr txBox="1"/>
            <p:nvPr/>
          </p:nvSpPr>
          <p:spPr>
            <a:xfrm>
              <a:off x="1185357" y="1157730"/>
              <a:ext cx="491124" cy="369291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900" b="1" dirty="0" smtClean="0">
                  <a:solidFill>
                    <a:srgbClr val="262626"/>
                  </a:solidFill>
                </a:rPr>
                <a:t>KR-1</a:t>
              </a:r>
              <a:endParaRPr sz="900" b="1" dirty="0">
                <a:solidFill>
                  <a:srgbClr val="262626"/>
                </a:solidFill>
                <a:sym typeface="Arial"/>
              </a:endParaRPr>
            </a:p>
          </p:txBody>
        </p:sp>
        <p:grpSp>
          <p:nvGrpSpPr>
            <p:cNvPr id="32" name="그룹 31"/>
            <p:cNvGrpSpPr/>
            <p:nvPr/>
          </p:nvGrpSpPr>
          <p:grpSpPr>
            <a:xfrm>
              <a:off x="274359" y="1384974"/>
              <a:ext cx="1293326" cy="327213"/>
              <a:chOff x="297402" y="1677091"/>
              <a:chExt cx="1293326" cy="297466"/>
            </a:xfrm>
          </p:grpSpPr>
          <p:grpSp>
            <p:nvGrpSpPr>
              <p:cNvPr id="53" name="Google Shape;604;p6"/>
              <p:cNvGrpSpPr/>
              <p:nvPr/>
            </p:nvGrpSpPr>
            <p:grpSpPr>
              <a:xfrm>
                <a:off x="297402" y="1714847"/>
                <a:ext cx="1293326" cy="259710"/>
                <a:chOff x="-5473654" y="2416334"/>
                <a:chExt cx="2128343" cy="1183448"/>
              </a:xfrm>
            </p:grpSpPr>
            <p:sp>
              <p:nvSpPr>
                <p:cNvPr id="55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6" name="Google Shape;606;p6"/>
                <p:cNvSpPr txBox="1"/>
                <p:nvPr/>
              </p:nvSpPr>
              <p:spPr>
                <a:xfrm>
                  <a:off x="-5473654" y="2881476"/>
                  <a:ext cx="2128343" cy="71830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en-US" sz="900" b="1" dirty="0" err="1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lb</a:t>
                  </a:r>
                  <a:r>
                    <a:rPr lang="en-US" sz="900" b="1" dirty="0">
                      <a:solidFill>
                        <a:srgbClr val="262626"/>
                      </a:solidFill>
                      <a:latin typeface="+mj-ea"/>
                      <a:ea typeface="+mj-ea"/>
                      <a:cs typeface="Arial"/>
                      <a:sym typeface="Arial"/>
                    </a:rPr>
                    <a:t> subnet</a:t>
                  </a:r>
                  <a:endParaRPr sz="900" b="1" dirty="0">
                    <a:solidFill>
                      <a:srgbClr val="262626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</p:grpSp>
          <p:sp>
            <p:nvSpPr>
              <p:cNvPr id="54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172.24.1.0/24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3" name="그룹 32"/>
            <p:cNvGrpSpPr/>
            <p:nvPr/>
          </p:nvGrpSpPr>
          <p:grpSpPr>
            <a:xfrm>
              <a:off x="274733" y="1665198"/>
              <a:ext cx="1293326" cy="321874"/>
              <a:chOff x="297402" y="1677091"/>
              <a:chExt cx="1293326" cy="292612"/>
            </a:xfrm>
          </p:grpSpPr>
          <p:grpSp>
            <p:nvGrpSpPr>
              <p:cNvPr id="49" name="Google Shape;604;p6"/>
              <p:cNvGrpSpPr/>
              <p:nvPr/>
            </p:nvGrpSpPr>
            <p:grpSpPr>
              <a:xfrm>
                <a:off x="297402" y="1714846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51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52" name="Google Shape;606;p6"/>
                <p:cNvSpPr txBox="1"/>
                <p:nvPr/>
              </p:nvSpPr>
              <p:spPr>
                <a:xfrm>
                  <a:off x="-5473654" y="2914124"/>
                  <a:ext cx="2128343" cy="65301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public subnet</a:t>
                  </a:r>
                </a:p>
              </p:txBody>
            </p:sp>
          </p:grpSp>
          <p:sp>
            <p:nvSpPr>
              <p:cNvPr id="50" name="Google Shape;608;p6"/>
              <p:cNvSpPr txBox="1"/>
              <p:nvPr/>
            </p:nvSpPr>
            <p:spPr>
              <a:xfrm>
                <a:off x="301896" y="1677091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172.24.2.0/24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4" name="그룹 33"/>
            <p:cNvGrpSpPr/>
            <p:nvPr/>
          </p:nvGrpSpPr>
          <p:grpSpPr>
            <a:xfrm>
              <a:off x="273054" y="1945751"/>
              <a:ext cx="1293326" cy="355913"/>
              <a:chOff x="297402" y="1677089"/>
              <a:chExt cx="1293326" cy="323558"/>
            </a:xfrm>
          </p:grpSpPr>
          <p:grpSp>
            <p:nvGrpSpPr>
              <p:cNvPr id="45" name="Google Shape;604;p6"/>
              <p:cNvGrpSpPr/>
              <p:nvPr/>
            </p:nvGrpSpPr>
            <p:grpSpPr>
              <a:xfrm>
                <a:off x="297402" y="1714848"/>
                <a:ext cx="1293326" cy="285799"/>
                <a:chOff x="-5473654" y="2416334"/>
                <a:chExt cx="2128343" cy="1302331"/>
              </a:xfrm>
            </p:grpSpPr>
            <p:sp>
              <p:nvSpPr>
                <p:cNvPr id="47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8" name="Google Shape;606;p6"/>
                <p:cNvSpPr txBox="1"/>
                <p:nvPr/>
              </p:nvSpPr>
              <p:spPr>
                <a:xfrm>
                  <a:off x="-5473654" y="2762594"/>
                  <a:ext cx="2128343" cy="95607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rgbClr val="262626"/>
                      </a:solidFill>
                    </a:rPr>
                    <a:t>subnet</a:t>
                  </a:r>
                  <a:endParaRPr lang="en-US" altLang="ko-KR" sz="900" b="1" dirty="0">
                    <a:solidFill>
                      <a:srgbClr val="262626"/>
                    </a:solidFill>
                  </a:endParaRPr>
                </a:p>
              </p:txBody>
            </p:sp>
          </p:grpSp>
          <p:sp>
            <p:nvSpPr>
              <p:cNvPr id="46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172.24.3.0/24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5" name="그룹 34"/>
            <p:cNvGrpSpPr/>
            <p:nvPr/>
          </p:nvGrpSpPr>
          <p:grpSpPr>
            <a:xfrm>
              <a:off x="274029" y="2226315"/>
              <a:ext cx="1293326" cy="355913"/>
              <a:chOff x="297402" y="1677089"/>
              <a:chExt cx="1293326" cy="323558"/>
            </a:xfrm>
          </p:grpSpPr>
          <p:grpSp>
            <p:nvGrpSpPr>
              <p:cNvPr id="41" name="Google Shape;604;p6"/>
              <p:cNvGrpSpPr/>
              <p:nvPr/>
            </p:nvGrpSpPr>
            <p:grpSpPr>
              <a:xfrm>
                <a:off x="297402" y="1714848"/>
                <a:ext cx="1293326" cy="285799"/>
                <a:chOff x="-5473654" y="2416334"/>
                <a:chExt cx="2128343" cy="1302331"/>
              </a:xfrm>
            </p:grpSpPr>
            <p:sp>
              <p:nvSpPr>
                <p:cNvPr id="43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4" name="Google Shape;606;p6"/>
                <p:cNvSpPr txBox="1"/>
                <p:nvPr/>
              </p:nvSpPr>
              <p:spPr>
                <a:xfrm>
                  <a:off x="-5473654" y="2762594"/>
                  <a:ext cx="2128343" cy="95607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>
                      <a:solidFill>
                        <a:schemeClr val="bg1">
                          <a:lumMod val="85000"/>
                        </a:schemeClr>
                      </a:solidFill>
                    </a:rPr>
                    <a:t>private </a:t>
                  </a:r>
                  <a:r>
                    <a:rPr lang="en-US" altLang="ko-KR" sz="900" b="1" dirty="0" smtClean="0">
                      <a:solidFill>
                        <a:schemeClr val="bg1">
                          <a:lumMod val="85000"/>
                        </a:schemeClr>
                      </a:solidFill>
                    </a:rPr>
                    <a:t>subnet</a:t>
                  </a:r>
                  <a:endParaRPr lang="en-US" altLang="ko-KR" sz="900" b="1" dirty="0">
                    <a:solidFill>
                      <a:schemeClr val="bg1">
                        <a:lumMod val="85000"/>
                      </a:schemeClr>
                    </a:solidFill>
                  </a:endParaRPr>
                </a:p>
              </p:txBody>
            </p:sp>
          </p:grpSp>
          <p:sp>
            <p:nvSpPr>
              <p:cNvPr id="42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chemeClr val="bg1">
                        <a:lumMod val="85000"/>
                      </a:schemeClr>
                    </a:solidFill>
                    <a:latin typeface="+mj-ea"/>
                    <a:ea typeface="+mj-ea"/>
                    <a:cs typeface="Arial"/>
                    <a:sym typeface="Arial"/>
                  </a:rPr>
                  <a:t>172.22.4.0/24</a:t>
                </a:r>
                <a:endParaRPr sz="900" dirty="0">
                  <a:solidFill>
                    <a:schemeClr val="bg1">
                      <a:lumMod val="85000"/>
                    </a:schemeClr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  <p:grpSp>
          <p:nvGrpSpPr>
            <p:cNvPr id="36" name="그룹 35"/>
            <p:cNvGrpSpPr/>
            <p:nvPr/>
          </p:nvGrpSpPr>
          <p:grpSpPr>
            <a:xfrm>
              <a:off x="273054" y="2504964"/>
              <a:ext cx="1293326" cy="321877"/>
              <a:chOff x="297402" y="1677089"/>
              <a:chExt cx="1293326" cy="292616"/>
            </a:xfrm>
          </p:grpSpPr>
          <p:grpSp>
            <p:nvGrpSpPr>
              <p:cNvPr id="37" name="Google Shape;604;p6"/>
              <p:cNvGrpSpPr/>
              <p:nvPr/>
            </p:nvGrpSpPr>
            <p:grpSpPr>
              <a:xfrm>
                <a:off x="297402" y="1714848"/>
                <a:ext cx="1293326" cy="254857"/>
                <a:chOff x="-5473654" y="2416334"/>
                <a:chExt cx="2128343" cy="1161335"/>
              </a:xfrm>
            </p:grpSpPr>
            <p:sp>
              <p:nvSpPr>
                <p:cNvPr id="39" name="Google Shape;605;p6"/>
                <p:cNvSpPr/>
                <p:nvPr/>
              </p:nvSpPr>
              <p:spPr>
                <a:xfrm>
                  <a:off x="-5473654" y="2416334"/>
                  <a:ext cx="2100240" cy="1161335"/>
                </a:xfrm>
                <a:prstGeom prst="rect">
                  <a:avLst/>
                </a:prstGeom>
                <a:noFill/>
                <a:ln w="9525" cap="flat" cmpd="sng">
                  <a:solidFill>
                    <a:srgbClr val="B9B9B9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ctr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900">
                    <a:solidFill>
                      <a:schemeClr val="lt1"/>
                    </a:solidFill>
                    <a:latin typeface="+mj-ea"/>
                    <a:ea typeface="+mj-ea"/>
                    <a:cs typeface="Arial"/>
                    <a:sym typeface="Arial"/>
                  </a:endParaRPr>
                </a:p>
              </p:txBody>
            </p:sp>
            <p:sp>
              <p:nvSpPr>
                <p:cNvPr id="40" name="Google Shape;606;p6"/>
                <p:cNvSpPr txBox="1"/>
                <p:nvPr/>
              </p:nvSpPr>
              <p:spPr>
                <a:xfrm>
                  <a:off x="-5473654" y="2943807"/>
                  <a:ext cx="2128343" cy="593646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spAutoFit/>
                </a:bodyPr>
                <a:lstStyle/>
                <a:p>
                  <a:pPr lvl="0" algn="ctr"/>
                  <a:r>
                    <a:rPr lang="en-US" altLang="ko-KR" sz="900" b="1" dirty="0" err="1">
                      <a:solidFill>
                        <a:srgbClr val="262626"/>
                      </a:solidFill>
                    </a:rPr>
                    <a:t>db</a:t>
                  </a:r>
                  <a:r>
                    <a:rPr lang="en-US" altLang="ko-KR" sz="900" b="1" dirty="0">
                      <a:solidFill>
                        <a:srgbClr val="262626"/>
                      </a:solidFill>
                    </a:rPr>
                    <a:t> subnet</a:t>
                  </a:r>
                </a:p>
              </p:txBody>
            </p:sp>
          </p:grpSp>
          <p:sp>
            <p:nvSpPr>
              <p:cNvPr id="38" name="Google Shape;608;p6"/>
              <p:cNvSpPr txBox="1"/>
              <p:nvPr/>
            </p:nvSpPr>
            <p:spPr>
              <a:xfrm>
                <a:off x="301896" y="1677089"/>
                <a:ext cx="1273138" cy="20981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spcFirstLastPara="1" wrap="square" lIns="91425" tIns="45700" rIns="91425" bIns="45700" anchor="ctr" anchorCtr="0">
                <a:spAutoFit/>
              </a:bodyPr>
              <a:lstStyle/>
              <a:p>
                <a:pPr marL="0" marR="0" lvl="0" indent="0" algn="ctr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-US" sz="900" dirty="0" smtClean="0">
                    <a:solidFill>
                      <a:srgbClr val="0070C0"/>
                    </a:solidFill>
                    <a:latin typeface="+mj-ea"/>
                    <a:ea typeface="+mj-ea"/>
                    <a:cs typeface="Arial"/>
                    <a:sym typeface="Arial"/>
                  </a:rPr>
                  <a:t>172.24.5.0/24</a:t>
                </a:r>
                <a:endParaRPr sz="900" dirty="0">
                  <a:solidFill>
                    <a:srgbClr val="0070C0"/>
                  </a:solidFill>
                  <a:latin typeface="+mj-ea"/>
                  <a:ea typeface="+mj-ea"/>
                  <a:cs typeface="Arial"/>
                  <a:sym typeface="Arial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582958783"/>
      </p:ext>
    </p:extLst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330</TotalTime>
  <Words>614</Words>
  <Application>Microsoft Office PowerPoint</Application>
  <PresentationFormat>A4 용지(210x297mm)</PresentationFormat>
  <Paragraphs>407</Paragraphs>
  <Slides>5</Slides>
  <Notes>5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5</vt:i4>
      </vt:variant>
    </vt:vector>
  </HeadingPairs>
  <TitlesOfParts>
    <vt:vector size="12" baseType="lpstr">
      <vt:lpstr>맑은 고딕</vt:lpstr>
      <vt:lpstr>Arial</vt:lpstr>
      <vt:lpstr>Gulim</vt:lpstr>
      <vt:lpstr>Libre Franklin</vt:lpstr>
      <vt:lpstr>맑은 고딕</vt:lpstr>
      <vt:lpstr>Libre Baskerville</vt:lpstr>
      <vt:lpstr>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한화S&amp;C</dc:creator>
  <cp:lastModifiedBy>dk.kim</cp:lastModifiedBy>
  <cp:revision>32</cp:revision>
  <cp:lastPrinted>2020-11-06T01:42:12Z</cp:lastPrinted>
  <dcterms:created xsi:type="dcterms:W3CDTF">2006-01-31T07:22:20Z</dcterms:created>
  <dcterms:modified xsi:type="dcterms:W3CDTF">2020-11-10T04:43:24Z</dcterms:modified>
</cp:coreProperties>
</file>