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5" r:id="rId1"/>
    <p:sldMasterId id="2147483688" r:id="rId2"/>
    <p:sldMasterId id="2147483695" r:id="rId3"/>
  </p:sldMasterIdLst>
  <p:notesMasterIdLst>
    <p:notesMasterId r:id="rId13"/>
  </p:notesMasterIdLst>
  <p:handoutMasterIdLst>
    <p:handoutMasterId r:id="rId14"/>
  </p:handoutMasterIdLst>
  <p:sldIdLst>
    <p:sldId id="400" r:id="rId4"/>
    <p:sldId id="401" r:id="rId5"/>
    <p:sldId id="433" r:id="rId6"/>
    <p:sldId id="434" r:id="rId7"/>
    <p:sldId id="527" r:id="rId8"/>
    <p:sldId id="526" r:id="rId9"/>
    <p:sldId id="528" r:id="rId10"/>
    <p:sldId id="521" r:id="rId11"/>
    <p:sldId id="405" r:id="rId12"/>
  </p:sldIdLst>
  <p:sldSz cx="9906000" cy="6858000" type="A4"/>
  <p:notesSz cx="6802438" cy="99345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12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1ADC"/>
    <a:srgbClr val="567AD8"/>
    <a:srgbClr val="E2EFDA"/>
    <a:srgbClr val="FFCA8D"/>
    <a:srgbClr val="7F7F7F"/>
    <a:srgbClr val="F2F2F2"/>
    <a:srgbClr val="FFFFFF"/>
    <a:srgbClr val="FDFEB0"/>
    <a:srgbClr val="395892"/>
    <a:srgbClr val="FFAF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51638B5-89C7-4D15-B1E3-1AC0DE8E5DD4}">
  <a:tblStyle styleId="{751638B5-89C7-4D15-B1E3-1AC0DE8E5DD4}" styleName="Table_0">
    <a:wholeTbl>
      <a:tcTxStyle b="off" i="off">
        <a:font>
          <a:latin typeface="맑은 고딕"/>
          <a:ea typeface="맑은 고딕"/>
          <a:cs typeface="맑은 고딕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128D44B-07A9-420B-A36B-4EDD34B07E6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88" autoAdjust="0"/>
    <p:restoredTop sz="96640" autoAdjust="0"/>
  </p:normalViewPr>
  <p:slideViewPr>
    <p:cSldViewPr snapToGrid="0">
      <p:cViewPr>
        <p:scale>
          <a:sx n="150" d="100"/>
          <a:sy n="150" d="100"/>
        </p:scale>
        <p:origin x="384" y="-1188"/>
      </p:cViewPr>
      <p:guideLst>
        <p:guide orient="horz" pos="2160"/>
        <p:guide pos="12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8464" cy="497285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2386" y="0"/>
            <a:ext cx="2948464" cy="497285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2E68889D-4829-41DA-9FBF-6E74857EC8A9}" type="datetimeFigureOut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2020-11-16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7290"/>
            <a:ext cx="2948464" cy="49728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2386" y="9437290"/>
            <a:ext cx="2948464" cy="49728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14D419EF-68E2-4718-9108-9E8250442259}" type="slidenum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‹#›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6834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1" y="2"/>
            <a:ext cx="2947723" cy="498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89" tIns="45732" rIns="91489" bIns="45732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ko-KR" altLang="en-US" dirty="0"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53142" y="2"/>
            <a:ext cx="2947723" cy="498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89" tIns="45732" rIns="91489" bIns="45732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ko-KR" altLang="en-US" dirty="0"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81075" y="1243013"/>
            <a:ext cx="4840288" cy="33512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89" tIns="45732" rIns="91489" bIns="45732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1" y="9436123"/>
            <a:ext cx="2947723" cy="49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89" tIns="45732" rIns="91489" bIns="45732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ko-KR" altLang="en-US"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53142" y="9436123"/>
            <a:ext cx="2947723" cy="49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89" tIns="45732" rIns="91489" bIns="45732" anchor="b" anchorCtr="0">
            <a:noAutofit/>
          </a:bodyPr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algn="r"/>
            <a:fld id="{00000000-1234-1234-1234-123412341234}" type="slidenum">
              <a:rPr lang="en-US" altLang="ko-KR" sz="1200" smtClean="0">
                <a:solidFill>
                  <a:schemeClr val="dk1"/>
                </a:solidFill>
              </a:rPr>
              <a:pPr algn="r"/>
              <a:t>‹#›</a:t>
            </a:fld>
            <a:endParaRPr lang="ko-KR" altLang="en-US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07091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맑은 고딕" panose="020B0503020000020004" pitchFamily="50" charset="-127"/>
        <a:ea typeface="맑은 고딕" panose="020B0503020000020004" pitchFamily="50" charset="-127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3853142" y="9436123"/>
            <a:ext cx="2947723" cy="49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89" tIns="45732" rIns="91489" bIns="45732" anchor="b" anchorCtr="0">
            <a:noAutofit/>
          </a:bodyPr>
          <a:lstStyle/>
          <a:p>
            <a:pPr algn="r"/>
            <a:fld id="{00000000-1234-1234-1234-123412341234}" type="slidenum">
              <a:rPr lang="en-US" altLang="ko-KR" sz="1200">
                <a:solidFill>
                  <a:schemeClr val="dk1"/>
                </a:solidFill>
              </a:rPr>
              <a:pPr algn="r"/>
              <a:t>1</a:t>
            </a:fld>
            <a:endParaRPr sz="1200" dirty="0">
              <a:solidFill>
                <a:schemeClr val="dk1"/>
              </a:solidFill>
            </a:endParaRPr>
          </a:p>
        </p:txBody>
      </p:sp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7763" cy="34321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89" tIns="45732" rIns="91489" bIns="45732" anchor="t" anchorCtr="0">
            <a:noAutofit/>
          </a:bodyPr>
          <a:lstStyle/>
          <a:p>
            <a:pPr marL="0" indent="0"/>
            <a:endParaRPr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562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9"/>
          </a:xfrm>
          <a:prstGeom prst="rect">
            <a:avLst/>
          </a:prstGeom>
        </p:spPr>
        <p:txBody>
          <a:bodyPr spcFirstLastPara="1" wrap="square" lIns="91489" tIns="45732" rIns="91489" bIns="45732" anchor="t" anchorCtr="0">
            <a:noAutofit/>
          </a:bodyPr>
          <a:lstStyle/>
          <a:p>
            <a:pPr marL="0" indent="0"/>
            <a:endParaRPr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0288" cy="33512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07228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9"/>
          </a:xfrm>
          <a:prstGeom prst="rect">
            <a:avLst/>
          </a:prstGeom>
        </p:spPr>
        <p:txBody>
          <a:bodyPr spcFirstLastPara="1" wrap="square" lIns="91489" tIns="45732" rIns="91489" bIns="45732" anchor="t" anchorCtr="0">
            <a:noAutofit/>
          </a:bodyPr>
          <a:lstStyle/>
          <a:p>
            <a:pPr marL="0" indent="0"/>
            <a:endParaRPr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0288" cy="33512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25845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0245" y="4781015"/>
            <a:ext cx="5441950" cy="3911739"/>
          </a:xfrm>
          <a:prstGeom prst="rect">
            <a:avLst/>
          </a:prstGeom>
        </p:spPr>
        <p:txBody>
          <a:bodyPr spcFirstLastPara="1" wrap="square" lIns="91489" tIns="45732" rIns="91489" bIns="45732" anchor="t" anchorCtr="0">
            <a:noAutofit/>
          </a:bodyPr>
          <a:lstStyle/>
          <a:p>
            <a:pPr marL="0" indent="0"/>
            <a:endParaRPr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0288" cy="33512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913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0722" y="4784838"/>
            <a:ext cx="5445763" cy="3914867"/>
          </a:xfrm>
          <a:prstGeom prst="rect">
            <a:avLst/>
          </a:prstGeom>
        </p:spPr>
        <p:txBody>
          <a:bodyPr spcFirstLastPara="1" wrap="square" lIns="91553" tIns="45764" rIns="91553" bIns="45764" anchor="t" anchorCtr="0">
            <a:noAutofit/>
          </a:bodyPr>
          <a:lstStyle/>
          <a:p>
            <a:pPr marL="0" indent="0"/>
            <a:endParaRPr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1244600"/>
            <a:ext cx="4841875" cy="3352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3920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및 내용" preserve="1">
  <p:cSld name="1_제목 및 내용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45"/>
          <p:cNvSpPr txBox="1">
            <a:spLocks noChangeArrowheads="1"/>
          </p:cNvSpPr>
          <p:nvPr userDrawn="1"/>
        </p:nvSpPr>
        <p:spPr bwMode="auto">
          <a:xfrm>
            <a:off x="4748213" y="6622146"/>
            <a:ext cx="357470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- </a:t>
            </a:r>
            <a:fld id="{826CAADA-EE13-4BE6-9A6B-81D10C1475C3}" type="slidenum">
              <a:rPr lang="en-US" altLang="ko-KR" sz="1000" smtClean="0">
                <a:solidFill>
                  <a:srgbClr val="000000"/>
                </a:solidFill>
                <a:latin typeface="+mn-ea"/>
                <a:ea typeface="+mn-ea"/>
              </a:rPr>
              <a:pPr eaLnBrk="1" latinLnBrk="0" hangingPunct="1">
                <a:spcBef>
                  <a:spcPct val="50000"/>
                </a:spcBef>
                <a:defRPr/>
              </a:pPr>
              <a:t>‹#›</a:t>
            </a:fld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 -</a:t>
            </a:r>
          </a:p>
        </p:txBody>
      </p:sp>
      <p:sp>
        <p:nvSpPr>
          <p:cNvPr id="17" name="Line 48"/>
          <p:cNvSpPr>
            <a:spLocks noChangeShapeType="1"/>
          </p:cNvSpPr>
          <p:nvPr userDrawn="1"/>
        </p:nvSpPr>
        <p:spPr bwMode="auto">
          <a:xfrm>
            <a:off x="273050" y="476250"/>
            <a:ext cx="9359900" cy="0"/>
          </a:xfrm>
          <a:prstGeom prst="line">
            <a:avLst/>
          </a:prstGeom>
          <a:noFill/>
          <a:ln w="50800" cmpd="thinThick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8" name="Line 50"/>
          <p:cNvSpPr>
            <a:spLocks noChangeShapeType="1"/>
          </p:cNvSpPr>
          <p:nvPr userDrawn="1"/>
        </p:nvSpPr>
        <p:spPr bwMode="auto">
          <a:xfrm>
            <a:off x="262890" y="6540500"/>
            <a:ext cx="9359900" cy="0"/>
          </a:xfrm>
          <a:prstGeom prst="line">
            <a:avLst/>
          </a:prstGeom>
          <a:noFill/>
          <a:ln w="22225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9" name="Text Box 52"/>
          <p:cNvSpPr txBox="1">
            <a:spLocks noChangeArrowheads="1"/>
          </p:cNvSpPr>
          <p:nvPr userDrawn="1"/>
        </p:nvSpPr>
        <p:spPr bwMode="auto">
          <a:xfrm>
            <a:off x="273050" y="250825"/>
            <a:ext cx="4443524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EBS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공통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API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기반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고교강의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재구축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및 패밀리사이트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클라우드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전환 개발 사업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24" name="그림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118" y="6577154"/>
            <a:ext cx="641419" cy="243873"/>
          </a:xfrm>
          <a:prstGeom prst="rect">
            <a:avLst/>
          </a:prstGeom>
        </p:spPr>
      </p:pic>
      <p:pic>
        <p:nvPicPr>
          <p:cNvPr id="25" name="Shape 15" descr="D:\법무부출입국관리사무소_쌍용\쌍용컨소로고.png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7884160" y="6596403"/>
            <a:ext cx="1779397" cy="2053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52"/>
          <p:cNvSpPr txBox="1">
            <a:spLocks noChangeArrowheads="1"/>
          </p:cNvSpPr>
          <p:nvPr userDrawn="1"/>
        </p:nvSpPr>
        <p:spPr bwMode="auto">
          <a:xfrm>
            <a:off x="8406705" y="250825"/>
            <a:ext cx="1231106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ko-KR" altLang="en-US" sz="1000" dirty="0" smtClean="0">
                <a:solidFill>
                  <a:srgbClr val="000000"/>
                </a:solidFill>
                <a:latin typeface="+mn-ea"/>
                <a:ea typeface="+mn-ea"/>
              </a:rPr>
              <a:t>구축보고서</a:t>
            </a:r>
            <a:r>
              <a:rPr lang="en-US" altLang="ko-KR" sz="1000" dirty="0" smtClean="0">
                <a:solidFill>
                  <a:srgbClr val="000000"/>
                </a:solidFill>
                <a:latin typeface="+mn-ea"/>
                <a:ea typeface="+mn-ea"/>
              </a:rPr>
              <a:t>(</a:t>
            </a:r>
            <a:r>
              <a:rPr lang="ko-KR" altLang="en-US" sz="1000" dirty="0" err="1" smtClean="0">
                <a:solidFill>
                  <a:srgbClr val="000000"/>
                </a:solidFill>
                <a:latin typeface="+mn-ea"/>
                <a:ea typeface="+mn-ea"/>
              </a:rPr>
              <a:t>스테이징</a:t>
            </a:r>
            <a:r>
              <a:rPr lang="en-US" altLang="ko-KR" sz="1000" dirty="0" smtClean="0">
                <a:solidFill>
                  <a:srgbClr val="000000"/>
                </a:solidFill>
                <a:latin typeface="+mn-ea"/>
                <a:ea typeface="+mn-ea"/>
              </a:rPr>
              <a:t>)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5159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레이아웃" preserve="1">
  <p:cSld name="제목 레이아웃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2467155" y="2889849"/>
            <a:ext cx="524486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ko-KR" altLang="en-US" sz="5400" dirty="0">
                <a:latin typeface="+mn-ea"/>
                <a:ea typeface="+mn-ea"/>
              </a:rPr>
              <a:t>감사합니다</a:t>
            </a:r>
            <a:r>
              <a:rPr lang="en-US" altLang="ko-KR" sz="5400" dirty="0">
                <a:latin typeface="+mn-ea"/>
                <a:ea typeface="+mn-ea"/>
              </a:rPr>
              <a:t>.</a:t>
            </a:r>
            <a:endParaRPr lang="ko-KR" altLang="en-US" sz="5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869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07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699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userDrawn="1">
  <p:cSld name="2_사용자 지정 레이아웃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83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265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959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8568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및 내용" preserve="1">
  <p:cSld name="1_제목 및 내용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45"/>
          <p:cNvSpPr txBox="1">
            <a:spLocks noChangeArrowheads="1"/>
          </p:cNvSpPr>
          <p:nvPr userDrawn="1"/>
        </p:nvSpPr>
        <p:spPr bwMode="auto">
          <a:xfrm>
            <a:off x="4748213" y="6622146"/>
            <a:ext cx="357470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- </a:t>
            </a:r>
            <a:fld id="{826CAADA-EE13-4BE6-9A6B-81D10C1475C3}" type="slidenum">
              <a:rPr lang="en-US" altLang="ko-KR" sz="1000" smtClean="0">
                <a:solidFill>
                  <a:srgbClr val="000000"/>
                </a:solidFill>
                <a:latin typeface="+mn-ea"/>
                <a:ea typeface="+mn-ea"/>
              </a:rPr>
              <a:pPr eaLnBrk="1" latinLnBrk="0" hangingPunct="1">
                <a:spcBef>
                  <a:spcPct val="50000"/>
                </a:spcBef>
                <a:defRPr/>
              </a:pPr>
              <a:t>‹#›</a:t>
            </a:fld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 -</a:t>
            </a:r>
          </a:p>
        </p:txBody>
      </p:sp>
      <p:sp>
        <p:nvSpPr>
          <p:cNvPr id="17" name="Line 48"/>
          <p:cNvSpPr>
            <a:spLocks noChangeShapeType="1"/>
          </p:cNvSpPr>
          <p:nvPr userDrawn="1"/>
        </p:nvSpPr>
        <p:spPr bwMode="auto">
          <a:xfrm>
            <a:off x="273050" y="476250"/>
            <a:ext cx="9359900" cy="0"/>
          </a:xfrm>
          <a:prstGeom prst="line">
            <a:avLst/>
          </a:prstGeom>
          <a:noFill/>
          <a:ln w="50800" cmpd="thinThick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8" name="Line 50"/>
          <p:cNvSpPr>
            <a:spLocks noChangeShapeType="1"/>
          </p:cNvSpPr>
          <p:nvPr userDrawn="1"/>
        </p:nvSpPr>
        <p:spPr bwMode="auto">
          <a:xfrm>
            <a:off x="262890" y="6540500"/>
            <a:ext cx="9359900" cy="0"/>
          </a:xfrm>
          <a:prstGeom prst="line">
            <a:avLst/>
          </a:prstGeom>
          <a:noFill/>
          <a:ln w="22225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9" name="Text Box 52"/>
          <p:cNvSpPr txBox="1">
            <a:spLocks noChangeArrowheads="1"/>
          </p:cNvSpPr>
          <p:nvPr userDrawn="1"/>
        </p:nvSpPr>
        <p:spPr bwMode="auto">
          <a:xfrm>
            <a:off x="273050" y="250825"/>
            <a:ext cx="4443524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EBS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공통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API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기반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고교강의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재구축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및 패밀리사이트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클라우드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전환 개발 사업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24" name="그림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118" y="6577154"/>
            <a:ext cx="641419" cy="243873"/>
          </a:xfrm>
          <a:prstGeom prst="rect">
            <a:avLst/>
          </a:prstGeom>
        </p:spPr>
      </p:pic>
      <p:pic>
        <p:nvPicPr>
          <p:cNvPr id="25" name="Shape 15" descr="D:\법무부출입국관리사무소_쌍용\쌍용컨소로고.png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7884160" y="6596403"/>
            <a:ext cx="1779397" cy="205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056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317202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98" r:id="rId3"/>
    <p:sldLayoutId id="2147483704" r:id="rId4"/>
    <p:sldLayoutId id="2147483705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  <p:sp>
        <p:nvSpPr>
          <p:cNvPr id="32" name="Shape 32"/>
          <p:cNvSpPr/>
          <p:nvPr/>
        </p:nvSpPr>
        <p:spPr>
          <a:xfrm>
            <a:off x="264160" y="609600"/>
            <a:ext cx="9360000" cy="360000"/>
          </a:xfrm>
          <a:prstGeom prst="rect">
            <a:avLst/>
          </a:prstGeom>
          <a:solidFill>
            <a:srgbClr val="3F3F3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288000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dirty="0">
              <a:solidFill>
                <a:schemeClr val="lt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/>
              <a:sym typeface="Arial"/>
            </a:endParaRPr>
          </a:p>
        </p:txBody>
      </p:sp>
      <p:sp>
        <p:nvSpPr>
          <p:cNvPr id="33" name="Shape 33"/>
          <p:cNvSpPr/>
          <p:nvPr/>
        </p:nvSpPr>
        <p:spPr>
          <a:xfrm>
            <a:off x="0" y="6020656"/>
            <a:ext cx="9906000" cy="8373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/>
              <a:sym typeface="Arial"/>
            </a:endParaRP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4748213" y="6622146"/>
            <a:ext cx="357470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- </a:t>
            </a:r>
            <a:fld id="{826CAADA-EE13-4BE6-9A6B-81D10C1475C3}" type="slidenum">
              <a:rPr lang="en-US" altLang="ko-KR" sz="1000" smtClean="0">
                <a:solidFill>
                  <a:srgbClr val="000000"/>
                </a:solidFill>
                <a:latin typeface="+mn-ea"/>
                <a:ea typeface="+mn-ea"/>
              </a:rPr>
              <a:pPr eaLnBrk="1" latinLnBrk="0" hangingPunct="1">
                <a:spcBef>
                  <a:spcPct val="50000"/>
                </a:spcBef>
                <a:defRPr/>
              </a:pPr>
              <a:t>‹#›</a:t>
            </a:fld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 -</a:t>
            </a:r>
          </a:p>
        </p:txBody>
      </p:sp>
      <p:sp>
        <p:nvSpPr>
          <p:cNvPr id="9" name="Line 48"/>
          <p:cNvSpPr>
            <a:spLocks noChangeShapeType="1"/>
          </p:cNvSpPr>
          <p:nvPr userDrawn="1"/>
        </p:nvSpPr>
        <p:spPr bwMode="auto">
          <a:xfrm>
            <a:off x="273050" y="476250"/>
            <a:ext cx="9359900" cy="0"/>
          </a:xfrm>
          <a:prstGeom prst="line">
            <a:avLst/>
          </a:prstGeom>
          <a:noFill/>
          <a:ln w="50800" cmpd="thinThick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Line 50"/>
          <p:cNvSpPr>
            <a:spLocks noChangeShapeType="1"/>
          </p:cNvSpPr>
          <p:nvPr userDrawn="1"/>
        </p:nvSpPr>
        <p:spPr bwMode="auto">
          <a:xfrm>
            <a:off x="262890" y="6540500"/>
            <a:ext cx="9359900" cy="0"/>
          </a:xfrm>
          <a:prstGeom prst="line">
            <a:avLst/>
          </a:prstGeom>
          <a:noFill/>
          <a:ln w="22225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1" name="Text Box 52"/>
          <p:cNvSpPr txBox="1">
            <a:spLocks noChangeArrowheads="1"/>
          </p:cNvSpPr>
          <p:nvPr userDrawn="1"/>
        </p:nvSpPr>
        <p:spPr bwMode="auto">
          <a:xfrm>
            <a:off x="273050" y="250825"/>
            <a:ext cx="4443524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EBS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공통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API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기반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고교강의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재구축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및 패밀리사이트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클라우드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전환 개발 사업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118" y="6577154"/>
            <a:ext cx="641419" cy="243873"/>
          </a:xfrm>
          <a:prstGeom prst="rect">
            <a:avLst/>
          </a:prstGeom>
        </p:spPr>
      </p:pic>
      <p:pic>
        <p:nvPicPr>
          <p:cNvPr id="14" name="Shape 15" descr="D:\법무부출입국관리사무소_쌍용\쌍용컨소로고.png"/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7884160" y="6596403"/>
            <a:ext cx="1779397" cy="20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Box 52"/>
          <p:cNvSpPr txBox="1">
            <a:spLocks noChangeArrowheads="1"/>
          </p:cNvSpPr>
          <p:nvPr userDrawn="1"/>
        </p:nvSpPr>
        <p:spPr bwMode="auto">
          <a:xfrm>
            <a:off x="8406705" y="250825"/>
            <a:ext cx="1231106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ko-KR" altLang="en-US" sz="1000" dirty="0" smtClean="0">
                <a:solidFill>
                  <a:srgbClr val="000000"/>
                </a:solidFill>
                <a:latin typeface="+mn-ea"/>
                <a:ea typeface="+mn-ea"/>
              </a:rPr>
              <a:t>구축보고서</a:t>
            </a:r>
            <a:r>
              <a:rPr lang="en-US" altLang="ko-KR" sz="1000" dirty="0" smtClean="0">
                <a:solidFill>
                  <a:srgbClr val="000000"/>
                </a:solidFill>
                <a:latin typeface="+mn-ea"/>
                <a:ea typeface="+mn-ea"/>
              </a:rPr>
              <a:t>(</a:t>
            </a:r>
            <a:r>
              <a:rPr lang="ko-KR" altLang="en-US" sz="1000" dirty="0" err="1" smtClean="0">
                <a:solidFill>
                  <a:srgbClr val="000000"/>
                </a:solidFill>
                <a:latin typeface="+mn-ea"/>
                <a:ea typeface="+mn-ea"/>
              </a:rPr>
              <a:t>스테이징</a:t>
            </a:r>
            <a:r>
              <a:rPr lang="en-US" altLang="ko-KR" sz="1000" dirty="0" smtClean="0">
                <a:solidFill>
                  <a:srgbClr val="000000"/>
                </a:solidFill>
                <a:latin typeface="+mn-ea"/>
                <a:ea typeface="+mn-ea"/>
              </a:rPr>
              <a:t>)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8594346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702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  <p:sp>
        <p:nvSpPr>
          <p:cNvPr id="33" name="Shape 33"/>
          <p:cNvSpPr/>
          <p:nvPr/>
        </p:nvSpPr>
        <p:spPr>
          <a:xfrm>
            <a:off x="0" y="6020656"/>
            <a:ext cx="9906000" cy="8373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/>
              <a:sym typeface="Arial"/>
            </a:endParaRP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4748213" y="6622146"/>
            <a:ext cx="357470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- </a:t>
            </a:r>
            <a:fld id="{826CAADA-EE13-4BE6-9A6B-81D10C1475C3}" type="slidenum">
              <a:rPr lang="en-US" altLang="ko-KR" sz="1000" smtClean="0">
                <a:solidFill>
                  <a:srgbClr val="000000"/>
                </a:solidFill>
                <a:latin typeface="+mn-ea"/>
                <a:ea typeface="+mn-ea"/>
              </a:rPr>
              <a:pPr eaLnBrk="1" latinLnBrk="0" hangingPunct="1">
                <a:spcBef>
                  <a:spcPct val="50000"/>
                </a:spcBef>
                <a:defRPr/>
              </a:pPr>
              <a:t>‹#›</a:t>
            </a:fld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 -</a:t>
            </a:r>
          </a:p>
        </p:txBody>
      </p:sp>
      <p:sp>
        <p:nvSpPr>
          <p:cNvPr id="9" name="Line 48"/>
          <p:cNvSpPr>
            <a:spLocks noChangeShapeType="1"/>
          </p:cNvSpPr>
          <p:nvPr userDrawn="1"/>
        </p:nvSpPr>
        <p:spPr bwMode="auto">
          <a:xfrm>
            <a:off x="273050" y="476250"/>
            <a:ext cx="9359900" cy="0"/>
          </a:xfrm>
          <a:prstGeom prst="line">
            <a:avLst/>
          </a:prstGeom>
          <a:noFill/>
          <a:ln w="50800" cmpd="thinThick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Line 50"/>
          <p:cNvSpPr>
            <a:spLocks noChangeShapeType="1"/>
          </p:cNvSpPr>
          <p:nvPr userDrawn="1"/>
        </p:nvSpPr>
        <p:spPr bwMode="auto">
          <a:xfrm>
            <a:off x="262890" y="6540500"/>
            <a:ext cx="9359900" cy="0"/>
          </a:xfrm>
          <a:prstGeom prst="line">
            <a:avLst/>
          </a:prstGeom>
          <a:noFill/>
          <a:ln w="22225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1" name="Text Box 52"/>
          <p:cNvSpPr txBox="1">
            <a:spLocks noChangeArrowheads="1"/>
          </p:cNvSpPr>
          <p:nvPr userDrawn="1"/>
        </p:nvSpPr>
        <p:spPr bwMode="auto">
          <a:xfrm>
            <a:off x="273050" y="250825"/>
            <a:ext cx="4443524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EBS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공통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API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기반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고교강의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재구축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및 패밀리사이트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클라우드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전환 개발 사업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118" y="6577154"/>
            <a:ext cx="641419" cy="243873"/>
          </a:xfrm>
          <a:prstGeom prst="rect">
            <a:avLst/>
          </a:prstGeom>
        </p:spPr>
      </p:pic>
      <p:pic>
        <p:nvPicPr>
          <p:cNvPr id="14" name="Shape 15" descr="D:\법무부출입국관리사무소_쌍용\쌍용컨소로고.png"/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7884160" y="6596403"/>
            <a:ext cx="1779397" cy="20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 Box 52"/>
          <p:cNvSpPr txBox="1">
            <a:spLocks noChangeArrowheads="1"/>
          </p:cNvSpPr>
          <p:nvPr userDrawn="1"/>
        </p:nvSpPr>
        <p:spPr bwMode="auto">
          <a:xfrm>
            <a:off x="8406705" y="250825"/>
            <a:ext cx="1231106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ko-KR" altLang="en-US" sz="1000" dirty="0" smtClean="0">
                <a:solidFill>
                  <a:srgbClr val="000000"/>
                </a:solidFill>
                <a:latin typeface="+mn-ea"/>
                <a:ea typeface="+mn-ea"/>
              </a:rPr>
              <a:t>구축보고서</a:t>
            </a:r>
            <a:r>
              <a:rPr lang="en-US" altLang="ko-KR" sz="1000" dirty="0" smtClean="0">
                <a:solidFill>
                  <a:srgbClr val="000000"/>
                </a:solidFill>
                <a:latin typeface="+mn-ea"/>
                <a:ea typeface="+mn-ea"/>
              </a:rPr>
              <a:t>(</a:t>
            </a:r>
            <a:r>
              <a:rPr lang="ko-KR" altLang="en-US" sz="1000" dirty="0" err="1" smtClean="0">
                <a:solidFill>
                  <a:srgbClr val="000000"/>
                </a:solidFill>
                <a:latin typeface="+mn-ea"/>
                <a:ea typeface="+mn-ea"/>
              </a:rPr>
              <a:t>스테이징</a:t>
            </a:r>
            <a:r>
              <a:rPr lang="en-US" altLang="ko-KR" sz="1000" dirty="0" smtClean="0">
                <a:solidFill>
                  <a:srgbClr val="000000"/>
                </a:solidFill>
                <a:latin typeface="+mn-ea"/>
                <a:ea typeface="+mn-ea"/>
              </a:rPr>
              <a:t>)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1412732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0.emf"/><Relationship Id="rId26" Type="http://schemas.openxmlformats.org/officeDocument/2006/relationships/image" Target="../media/image18.png"/><Relationship Id="rId3" Type="http://schemas.openxmlformats.org/officeDocument/2006/relationships/image" Target="../media/image4.png"/><Relationship Id="rId21" Type="http://schemas.openxmlformats.org/officeDocument/2006/relationships/image" Target="../media/image13.emf"/><Relationship Id="rId7" Type="http://schemas.openxmlformats.org/officeDocument/2006/relationships/image" Target="../media/image8.png"/><Relationship Id="rId17" Type="http://schemas.openxmlformats.org/officeDocument/2006/relationships/image" Target="../media/image9.emf"/><Relationship Id="rId25" Type="http://schemas.openxmlformats.org/officeDocument/2006/relationships/image" Target="../media/image17.png"/><Relationship Id="rId2" Type="http://schemas.openxmlformats.org/officeDocument/2006/relationships/image" Target="../media/image3.png"/><Relationship Id="rId16" Type="http://schemas.openxmlformats.org/officeDocument/2006/relationships/image" Target="../media/image146.svg"/><Relationship Id="rId20" Type="http://schemas.openxmlformats.org/officeDocument/2006/relationships/image" Target="../media/image12.emf"/><Relationship Id="rId29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24" Type="http://schemas.openxmlformats.org/officeDocument/2006/relationships/image" Target="../media/image16.png"/><Relationship Id="rId5" Type="http://schemas.openxmlformats.org/officeDocument/2006/relationships/image" Target="../media/image6.emf"/><Relationship Id="rId23" Type="http://schemas.openxmlformats.org/officeDocument/2006/relationships/image" Target="../media/image15.png"/><Relationship Id="rId28" Type="http://schemas.openxmlformats.org/officeDocument/2006/relationships/image" Target="../media/image20.png"/><Relationship Id="rId19" Type="http://schemas.openxmlformats.org/officeDocument/2006/relationships/image" Target="../media/image11.emf"/><Relationship Id="rId4" Type="http://schemas.openxmlformats.org/officeDocument/2006/relationships/image" Target="../media/image5.png"/><Relationship Id="rId22" Type="http://schemas.openxmlformats.org/officeDocument/2006/relationships/image" Target="../media/image14.emf"/><Relationship Id="rId27" Type="http://schemas.openxmlformats.org/officeDocument/2006/relationships/image" Target="../media/image19.png"/><Relationship Id="rId30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0.emf"/><Relationship Id="rId26" Type="http://schemas.openxmlformats.org/officeDocument/2006/relationships/image" Target="../media/image18.png"/><Relationship Id="rId3" Type="http://schemas.openxmlformats.org/officeDocument/2006/relationships/image" Target="../media/image4.png"/><Relationship Id="rId21" Type="http://schemas.openxmlformats.org/officeDocument/2006/relationships/image" Target="../media/image13.emf"/><Relationship Id="rId7" Type="http://schemas.openxmlformats.org/officeDocument/2006/relationships/image" Target="../media/image8.png"/><Relationship Id="rId17" Type="http://schemas.openxmlformats.org/officeDocument/2006/relationships/image" Target="../media/image9.emf"/><Relationship Id="rId25" Type="http://schemas.openxmlformats.org/officeDocument/2006/relationships/image" Target="../media/image17.png"/><Relationship Id="rId2" Type="http://schemas.openxmlformats.org/officeDocument/2006/relationships/image" Target="../media/image3.png"/><Relationship Id="rId16" Type="http://schemas.openxmlformats.org/officeDocument/2006/relationships/image" Target="../media/image146.svg"/><Relationship Id="rId20" Type="http://schemas.openxmlformats.org/officeDocument/2006/relationships/image" Target="../media/image12.emf"/><Relationship Id="rId29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24" Type="http://schemas.openxmlformats.org/officeDocument/2006/relationships/image" Target="../media/image16.png"/><Relationship Id="rId5" Type="http://schemas.openxmlformats.org/officeDocument/2006/relationships/image" Target="../media/image6.emf"/><Relationship Id="rId23" Type="http://schemas.openxmlformats.org/officeDocument/2006/relationships/image" Target="../media/image15.png"/><Relationship Id="rId28" Type="http://schemas.openxmlformats.org/officeDocument/2006/relationships/image" Target="../media/image20.png"/><Relationship Id="rId19" Type="http://schemas.openxmlformats.org/officeDocument/2006/relationships/image" Target="../media/image11.emf"/><Relationship Id="rId4" Type="http://schemas.openxmlformats.org/officeDocument/2006/relationships/image" Target="../media/image5.png"/><Relationship Id="rId22" Type="http://schemas.openxmlformats.org/officeDocument/2006/relationships/image" Target="../media/image14.emf"/><Relationship Id="rId27" Type="http://schemas.openxmlformats.org/officeDocument/2006/relationships/image" Target="../media/image19.png"/><Relationship Id="rId30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15" descr="D:\법무부출입국관리사무소_쌍용\쌍용컨소로고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02616" y="5904452"/>
            <a:ext cx="2454541" cy="359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901" y="564955"/>
            <a:ext cx="1316031" cy="500367"/>
          </a:xfrm>
          <a:prstGeom prst="rect">
            <a:avLst/>
          </a:prstGeom>
        </p:spPr>
      </p:pic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194381"/>
              </p:ext>
            </p:extLst>
          </p:nvPr>
        </p:nvGraphicFramePr>
        <p:xfrm>
          <a:off x="7037751" y="4899747"/>
          <a:ext cx="2254298" cy="401320"/>
        </p:xfrm>
        <a:graphic>
          <a:graphicData uri="http://schemas.openxmlformats.org/drawingml/2006/table">
            <a:tbl>
              <a:tblPr firstRow="1" firstCol="1" bandRow="1">
                <a:tableStyleId>{C128D44B-07A9-420B-A36B-4EDD34B07E61}</a:tableStyleId>
              </a:tblPr>
              <a:tblGrid>
                <a:gridCol w="713673">
                  <a:extLst>
                    <a:ext uri="{9D8B030D-6E8A-4147-A177-3AD203B41FA5}">
                      <a16:colId xmlns:a16="http://schemas.microsoft.com/office/drawing/2014/main" xmlns="" val="1024648892"/>
                    </a:ext>
                  </a:extLst>
                </a:gridCol>
                <a:gridCol w="1540625">
                  <a:extLst>
                    <a:ext uri="{9D8B030D-6E8A-4147-A177-3AD203B41FA5}">
                      <a16:colId xmlns:a16="http://schemas.microsoft.com/office/drawing/2014/main" xmlns="" val="1123122503"/>
                    </a:ext>
                  </a:extLst>
                </a:gridCol>
              </a:tblGrid>
              <a:tr h="20066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ko-KR" sz="1000" b="1" kern="100" dirty="0">
                          <a:effectLst/>
                          <a:latin typeface="+mn-ea"/>
                          <a:ea typeface="+mn-ea"/>
                        </a:rPr>
                        <a:t>문서번호</a:t>
                      </a:r>
                      <a:endParaRPr lang="ko-KR" sz="1000" b="1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EBS-SD-CMM-283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14515933"/>
                  </a:ext>
                </a:extLst>
              </a:tr>
              <a:tr h="200660">
                <a:tc>
                  <a:txBody>
                    <a:bodyPr/>
                    <a:lstStyle/>
                    <a:p>
                      <a:pPr marL="635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Version</a:t>
                      </a:r>
                      <a:endParaRPr lang="ko-KR" sz="1000" b="1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0.16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56183098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2543847" y="6305425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ko-KR" sz="1000" b="1" dirty="0">
                <a:latin typeface="+mn-ea"/>
                <a:ea typeface="+mn-ea"/>
              </a:rPr>
              <a:t>Copyright © </a:t>
            </a:r>
            <a:r>
              <a:rPr lang="ko-KR" altLang="en-US" sz="1000" b="1" dirty="0">
                <a:latin typeface="+mn-ea"/>
                <a:ea typeface="+mn-ea"/>
              </a:rPr>
              <a:t>쌍용정보통신</a:t>
            </a:r>
          </a:p>
          <a:p>
            <a:pPr algn="ctr"/>
            <a:r>
              <a:rPr lang="ko-KR" altLang="en-US" sz="800" dirty="0">
                <a:latin typeface="+mn-ea"/>
                <a:ea typeface="+mn-ea"/>
              </a:rPr>
              <a:t>쌍용정보통신의 사전 승인 없이 본 내용의 전부 또는 일부에 대한 복사</a:t>
            </a:r>
            <a:r>
              <a:rPr lang="en-US" altLang="ko-KR" sz="800" dirty="0">
                <a:latin typeface="+mn-ea"/>
                <a:ea typeface="+mn-ea"/>
              </a:rPr>
              <a:t>, </a:t>
            </a:r>
            <a:r>
              <a:rPr lang="ko-KR" altLang="en-US" sz="800" dirty="0">
                <a:latin typeface="+mn-ea"/>
                <a:ea typeface="+mn-ea"/>
              </a:rPr>
              <a:t>전재</a:t>
            </a:r>
            <a:r>
              <a:rPr lang="en-US" altLang="ko-KR" sz="800" dirty="0">
                <a:latin typeface="+mn-ea"/>
                <a:ea typeface="+mn-ea"/>
              </a:rPr>
              <a:t>, </a:t>
            </a:r>
            <a:r>
              <a:rPr lang="ko-KR" altLang="en-US" sz="800" dirty="0">
                <a:latin typeface="+mn-ea"/>
                <a:ea typeface="+mn-ea"/>
              </a:rPr>
              <a:t>배포</a:t>
            </a:r>
            <a:r>
              <a:rPr lang="en-US" altLang="ko-KR" sz="800" dirty="0">
                <a:latin typeface="+mn-ea"/>
                <a:ea typeface="+mn-ea"/>
              </a:rPr>
              <a:t>, </a:t>
            </a:r>
            <a:r>
              <a:rPr lang="ko-KR" altLang="en-US" sz="800" dirty="0">
                <a:latin typeface="+mn-ea"/>
                <a:ea typeface="+mn-ea"/>
              </a:rPr>
              <a:t>사용을 금합니다</a:t>
            </a:r>
            <a:r>
              <a:rPr lang="en-US" altLang="ko-KR" sz="800" dirty="0">
                <a:latin typeface="+mn-ea"/>
                <a:ea typeface="+mn-ea"/>
              </a:rPr>
              <a:t>.</a:t>
            </a:r>
            <a:endParaRPr lang="ko-KR" altLang="en-US" sz="800" dirty="0">
              <a:latin typeface="+mn-ea"/>
              <a:ea typeface="+mn-ea"/>
            </a:endParaRPr>
          </a:p>
        </p:txBody>
      </p:sp>
      <p:sp>
        <p:nvSpPr>
          <p:cNvPr id="17" name="Line 34"/>
          <p:cNvSpPr>
            <a:spLocks noChangeShapeType="1"/>
          </p:cNvSpPr>
          <p:nvPr/>
        </p:nvSpPr>
        <p:spPr bwMode="auto">
          <a:xfrm>
            <a:off x="669221" y="3403918"/>
            <a:ext cx="8550624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Text Box 227"/>
          <p:cNvSpPr txBox="1">
            <a:spLocks noChangeArrowheads="1"/>
          </p:cNvSpPr>
          <p:nvPr/>
        </p:nvSpPr>
        <p:spPr bwMode="auto">
          <a:xfrm>
            <a:off x="887009" y="1277620"/>
            <a:ext cx="8402723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0">
            <a:spAutoFit/>
          </a:bodyPr>
          <a:lstStyle/>
          <a:p>
            <a:pPr lvl="0" algn="r">
              <a:lnSpc>
                <a:spcPct val="120000"/>
              </a:lnSpc>
              <a:buSzPts val="3200"/>
            </a:pPr>
            <a:r>
              <a:rPr lang="en-US" altLang="ko-KR" sz="2200" b="1" dirty="0">
                <a:latin typeface="+mn-ea"/>
                <a:ea typeface="+mn-ea"/>
              </a:rPr>
              <a:t>EBS </a:t>
            </a:r>
            <a:r>
              <a:rPr lang="ko-KR" altLang="en-US" sz="2200" b="1" dirty="0">
                <a:latin typeface="+mn-ea"/>
                <a:ea typeface="+mn-ea"/>
              </a:rPr>
              <a:t>공통</a:t>
            </a:r>
            <a:r>
              <a:rPr lang="en-US" altLang="ko-KR" sz="2200" b="1" dirty="0">
                <a:latin typeface="+mn-ea"/>
                <a:ea typeface="+mn-ea"/>
              </a:rPr>
              <a:t>API </a:t>
            </a:r>
            <a:r>
              <a:rPr lang="ko-KR" altLang="en-US" sz="2200" b="1" dirty="0">
                <a:latin typeface="+mn-ea"/>
                <a:ea typeface="+mn-ea"/>
              </a:rPr>
              <a:t>기반 </a:t>
            </a:r>
            <a:r>
              <a:rPr lang="ko-KR" altLang="en-US" sz="2200" b="1" dirty="0" err="1">
                <a:latin typeface="+mn-ea"/>
                <a:ea typeface="+mn-ea"/>
              </a:rPr>
              <a:t>고교강의</a:t>
            </a:r>
            <a:r>
              <a:rPr lang="ko-KR" altLang="en-US" sz="2200" b="1" dirty="0">
                <a:latin typeface="+mn-ea"/>
                <a:ea typeface="+mn-ea"/>
              </a:rPr>
              <a:t> </a:t>
            </a:r>
            <a:r>
              <a:rPr lang="ko-KR" altLang="en-US" sz="2200" b="1" dirty="0" err="1">
                <a:latin typeface="+mn-ea"/>
                <a:ea typeface="+mn-ea"/>
              </a:rPr>
              <a:t>재구축</a:t>
            </a:r>
            <a:r>
              <a:rPr lang="ko-KR" altLang="en-US" sz="2200" b="1" dirty="0">
                <a:latin typeface="+mn-ea"/>
                <a:ea typeface="+mn-ea"/>
              </a:rPr>
              <a:t> 및</a:t>
            </a:r>
          </a:p>
          <a:p>
            <a:pPr lvl="0" algn="r">
              <a:lnSpc>
                <a:spcPct val="120000"/>
              </a:lnSpc>
              <a:buSzPts val="3200"/>
            </a:pPr>
            <a:r>
              <a:rPr lang="ko-KR" altLang="en-US" sz="2200" b="1" dirty="0">
                <a:latin typeface="+mn-ea"/>
                <a:ea typeface="+mn-ea"/>
              </a:rPr>
              <a:t>패밀리사이트 </a:t>
            </a:r>
            <a:r>
              <a:rPr lang="ko-KR" altLang="en-US" sz="2200" b="1" dirty="0" err="1">
                <a:latin typeface="+mn-ea"/>
                <a:ea typeface="+mn-ea"/>
              </a:rPr>
              <a:t>클라우드</a:t>
            </a:r>
            <a:r>
              <a:rPr lang="ko-KR" altLang="en-US" sz="2200" b="1" dirty="0">
                <a:latin typeface="+mn-ea"/>
                <a:ea typeface="+mn-ea"/>
              </a:rPr>
              <a:t> 전환 개발 사업</a:t>
            </a:r>
          </a:p>
        </p:txBody>
      </p:sp>
      <p:sp>
        <p:nvSpPr>
          <p:cNvPr id="19" name="Text Box 228"/>
          <p:cNvSpPr txBox="1">
            <a:spLocks noChangeArrowheads="1"/>
          </p:cNvSpPr>
          <p:nvPr/>
        </p:nvSpPr>
        <p:spPr bwMode="auto">
          <a:xfrm>
            <a:off x="1018697" y="2832100"/>
            <a:ext cx="825644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0">
            <a:spAutoFit/>
          </a:bodyPr>
          <a:lstStyle/>
          <a:p>
            <a:pPr algn="r"/>
            <a:r>
              <a:rPr lang="ko-KR" altLang="en-US" sz="2800" b="1" dirty="0" smtClean="0">
                <a:latin typeface="+mn-ea"/>
                <a:ea typeface="+mn-ea"/>
              </a:rPr>
              <a:t>구축보고서</a:t>
            </a:r>
            <a:r>
              <a:rPr lang="en-US" altLang="ko-KR" sz="2800" b="1" dirty="0" smtClean="0">
                <a:latin typeface="+mn-ea"/>
                <a:ea typeface="+mn-ea"/>
              </a:rPr>
              <a:t>(</a:t>
            </a:r>
            <a:r>
              <a:rPr lang="ko-KR" altLang="en-US" sz="2800" b="1" dirty="0" err="1" smtClean="0">
                <a:latin typeface="+mn-ea"/>
                <a:ea typeface="+mn-ea"/>
              </a:rPr>
              <a:t>스테이징</a:t>
            </a:r>
            <a:r>
              <a:rPr lang="en-US" altLang="ko-KR" sz="2800" b="1" dirty="0" smtClean="0">
                <a:latin typeface="+mn-ea"/>
                <a:ea typeface="+mn-ea"/>
              </a:rPr>
              <a:t>)</a:t>
            </a:r>
            <a:endParaRPr lang="ko-KR" altLang="en-US" sz="28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41930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31871" y="782862"/>
            <a:ext cx="861663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1400" b="1" u="sng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개 정 이 </a:t>
            </a:r>
            <a:r>
              <a:rPr lang="ko-KR" altLang="en-US" sz="1400" b="1" u="sng" dirty="0" err="1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력</a:t>
            </a:r>
            <a:endParaRPr lang="ko-KR" altLang="ko-KR" sz="1000" dirty="0">
              <a:solidFill>
                <a:srgbClr val="000000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6" name="Group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697841"/>
              </p:ext>
            </p:extLst>
          </p:nvPr>
        </p:nvGraphicFramePr>
        <p:xfrm>
          <a:off x="631871" y="1266868"/>
          <a:ext cx="8616633" cy="4201318"/>
        </p:xfrm>
        <a:graphic>
          <a:graphicData uri="http://schemas.openxmlformats.org/drawingml/2006/table">
            <a:tbl>
              <a:tblPr/>
              <a:tblGrid>
                <a:gridCol w="4915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189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492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452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58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585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버전</a:t>
                      </a:r>
                      <a:endParaRPr kumimoji="1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작성일</a:t>
                      </a: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변경사유</a:t>
                      </a:r>
                      <a:r>
                        <a:rPr lang="en-US" altLang="ko-KR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변경내용</a:t>
                      </a:r>
                      <a:r>
                        <a:rPr lang="en-US" altLang="ko-KR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작성자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승인자</a:t>
                      </a: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0.1</a:t>
                      </a: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2020-11-02</a:t>
                      </a: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최초 작성</a:t>
                      </a: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최초작성</a:t>
                      </a: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이현경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최태철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</a:tbl>
          </a:graphicData>
        </a:graphic>
      </p:graphicFrame>
      <p:sp>
        <p:nvSpPr>
          <p:cNvPr id="3" name="직사각형 2"/>
          <p:cNvSpPr/>
          <p:nvPr/>
        </p:nvSpPr>
        <p:spPr>
          <a:xfrm>
            <a:off x="614453" y="5947697"/>
            <a:ext cx="4953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변경 사유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변경 내용이 이전 문서에 대해 </a:t>
            </a:r>
            <a:r>
              <a:rPr lang="ko-KR" altLang="en-US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최초작성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승인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추가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수정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삭제 중 선택 기입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변경 내용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변경이 발생되는 위치와 변경 내용을 자세히 기록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장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절과 변경 내용을 기술한다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104602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/>
        </p:nvSpPr>
        <p:spPr>
          <a:xfrm>
            <a:off x="638517" y="2790357"/>
            <a:ext cx="8863623" cy="59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ko-KR" altLang="en-US" sz="3200" b="1" dirty="0" smtClean="0">
                <a:latin typeface="+mn-ea"/>
                <a:ea typeface="+mn-ea"/>
              </a:rPr>
              <a:t>구축보고서</a:t>
            </a:r>
            <a:r>
              <a:rPr lang="en-US" altLang="ko-KR" sz="3200" b="1" dirty="0" smtClean="0">
                <a:latin typeface="+mn-ea"/>
                <a:ea typeface="+mn-ea"/>
              </a:rPr>
              <a:t>(</a:t>
            </a:r>
            <a:r>
              <a:rPr lang="ko-KR" altLang="en-US" sz="3200" b="1" dirty="0" err="1" smtClean="0">
                <a:latin typeface="+mn-ea"/>
                <a:ea typeface="+mn-ea"/>
              </a:rPr>
              <a:t>스테이징</a:t>
            </a:r>
            <a:r>
              <a:rPr lang="en-US" altLang="ko-KR" sz="3200" b="1" dirty="0" smtClean="0">
                <a:latin typeface="+mn-ea"/>
                <a:ea typeface="+mn-ea"/>
              </a:rPr>
              <a:t>)</a:t>
            </a:r>
            <a:endParaRPr sz="3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Arial"/>
            </a:endParaRPr>
          </a:p>
        </p:txBody>
      </p:sp>
      <p:cxnSp>
        <p:nvCxnSpPr>
          <p:cNvPr id="200" name="Shape 200"/>
          <p:cNvCxnSpPr/>
          <p:nvPr/>
        </p:nvCxnSpPr>
        <p:spPr>
          <a:xfrm>
            <a:off x="628357" y="3432088"/>
            <a:ext cx="8640000" cy="0"/>
          </a:xfrm>
          <a:prstGeom prst="straightConnector1">
            <a:avLst/>
          </a:prstGeom>
          <a:noFill/>
          <a:ln w="38100" cap="flat" cmpd="sng">
            <a:solidFill>
              <a:schemeClr val="bg1">
                <a:lumMod val="6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" name="Shape 199"/>
          <p:cNvSpPr txBox="1"/>
          <p:nvPr/>
        </p:nvSpPr>
        <p:spPr>
          <a:xfrm>
            <a:off x="602236" y="3468452"/>
            <a:ext cx="6199435" cy="1556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200"/>
              <a:buFont typeface="Arial"/>
              <a:buNone/>
            </a:pPr>
            <a:r>
              <a:rPr lang="en-US" altLang="ko-KR" sz="2400" b="1" dirty="0" smtClean="0">
                <a:solidFill>
                  <a:srgbClr val="0070C0"/>
                </a:solidFill>
                <a:latin typeface="+mn-ea"/>
                <a:ea typeface="+mn-ea"/>
              </a:rPr>
              <a:t>1. </a:t>
            </a:r>
            <a:r>
              <a:rPr lang="ko-KR" altLang="en-US" sz="2400" b="1" dirty="0" smtClean="0">
                <a:solidFill>
                  <a:srgbClr val="0070C0"/>
                </a:solidFill>
                <a:latin typeface="+mn-ea"/>
                <a:ea typeface="+mn-ea"/>
              </a:rPr>
              <a:t>전체시스템 구성도</a:t>
            </a:r>
            <a:endParaRPr lang="en-US" altLang="ko-KR" sz="2400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200"/>
              <a:buFont typeface="Arial"/>
              <a:buNone/>
            </a:pPr>
            <a:r>
              <a:rPr lang="en-US" altLang="ko-KR" sz="2400" b="1" dirty="0" smtClean="0">
                <a:solidFill>
                  <a:srgbClr val="0070C0"/>
                </a:solidFill>
                <a:latin typeface="+mn-ea"/>
                <a:ea typeface="맑은 고딕" panose="020B0503020000020004" pitchFamily="50" charset="-127"/>
              </a:rPr>
              <a:t>2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  <a:ea typeface="맑은 고딕" panose="020B0503020000020004" pitchFamily="50" charset="-127"/>
              </a:rPr>
              <a:t>. </a:t>
            </a:r>
            <a:r>
              <a:rPr lang="ko-KR" altLang="en-US" sz="2400" b="1" dirty="0" smtClean="0">
                <a:solidFill>
                  <a:srgbClr val="0070C0"/>
                </a:solidFill>
                <a:latin typeface="+mn-ea"/>
                <a:ea typeface="맑은 고딕" panose="020B0503020000020004" pitchFamily="50" charset="-127"/>
              </a:rPr>
              <a:t>세부 구성방안</a:t>
            </a:r>
            <a:endParaRPr lang="en-US" altLang="ko-KR" sz="2400" b="1" dirty="0">
              <a:solidFill>
                <a:srgbClr val="0070C0"/>
              </a:solidFill>
              <a:latin typeface="+mn-ea"/>
              <a:ea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9606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/>
        </p:nvSpPr>
        <p:spPr>
          <a:xfrm>
            <a:off x="638517" y="2790357"/>
            <a:ext cx="4405197" cy="59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3200" b="1" dirty="0" smtClean="0">
                <a:latin typeface="+mn-ea"/>
                <a:ea typeface="+mn-ea"/>
              </a:rPr>
              <a:t>전체시스템 구성도</a:t>
            </a:r>
            <a:endParaRPr sz="3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Arial"/>
            </a:endParaRPr>
          </a:p>
        </p:txBody>
      </p:sp>
      <p:cxnSp>
        <p:nvCxnSpPr>
          <p:cNvPr id="200" name="Shape 200"/>
          <p:cNvCxnSpPr/>
          <p:nvPr/>
        </p:nvCxnSpPr>
        <p:spPr>
          <a:xfrm>
            <a:off x="628357" y="3432088"/>
            <a:ext cx="8640000" cy="0"/>
          </a:xfrm>
          <a:prstGeom prst="straightConnector1">
            <a:avLst/>
          </a:prstGeom>
          <a:noFill/>
          <a:ln w="38100" cap="flat" cmpd="sng">
            <a:solidFill>
              <a:schemeClr val="bg1">
                <a:lumMod val="6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880724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직사각형 171"/>
          <p:cNvSpPr/>
          <p:nvPr/>
        </p:nvSpPr>
        <p:spPr>
          <a:xfrm>
            <a:off x="260614" y="656027"/>
            <a:ext cx="503613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300" b="1" dirty="0">
                <a:solidFill>
                  <a:schemeClr val="bg1"/>
                </a:solidFill>
                <a:latin typeface="+mn-ea"/>
              </a:rPr>
              <a:t>1. </a:t>
            </a:r>
            <a:r>
              <a:rPr lang="ko-KR" altLang="en-US" sz="1300" b="1" dirty="0">
                <a:solidFill>
                  <a:schemeClr val="bg1"/>
                </a:solidFill>
                <a:latin typeface="+mn-ea"/>
              </a:rPr>
              <a:t>전체시스템 구성도</a:t>
            </a:r>
            <a:endParaRPr lang="ko-KR" altLang="en-US" sz="1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90" name="TextBox 68"/>
          <p:cNvSpPr txBox="1">
            <a:spLocks noChangeArrowheads="1"/>
          </p:cNvSpPr>
          <p:nvPr/>
        </p:nvSpPr>
        <p:spPr bwMode="auto">
          <a:xfrm>
            <a:off x="329622" y="1066312"/>
            <a:ext cx="49152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ko-KR" sz="1200" b="1" dirty="0" smtClean="0">
                <a:solidFill>
                  <a:srgbClr val="000000"/>
                </a:solidFill>
                <a:latin typeface="+mn-ea"/>
                <a:ea typeface="+mn-ea"/>
              </a:rPr>
              <a:t>1.1.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  <a:ea typeface="+mn-ea"/>
              </a:rPr>
              <a:t>전체 </a:t>
            </a:r>
            <a:r>
              <a:rPr lang="en-US" altLang="ko-KR" sz="1200" b="1" dirty="0" smtClean="0">
                <a:solidFill>
                  <a:srgbClr val="000000"/>
                </a:solidFill>
                <a:latin typeface="+mn-ea"/>
                <a:ea typeface="+mn-ea"/>
              </a:rPr>
              <a:t>IP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  <a:ea typeface="+mn-ea"/>
              </a:rPr>
              <a:t>대역</a:t>
            </a:r>
            <a:endParaRPr lang="ko-KR" altLang="en-US" sz="12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96" name="직사각형 395"/>
          <p:cNvSpPr/>
          <p:nvPr/>
        </p:nvSpPr>
        <p:spPr>
          <a:xfrm>
            <a:off x="285580" y="1606931"/>
            <a:ext cx="9303263" cy="471972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97" name="Google Shape;1339;p6"/>
          <p:cNvSpPr txBox="1"/>
          <p:nvPr/>
        </p:nvSpPr>
        <p:spPr>
          <a:xfrm>
            <a:off x="3870993" y="1475919"/>
            <a:ext cx="2197520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200" b="1" dirty="0" err="1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스테이징환경</a:t>
            </a:r>
            <a:r>
              <a:rPr lang="ko-KR" altLang="en-US" sz="12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 </a:t>
            </a:r>
            <a:r>
              <a:rPr lang="en-US" altLang="ko-KR" sz="1200" b="1" dirty="0" smtClean="0">
                <a:solidFill>
                  <a:schemeClr val="dk1"/>
                </a:solidFill>
                <a:latin typeface="+mj-ea"/>
                <a:ea typeface="+mj-ea"/>
                <a:cs typeface="Libre Baskerville"/>
                <a:sym typeface="Libre Baskerville"/>
              </a:rPr>
              <a:t>(172.22.0.0/16)</a:t>
            </a:r>
            <a:endParaRPr sz="1200" b="1" dirty="0">
              <a:solidFill>
                <a:schemeClr val="dk1"/>
              </a:solidFill>
              <a:latin typeface="+mj-ea"/>
              <a:ea typeface="+mj-ea"/>
              <a:cs typeface="Libre Baskerville"/>
              <a:sym typeface="Libre Baskerville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930324"/>
              </p:ext>
            </p:extLst>
          </p:nvPr>
        </p:nvGraphicFramePr>
        <p:xfrm>
          <a:off x="1774991" y="2969416"/>
          <a:ext cx="5118179" cy="1826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8269">
                  <a:extLst>
                    <a:ext uri="{9D8B030D-6E8A-4147-A177-3AD203B41FA5}">
                      <a16:colId xmlns:a16="http://schemas.microsoft.com/office/drawing/2014/main" xmlns="" val="2834446979"/>
                    </a:ext>
                  </a:extLst>
                </a:gridCol>
                <a:gridCol w="1789955">
                  <a:extLst>
                    <a:ext uri="{9D8B030D-6E8A-4147-A177-3AD203B41FA5}">
                      <a16:colId xmlns:a16="http://schemas.microsoft.com/office/drawing/2014/main" xmlns="" val="4016832405"/>
                    </a:ext>
                  </a:extLst>
                </a:gridCol>
                <a:gridCol w="1789955">
                  <a:extLst>
                    <a:ext uri="{9D8B030D-6E8A-4147-A177-3AD203B41FA5}">
                      <a16:colId xmlns:a16="http://schemas.microsoft.com/office/drawing/2014/main" xmlns="" val="3785523603"/>
                    </a:ext>
                  </a:extLst>
                </a:gridCol>
              </a:tblGrid>
              <a:tr h="2219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스테이징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8956492"/>
                  </a:ext>
                </a:extLst>
              </a:tr>
              <a:tr h="22193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dev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</a:rPr>
                        <a:t>Etc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(KR-2)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6301513"/>
                  </a:ext>
                </a:extLst>
              </a:tr>
              <a:tr h="208884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LB Subnet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i="0" u="none" strike="noStrike" cap="none" dirty="0" smtClean="0">
                          <a:solidFill>
                            <a:srgbClr val="0070C0"/>
                          </a:solidFill>
                          <a:latin typeface="+mj-ea"/>
                          <a:ea typeface="+mj-ea"/>
                          <a:cs typeface="Arial"/>
                          <a:sym typeface="Arial"/>
                        </a:rPr>
                        <a:t>172.22.1.0/24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altLang="ko-KR" sz="1000" b="1" i="0" u="none" strike="noStrike" cap="none" dirty="0" smtClean="0">
                        <a:solidFill>
                          <a:srgbClr val="0070C0"/>
                        </a:solidFill>
                        <a:latin typeface="+mj-ea"/>
                        <a:ea typeface="+mj-ea"/>
                        <a:cs typeface="Arial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05164642"/>
                  </a:ext>
                </a:extLst>
              </a:tr>
              <a:tr h="28380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Public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172.22.2.0/24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altLang="ko-KR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8834858"/>
                  </a:ext>
                </a:extLst>
              </a:tr>
              <a:tr h="28380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Private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172.22.3.0/24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altLang="ko-KR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60407370"/>
                  </a:ext>
                </a:extLst>
              </a:tr>
              <a:tr h="283803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Private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172.22.4.0/24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172.22.234.0/24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49815332"/>
                  </a:ext>
                </a:extLst>
              </a:tr>
              <a:tr h="208884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DB Subnet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172.22.5.0/24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altLang="ko-KR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2512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289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직사각형 331"/>
          <p:cNvSpPr/>
          <p:nvPr/>
        </p:nvSpPr>
        <p:spPr>
          <a:xfrm>
            <a:off x="287052" y="1403502"/>
            <a:ext cx="8733382" cy="5096151"/>
          </a:xfrm>
          <a:prstGeom prst="rect">
            <a:avLst/>
          </a:prstGeom>
          <a:solidFill>
            <a:schemeClr val="accent6">
              <a:lumMod val="20000"/>
              <a:lumOff val="80000"/>
              <a:alpha val="60000"/>
            </a:schemeClr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48" name="직사각형 347"/>
          <p:cNvSpPr/>
          <p:nvPr/>
        </p:nvSpPr>
        <p:spPr>
          <a:xfrm>
            <a:off x="384855" y="2197767"/>
            <a:ext cx="8551832" cy="3982054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27" name="직사각형 326"/>
          <p:cNvSpPr/>
          <p:nvPr/>
        </p:nvSpPr>
        <p:spPr>
          <a:xfrm>
            <a:off x="456084" y="3025844"/>
            <a:ext cx="8412481" cy="997894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797" name="직사각형 796"/>
          <p:cNvSpPr/>
          <p:nvPr/>
        </p:nvSpPr>
        <p:spPr>
          <a:xfrm>
            <a:off x="457200" y="4060521"/>
            <a:ext cx="8416740" cy="2057472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58" name="직사각형 357"/>
          <p:cNvSpPr/>
          <p:nvPr/>
        </p:nvSpPr>
        <p:spPr>
          <a:xfrm>
            <a:off x="286715" y="1312226"/>
            <a:ext cx="962768" cy="183679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b="1" dirty="0" err="1" smtClean="0">
                <a:solidFill>
                  <a:schemeClr val="bg1"/>
                </a:solidFill>
                <a:latin typeface="+mn-ea"/>
              </a:rPr>
              <a:t>스테이징</a:t>
            </a:r>
            <a:r>
              <a:rPr lang="en-US" altLang="ko-KR" sz="700" b="1" dirty="0" smtClean="0">
                <a:solidFill>
                  <a:schemeClr val="bg1"/>
                </a:solidFill>
                <a:latin typeface="+mn-ea"/>
              </a:rPr>
              <a:t>(VPC)</a:t>
            </a:r>
            <a:endParaRPr lang="ko-KR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60614" y="656027"/>
            <a:ext cx="503613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300" b="1" dirty="0" smtClean="0">
                <a:solidFill>
                  <a:schemeClr val="bg1"/>
                </a:solidFill>
                <a:latin typeface="+mn-ea"/>
                <a:ea typeface="+mn-ea"/>
              </a:rPr>
              <a:t>1. </a:t>
            </a:r>
            <a:r>
              <a:rPr lang="ko-KR" altLang="en-US" sz="1300" b="1" dirty="0" smtClean="0">
                <a:solidFill>
                  <a:schemeClr val="bg1"/>
                </a:solidFill>
                <a:latin typeface="+mn-ea"/>
                <a:ea typeface="+mn-ea"/>
              </a:rPr>
              <a:t>전체시스템 구성도</a:t>
            </a:r>
            <a:endParaRPr lang="ko-KR" altLang="en-US" sz="13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53" name="직사각형 252"/>
          <p:cNvSpPr/>
          <p:nvPr/>
        </p:nvSpPr>
        <p:spPr>
          <a:xfrm>
            <a:off x="9256012" y="1403502"/>
            <a:ext cx="358883" cy="5096151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254" name="직사각형 253"/>
          <p:cNvSpPr/>
          <p:nvPr/>
        </p:nvSpPr>
        <p:spPr>
          <a:xfrm>
            <a:off x="9090291" y="1314560"/>
            <a:ext cx="720517" cy="183679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+mn-ea"/>
              </a:rPr>
              <a:t>개발</a:t>
            </a:r>
            <a:r>
              <a:rPr lang="en-US" altLang="ko-KR" sz="700" b="1" dirty="0">
                <a:solidFill>
                  <a:schemeClr val="bg1"/>
                </a:solidFill>
                <a:latin typeface="+mn-ea"/>
              </a:rPr>
              <a:t>(Classic)</a:t>
            </a:r>
            <a:endParaRPr lang="ko-KR" altLang="en-US" sz="700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56" name="그림 255">
            <a:extLst>
              <a:ext uri="{FF2B5EF4-FFF2-40B4-BE49-F238E27FC236}">
                <a16:creationId xmlns:a16="http://schemas.microsoft.com/office/drawing/2014/main" xmlns="" id="{5DA2330C-DADE-D548-B780-107C8B558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984" y="3679643"/>
            <a:ext cx="222266" cy="222266"/>
          </a:xfrm>
          <a:prstGeom prst="rect">
            <a:avLst/>
          </a:prstGeom>
        </p:spPr>
      </p:pic>
      <p:cxnSp>
        <p:nvCxnSpPr>
          <p:cNvPr id="257" name="꺾인 연결선 256"/>
          <p:cNvCxnSpPr>
            <a:cxnSpLocks/>
            <a:stCxn id="255" idx="3"/>
            <a:endCxn id="256" idx="1"/>
          </p:cNvCxnSpPr>
          <p:nvPr/>
        </p:nvCxnSpPr>
        <p:spPr>
          <a:xfrm flipV="1">
            <a:off x="9096205" y="3790776"/>
            <a:ext cx="94779" cy="88"/>
          </a:xfrm>
          <a:prstGeom prst="straightConnector1">
            <a:avLst/>
          </a:prstGeom>
          <a:ln w="6350">
            <a:solidFill>
              <a:srgbClr val="061AD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5" name="그룹 374"/>
          <p:cNvGrpSpPr/>
          <p:nvPr/>
        </p:nvGrpSpPr>
        <p:grpSpPr>
          <a:xfrm>
            <a:off x="9326440" y="3328923"/>
            <a:ext cx="237200" cy="184801"/>
            <a:chOff x="9303775" y="2815101"/>
            <a:chExt cx="237200" cy="184801"/>
          </a:xfrm>
        </p:grpSpPr>
        <p:pic>
          <p:nvPicPr>
            <p:cNvPr id="373" name="그림 37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3775" y="2815101"/>
              <a:ext cx="157791" cy="184801"/>
            </a:xfrm>
            <a:prstGeom prst="rect">
              <a:avLst/>
            </a:prstGeom>
          </p:spPr>
        </p:pic>
        <p:pic>
          <p:nvPicPr>
            <p:cNvPr id="374" name="그림 373">
              <a:extLst>
                <a:ext uri="{FF2B5EF4-FFF2-40B4-BE49-F238E27FC236}">
                  <a16:creationId xmlns:a16="http://schemas.microsoft.com/office/drawing/2014/main" xmlns="" id="{E3C4F878-D95F-8444-845A-BB98ED255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62410" y="2899095"/>
              <a:ext cx="78565" cy="77468"/>
            </a:xfrm>
            <a:prstGeom prst="rect">
              <a:avLst/>
            </a:prstGeom>
          </p:spPr>
        </p:pic>
      </p:grpSp>
      <p:pic>
        <p:nvPicPr>
          <p:cNvPr id="376" name="그림 375">
            <a:extLst>
              <a:ext uri="{FF2B5EF4-FFF2-40B4-BE49-F238E27FC236}">
                <a16:creationId xmlns:a16="http://schemas.microsoft.com/office/drawing/2014/main" xmlns="" id="{8874545D-624E-CC42-90F9-056165CE09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4755" y="3143496"/>
            <a:ext cx="127766" cy="134436"/>
          </a:xfrm>
          <a:prstGeom prst="rect">
            <a:avLst/>
          </a:prstGeom>
        </p:spPr>
      </p:pic>
      <p:grpSp>
        <p:nvGrpSpPr>
          <p:cNvPr id="377" name="그룹 376"/>
          <p:cNvGrpSpPr/>
          <p:nvPr/>
        </p:nvGrpSpPr>
        <p:grpSpPr>
          <a:xfrm>
            <a:off x="9326440" y="2883202"/>
            <a:ext cx="237200" cy="184801"/>
            <a:chOff x="9303775" y="2815101"/>
            <a:chExt cx="237200" cy="184801"/>
          </a:xfrm>
        </p:grpSpPr>
        <p:pic>
          <p:nvPicPr>
            <p:cNvPr id="378" name="그림 37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3775" y="2815101"/>
              <a:ext cx="157791" cy="184801"/>
            </a:xfrm>
            <a:prstGeom prst="rect">
              <a:avLst/>
            </a:prstGeom>
          </p:spPr>
        </p:pic>
        <p:pic>
          <p:nvPicPr>
            <p:cNvPr id="379" name="그림 378">
              <a:extLst>
                <a:ext uri="{FF2B5EF4-FFF2-40B4-BE49-F238E27FC236}">
                  <a16:creationId xmlns:a16="http://schemas.microsoft.com/office/drawing/2014/main" xmlns="" id="{E3C4F878-D95F-8444-845A-BB98ED255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62410" y="2899095"/>
              <a:ext cx="78565" cy="77468"/>
            </a:xfrm>
            <a:prstGeom prst="rect">
              <a:avLst/>
            </a:prstGeom>
          </p:spPr>
        </p:pic>
      </p:grpSp>
      <p:pic>
        <p:nvPicPr>
          <p:cNvPr id="380" name="그림 379">
            <a:extLst>
              <a:ext uri="{FF2B5EF4-FFF2-40B4-BE49-F238E27FC236}">
                <a16:creationId xmlns:a16="http://schemas.microsoft.com/office/drawing/2014/main" xmlns="" id="{AEEEA01B-B1E2-4DE5-9272-80095ADC24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688" y="4125364"/>
            <a:ext cx="153900" cy="148851"/>
          </a:xfrm>
          <a:prstGeom prst="rect">
            <a:avLst/>
          </a:prstGeom>
        </p:spPr>
      </p:pic>
      <p:sp>
        <p:nvSpPr>
          <p:cNvPr id="381" name="TextBox 380"/>
          <p:cNvSpPr txBox="1"/>
          <p:nvPr/>
        </p:nvSpPr>
        <p:spPr>
          <a:xfrm>
            <a:off x="8444268" y="1381198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dirty="0" smtClean="0">
                <a:latin typeface="+mn-ea"/>
                <a:ea typeface="+mn-ea"/>
              </a:rPr>
              <a:t>172.22.0.0/16</a:t>
            </a:r>
            <a:endParaRPr lang="ko-KR" altLang="en-US" sz="600" dirty="0">
              <a:latin typeface="+mn-ea"/>
              <a:ea typeface="+mn-ea"/>
            </a:endParaRPr>
          </a:p>
        </p:txBody>
      </p:sp>
      <p:grpSp>
        <p:nvGrpSpPr>
          <p:cNvPr id="79" name="그룹 78"/>
          <p:cNvGrpSpPr/>
          <p:nvPr/>
        </p:nvGrpSpPr>
        <p:grpSpPr>
          <a:xfrm>
            <a:off x="4142458" y="862608"/>
            <a:ext cx="536342" cy="631328"/>
            <a:chOff x="4449284" y="879240"/>
            <a:chExt cx="608980" cy="654697"/>
          </a:xfrm>
        </p:grpSpPr>
        <p:pic>
          <p:nvPicPr>
            <p:cNvPr id="549" name="그래픽 294" descr="흐림">
              <a:extLst>
                <a:ext uri="{FF2B5EF4-FFF2-40B4-BE49-F238E27FC236}">
                  <a16:creationId xmlns:a16="http://schemas.microsoft.com/office/drawing/2014/main" xmlns="" id="{B29A1768-1A63-624F-ADE2-B046C03F3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4481661" y="879240"/>
              <a:ext cx="576603" cy="654697"/>
            </a:xfrm>
            <a:prstGeom prst="rect">
              <a:avLst/>
            </a:prstGeom>
          </p:spPr>
        </p:pic>
        <p:sp>
          <p:nvSpPr>
            <p:cNvPr id="550" name="TextBox 549">
              <a:extLst>
                <a:ext uri="{FF2B5EF4-FFF2-40B4-BE49-F238E27FC236}">
                  <a16:creationId xmlns:a16="http://schemas.microsoft.com/office/drawing/2014/main" xmlns="" id="{868AE919-4D81-DB49-93ED-C74807F01D49}"/>
                </a:ext>
              </a:extLst>
            </p:cNvPr>
            <p:cNvSpPr txBox="1"/>
            <p:nvPr/>
          </p:nvSpPr>
          <p:spPr>
            <a:xfrm>
              <a:off x="4449284" y="1151651"/>
              <a:ext cx="608980" cy="228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kumimoji="1" lang="en-US" altLang="ko-KR" sz="700" b="1" dirty="0">
                  <a:solidFill>
                    <a:schemeClr val="accent1">
                      <a:lumMod val="7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Internet</a:t>
              </a:r>
              <a:endParaRPr kumimoji="1" lang="ko-KR" altLang="en-US" sz="7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107" name="그룹 106"/>
          <p:cNvGrpSpPr/>
          <p:nvPr/>
        </p:nvGrpSpPr>
        <p:grpSpPr>
          <a:xfrm>
            <a:off x="1676772" y="944813"/>
            <a:ext cx="1911651" cy="470092"/>
            <a:chOff x="1347254" y="936575"/>
            <a:chExt cx="1911651" cy="470092"/>
          </a:xfrm>
        </p:grpSpPr>
        <p:sp>
          <p:nvSpPr>
            <p:cNvPr id="551" name="직사각형 550">
              <a:extLst>
                <a:ext uri="{FF2B5EF4-FFF2-40B4-BE49-F238E27FC236}">
                  <a16:creationId xmlns:a16="http://schemas.microsoft.com/office/drawing/2014/main" xmlns="" id="{7EF0D204-3B72-C849-83F6-4A4BAEB36069}"/>
                </a:ext>
              </a:extLst>
            </p:cNvPr>
            <p:cNvSpPr/>
            <p:nvPr/>
          </p:nvSpPr>
          <p:spPr>
            <a:xfrm>
              <a:off x="1433320" y="1089523"/>
              <a:ext cx="392693" cy="282963"/>
            </a:xfrm>
            <a:prstGeom prst="rect">
              <a:avLst/>
            </a:prstGeom>
            <a:noFill/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+mn-ea"/>
              </a:endParaRPr>
            </a:p>
          </p:txBody>
        </p:sp>
        <p:pic>
          <p:nvPicPr>
            <p:cNvPr id="552" name="그림 551">
              <a:extLst>
                <a:ext uri="{FF2B5EF4-FFF2-40B4-BE49-F238E27FC236}">
                  <a16:creationId xmlns:a16="http://schemas.microsoft.com/office/drawing/2014/main" xmlns="" id="{4247C4E3-560A-3749-9EEE-5000431165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544305" y="1168561"/>
              <a:ext cx="176627" cy="115420"/>
            </a:xfrm>
            <a:prstGeom prst="rect">
              <a:avLst/>
            </a:prstGeom>
          </p:spPr>
        </p:pic>
        <p:sp>
          <p:nvSpPr>
            <p:cNvPr id="553" name="직사각형 552">
              <a:extLst>
                <a:ext uri="{FF2B5EF4-FFF2-40B4-BE49-F238E27FC236}">
                  <a16:creationId xmlns:a16="http://schemas.microsoft.com/office/drawing/2014/main" xmlns="" id="{7CE623FB-9A66-7846-95ED-116CD650FB22}"/>
                </a:ext>
              </a:extLst>
            </p:cNvPr>
            <p:cNvSpPr/>
            <p:nvPr/>
          </p:nvSpPr>
          <p:spPr>
            <a:xfrm>
              <a:off x="1949929" y="1089794"/>
              <a:ext cx="1308976" cy="2834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+mn-ea"/>
              </a:endParaRPr>
            </a:p>
          </p:txBody>
        </p:sp>
        <p:pic>
          <p:nvPicPr>
            <p:cNvPr id="554" name="그림 553">
              <a:extLst>
                <a:ext uri="{FF2B5EF4-FFF2-40B4-BE49-F238E27FC236}">
                  <a16:creationId xmlns:a16="http://schemas.microsoft.com/office/drawing/2014/main" xmlns="" id="{7E4388BF-CB1D-A44B-861A-3CAAF49CA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084322" y="1132623"/>
              <a:ext cx="173132" cy="118793"/>
            </a:xfrm>
            <a:prstGeom prst="rect">
              <a:avLst/>
            </a:prstGeom>
          </p:spPr>
        </p:pic>
        <p:pic>
          <p:nvPicPr>
            <p:cNvPr id="555" name="그림 554">
              <a:extLst>
                <a:ext uri="{FF2B5EF4-FFF2-40B4-BE49-F238E27FC236}">
                  <a16:creationId xmlns:a16="http://schemas.microsoft.com/office/drawing/2014/main" xmlns="" id="{3A1457CC-1F31-CA48-9340-78CCCFBBB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402859" y="1140140"/>
              <a:ext cx="178968" cy="104718"/>
            </a:xfrm>
            <a:prstGeom prst="rect">
              <a:avLst/>
            </a:prstGeom>
          </p:spPr>
        </p:pic>
        <p:pic>
          <p:nvPicPr>
            <p:cNvPr id="556" name="그림 555">
              <a:extLst>
                <a:ext uri="{FF2B5EF4-FFF2-40B4-BE49-F238E27FC236}">
                  <a16:creationId xmlns:a16="http://schemas.microsoft.com/office/drawing/2014/main" xmlns="" id="{AAA71A4E-F28D-144E-87EC-364F4EC66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680787" y="1138722"/>
              <a:ext cx="187489" cy="96611"/>
            </a:xfrm>
            <a:prstGeom prst="rect">
              <a:avLst/>
            </a:prstGeom>
          </p:spPr>
        </p:pic>
        <p:sp>
          <p:nvSpPr>
            <p:cNvPr id="557" name="TextBox 556">
              <a:extLst>
                <a:ext uri="{FF2B5EF4-FFF2-40B4-BE49-F238E27FC236}">
                  <a16:creationId xmlns:a16="http://schemas.microsoft.com/office/drawing/2014/main" xmlns="" id="{16FE9448-09E7-8F4D-A645-E25379045906}"/>
                </a:ext>
              </a:extLst>
            </p:cNvPr>
            <p:cNvSpPr txBox="1"/>
            <p:nvPr/>
          </p:nvSpPr>
          <p:spPr>
            <a:xfrm>
              <a:off x="1879017" y="1222001"/>
              <a:ext cx="58450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An</a:t>
              </a:r>
              <a:r>
                <a:rPr kumimoji="1" lang="en-US" altLang="ko-KR" sz="600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ti</a:t>
              </a:r>
              <a:r>
                <a:rPr kumimoji="1" lang="en-US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-DDoS</a:t>
              </a:r>
              <a:endParaRPr kumimoji="1" lang="ko-KR" altLang="en-US" sz="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558" name="TextBox 557">
              <a:extLst>
                <a:ext uri="{FF2B5EF4-FFF2-40B4-BE49-F238E27FC236}">
                  <a16:creationId xmlns:a16="http://schemas.microsoft.com/office/drawing/2014/main" xmlns="" id="{DB561182-2E73-DE43-90D7-2CDCA8AF5C10}"/>
                </a:ext>
              </a:extLst>
            </p:cNvPr>
            <p:cNvSpPr txBox="1"/>
            <p:nvPr/>
          </p:nvSpPr>
          <p:spPr>
            <a:xfrm>
              <a:off x="2295505" y="1222001"/>
              <a:ext cx="36877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IDS</a:t>
              </a:r>
              <a:endParaRPr kumimoji="1" lang="ko-KR" altLang="en-US" sz="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559" name="TextBox 558">
              <a:extLst>
                <a:ext uri="{FF2B5EF4-FFF2-40B4-BE49-F238E27FC236}">
                  <a16:creationId xmlns:a16="http://schemas.microsoft.com/office/drawing/2014/main" xmlns="" id="{D5ED9916-C94E-9A43-A2C1-C189BE11454F}"/>
                </a:ext>
              </a:extLst>
            </p:cNvPr>
            <p:cNvSpPr txBox="1"/>
            <p:nvPr/>
          </p:nvSpPr>
          <p:spPr>
            <a:xfrm>
              <a:off x="2588331" y="1222001"/>
              <a:ext cx="36877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IPS</a:t>
              </a:r>
              <a:endParaRPr kumimoji="1" lang="ko-KR" altLang="en-US" sz="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560" name="TextBox 559">
              <a:extLst>
                <a:ext uri="{FF2B5EF4-FFF2-40B4-BE49-F238E27FC236}">
                  <a16:creationId xmlns:a16="http://schemas.microsoft.com/office/drawing/2014/main" xmlns="" id="{6FD97699-2ADE-234A-B8E5-1509514DB92A}"/>
                </a:ext>
              </a:extLst>
            </p:cNvPr>
            <p:cNvSpPr txBox="1"/>
            <p:nvPr/>
          </p:nvSpPr>
          <p:spPr>
            <a:xfrm>
              <a:off x="2883383" y="1222001"/>
              <a:ext cx="36877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WAF</a:t>
              </a:r>
              <a:endParaRPr kumimoji="1" lang="ko-KR" altLang="en-US" sz="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561" name="TextBox 560">
              <a:extLst>
                <a:ext uri="{FF2B5EF4-FFF2-40B4-BE49-F238E27FC236}">
                  <a16:creationId xmlns:a16="http://schemas.microsoft.com/office/drawing/2014/main" xmlns="" id="{18AD1676-58E5-1F4D-997B-BC65F6A6D727}"/>
                </a:ext>
              </a:extLst>
            </p:cNvPr>
            <p:cNvSpPr txBox="1"/>
            <p:nvPr/>
          </p:nvSpPr>
          <p:spPr>
            <a:xfrm>
              <a:off x="1347254" y="936575"/>
              <a:ext cx="97314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Security Monitoring</a:t>
              </a:r>
              <a:endParaRPr kumimoji="1" lang="ko-KR" altLang="en-US" sz="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  <p:cxnSp>
          <p:nvCxnSpPr>
            <p:cNvPr id="562" name="직선 연결선[R] 75">
              <a:extLst>
                <a:ext uri="{FF2B5EF4-FFF2-40B4-BE49-F238E27FC236}">
                  <a16:creationId xmlns:a16="http://schemas.microsoft.com/office/drawing/2014/main" xmlns="" id="{EAC79654-46D3-5643-9EB2-F50BD64C715E}"/>
                </a:ext>
              </a:extLst>
            </p:cNvPr>
            <p:cNvCxnSpPr>
              <a:stCxn id="551" idx="3"/>
              <a:endCxn id="553" idx="1"/>
            </p:cNvCxnSpPr>
            <p:nvPr/>
          </p:nvCxnSpPr>
          <p:spPr>
            <a:xfrm>
              <a:off x="1826013" y="1231005"/>
              <a:ext cx="123916" cy="5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63" name="그림 562">
              <a:extLst>
                <a:ext uri="{FF2B5EF4-FFF2-40B4-BE49-F238E27FC236}">
                  <a16:creationId xmlns:a16="http://schemas.microsoft.com/office/drawing/2014/main" xmlns="" id="{74A28FF9-3259-D74E-81FD-065A4C4F8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984782" y="1121241"/>
              <a:ext cx="164870" cy="151455"/>
            </a:xfrm>
            <a:prstGeom prst="rect">
              <a:avLst/>
            </a:prstGeom>
          </p:spPr>
        </p:pic>
      </p:grpSp>
      <p:cxnSp>
        <p:nvCxnSpPr>
          <p:cNvPr id="565" name="직선 화살표 연결선 564">
            <a:extLst>
              <a:ext uri="{FF2B5EF4-FFF2-40B4-BE49-F238E27FC236}">
                <a16:creationId xmlns:a16="http://schemas.microsoft.com/office/drawing/2014/main" xmlns="" id="{A977729F-D341-E541-8201-4B5A2EA70BD9}"/>
              </a:ext>
            </a:extLst>
          </p:cNvPr>
          <p:cNvCxnSpPr>
            <a:cxnSpLocks/>
            <a:stCxn id="550" idx="1"/>
            <a:endCxn id="553" idx="3"/>
          </p:cNvCxnSpPr>
          <p:nvPr/>
        </p:nvCxnSpPr>
        <p:spPr>
          <a:xfrm flipH="1">
            <a:off x="3588423" y="1235582"/>
            <a:ext cx="554035" cy="417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그룹 86"/>
          <p:cNvGrpSpPr/>
          <p:nvPr/>
        </p:nvGrpSpPr>
        <p:grpSpPr>
          <a:xfrm>
            <a:off x="5326472" y="1131156"/>
            <a:ext cx="510589" cy="215806"/>
            <a:chOff x="4283415" y="992345"/>
            <a:chExt cx="510589" cy="215806"/>
          </a:xfrm>
        </p:grpSpPr>
        <p:pic>
          <p:nvPicPr>
            <p:cNvPr id="566" name="그림 565">
              <a:extLst>
                <a:ext uri="{FF2B5EF4-FFF2-40B4-BE49-F238E27FC236}">
                  <a16:creationId xmlns:a16="http://schemas.microsoft.com/office/drawing/2014/main" xmlns="" id="{170E703A-1615-F44B-88DC-5530140A7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4293758" y="992345"/>
              <a:ext cx="215806" cy="215806"/>
            </a:xfrm>
            <a:prstGeom prst="rect">
              <a:avLst/>
            </a:prstGeom>
          </p:spPr>
        </p:pic>
        <p:sp>
          <p:nvSpPr>
            <p:cNvPr id="567" name="TextBox 566">
              <a:extLst>
                <a:ext uri="{FF2B5EF4-FFF2-40B4-BE49-F238E27FC236}">
                  <a16:creationId xmlns:a16="http://schemas.microsoft.com/office/drawing/2014/main" xmlns="" id="{3BF3541B-144E-D24E-BAEA-286CF055BF75}"/>
                </a:ext>
              </a:extLst>
            </p:cNvPr>
            <p:cNvSpPr txBox="1"/>
            <p:nvPr/>
          </p:nvSpPr>
          <p:spPr>
            <a:xfrm>
              <a:off x="4283415" y="1012538"/>
              <a:ext cx="51058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ko-KR" sz="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Users</a:t>
              </a:r>
              <a:endParaRPr kumimoji="1" lang="ko-KR" altLang="en-US" sz="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</p:grpSp>
      <p:pic>
        <p:nvPicPr>
          <p:cNvPr id="569" name="그림 568">
            <a:extLst>
              <a:ext uri="{FF2B5EF4-FFF2-40B4-BE49-F238E27FC236}">
                <a16:creationId xmlns:a16="http://schemas.microsoft.com/office/drawing/2014/main" xmlns="" id="{305761C5-47F3-4D44-8299-493B71F1C042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293443" y="1314260"/>
            <a:ext cx="162722" cy="162722"/>
          </a:xfrm>
          <a:prstGeom prst="rect">
            <a:avLst/>
          </a:prstGeom>
        </p:spPr>
      </p:pic>
      <p:grpSp>
        <p:nvGrpSpPr>
          <p:cNvPr id="92" name="그룹 91"/>
          <p:cNvGrpSpPr/>
          <p:nvPr/>
        </p:nvGrpSpPr>
        <p:grpSpPr>
          <a:xfrm>
            <a:off x="6976565" y="1011406"/>
            <a:ext cx="415498" cy="410450"/>
            <a:chOff x="6947990" y="997911"/>
            <a:chExt cx="415498" cy="410450"/>
          </a:xfrm>
        </p:grpSpPr>
        <p:pic>
          <p:nvPicPr>
            <p:cNvPr id="83" name="그림 82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7065006" y="997911"/>
              <a:ext cx="172942" cy="201420"/>
            </a:xfrm>
            <a:prstGeom prst="rect">
              <a:avLst/>
            </a:prstGeom>
          </p:spPr>
        </p:pic>
        <p:sp>
          <p:nvSpPr>
            <p:cNvPr id="571" name="TextBox 570"/>
            <p:cNvSpPr txBox="1"/>
            <p:nvPr/>
          </p:nvSpPr>
          <p:spPr>
            <a:xfrm>
              <a:off x="6947990" y="1162140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500" dirty="0" err="1" smtClean="0">
                  <a:latin typeface="+mn-ea"/>
                  <a:ea typeface="+mn-ea"/>
                </a:rPr>
                <a:t>빛마루</a:t>
              </a:r>
              <a:endParaRPr lang="en-US" altLang="ko-KR" sz="500" dirty="0" smtClean="0">
                <a:latin typeface="+mn-ea"/>
                <a:ea typeface="+mn-ea"/>
              </a:endParaRPr>
            </a:p>
            <a:p>
              <a:pPr algn="ctr"/>
              <a:r>
                <a:rPr lang="en-US" altLang="ko-KR" sz="500" dirty="0" smtClean="0">
                  <a:latin typeface="+mn-ea"/>
                  <a:ea typeface="+mn-ea"/>
                </a:rPr>
                <a:t>(</a:t>
              </a:r>
              <a:r>
                <a:rPr lang="ko-KR" altLang="en-US" sz="500" dirty="0" err="1" smtClean="0">
                  <a:latin typeface="+mn-ea"/>
                  <a:ea typeface="+mn-ea"/>
                </a:rPr>
                <a:t>운영팀</a:t>
              </a:r>
              <a:r>
                <a:rPr lang="en-US" altLang="ko-KR" sz="500" dirty="0" smtClean="0">
                  <a:latin typeface="+mn-ea"/>
                  <a:ea typeface="+mn-ea"/>
                </a:rPr>
                <a:t>)</a:t>
              </a:r>
              <a:endParaRPr lang="ko-KR" altLang="en-US" sz="500" dirty="0">
                <a:latin typeface="+mn-ea"/>
                <a:ea typeface="+mn-ea"/>
              </a:endParaRPr>
            </a:p>
          </p:txBody>
        </p:sp>
      </p:grpSp>
      <p:grpSp>
        <p:nvGrpSpPr>
          <p:cNvPr id="572" name="그룹 571"/>
          <p:cNvGrpSpPr/>
          <p:nvPr/>
        </p:nvGrpSpPr>
        <p:grpSpPr>
          <a:xfrm>
            <a:off x="7246291" y="1011406"/>
            <a:ext cx="479619" cy="410450"/>
            <a:chOff x="6915931" y="997911"/>
            <a:chExt cx="479619" cy="410450"/>
          </a:xfrm>
        </p:grpSpPr>
        <p:pic>
          <p:nvPicPr>
            <p:cNvPr id="573" name="그림 572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7065006" y="997911"/>
              <a:ext cx="172942" cy="201420"/>
            </a:xfrm>
            <a:prstGeom prst="rect">
              <a:avLst/>
            </a:prstGeom>
          </p:spPr>
        </p:pic>
        <p:sp>
          <p:nvSpPr>
            <p:cNvPr id="574" name="TextBox 573"/>
            <p:cNvSpPr txBox="1"/>
            <p:nvPr/>
          </p:nvSpPr>
          <p:spPr>
            <a:xfrm>
              <a:off x="6915931" y="1162140"/>
              <a:ext cx="4796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500" dirty="0" err="1" smtClean="0">
                  <a:latin typeface="+mn-ea"/>
                  <a:ea typeface="+mn-ea"/>
                </a:rPr>
                <a:t>EBSlang</a:t>
              </a:r>
              <a:endParaRPr lang="en-US" altLang="ko-KR" sz="500" dirty="0" smtClean="0">
                <a:latin typeface="+mn-ea"/>
                <a:ea typeface="+mn-ea"/>
              </a:endParaRPr>
            </a:p>
            <a:p>
              <a:pPr algn="ctr"/>
              <a:r>
                <a:rPr lang="en-US" altLang="ko-KR" sz="500" dirty="0" smtClean="0">
                  <a:latin typeface="+mn-ea"/>
                  <a:ea typeface="+mn-ea"/>
                </a:rPr>
                <a:t>(</a:t>
              </a:r>
              <a:r>
                <a:rPr lang="ko-KR" altLang="en-US" sz="500" dirty="0" smtClean="0">
                  <a:latin typeface="+mn-ea"/>
                  <a:ea typeface="+mn-ea"/>
                </a:rPr>
                <a:t>운영개발</a:t>
              </a:r>
              <a:r>
                <a:rPr lang="en-US" altLang="ko-KR" sz="500" dirty="0" smtClean="0">
                  <a:latin typeface="+mn-ea"/>
                  <a:ea typeface="+mn-ea"/>
                </a:rPr>
                <a:t>)</a:t>
              </a:r>
              <a:endParaRPr lang="ko-KR" altLang="en-US" sz="500" dirty="0">
                <a:latin typeface="+mn-ea"/>
                <a:ea typeface="+mn-ea"/>
              </a:endParaRPr>
            </a:p>
          </p:txBody>
        </p:sp>
      </p:grpSp>
      <p:cxnSp>
        <p:nvCxnSpPr>
          <p:cNvPr id="576" name="직선 화살표 연결선 575">
            <a:extLst>
              <a:ext uri="{FF2B5EF4-FFF2-40B4-BE49-F238E27FC236}">
                <a16:creationId xmlns:a16="http://schemas.microsoft.com/office/drawing/2014/main" xmlns="" id="{A977729F-D341-E541-8201-4B5A2EA70BD9}"/>
              </a:ext>
            </a:extLst>
          </p:cNvPr>
          <p:cNvCxnSpPr>
            <a:cxnSpLocks/>
            <a:stCxn id="566" idx="1"/>
            <a:endCxn id="550" idx="3"/>
          </p:cNvCxnSpPr>
          <p:nvPr/>
        </p:nvCxnSpPr>
        <p:spPr>
          <a:xfrm flipH="1" flipV="1">
            <a:off x="4678800" y="1235582"/>
            <a:ext cx="658015" cy="347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7" name="그룹 576"/>
          <p:cNvGrpSpPr/>
          <p:nvPr/>
        </p:nvGrpSpPr>
        <p:grpSpPr>
          <a:xfrm>
            <a:off x="7591448" y="1011406"/>
            <a:ext cx="418704" cy="374781"/>
            <a:chOff x="6955913" y="997911"/>
            <a:chExt cx="418704" cy="374781"/>
          </a:xfrm>
        </p:grpSpPr>
        <p:pic>
          <p:nvPicPr>
            <p:cNvPr id="578" name="그림 577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7065006" y="997911"/>
              <a:ext cx="172942" cy="201420"/>
            </a:xfrm>
            <a:prstGeom prst="rect">
              <a:avLst/>
            </a:prstGeom>
          </p:spPr>
        </p:pic>
        <p:sp>
          <p:nvSpPr>
            <p:cNvPr id="579" name="TextBox 578"/>
            <p:cNvSpPr txBox="1"/>
            <p:nvPr/>
          </p:nvSpPr>
          <p:spPr>
            <a:xfrm>
              <a:off x="6955913" y="1203415"/>
              <a:ext cx="41870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500" dirty="0" smtClean="0">
                  <a:latin typeface="+mn-ea"/>
                  <a:ea typeface="+mn-ea"/>
                </a:rPr>
                <a:t>EBS</a:t>
              </a:r>
              <a:r>
                <a:rPr lang="ko-KR" altLang="en-US" sz="500" dirty="0" smtClean="0">
                  <a:latin typeface="+mn-ea"/>
                  <a:ea typeface="+mn-ea"/>
                </a:rPr>
                <a:t>사옥</a:t>
              </a:r>
              <a:endParaRPr lang="ko-KR" altLang="en-US" sz="500" dirty="0">
                <a:latin typeface="+mn-ea"/>
                <a:ea typeface="+mn-ea"/>
              </a:endParaRPr>
            </a:p>
          </p:txBody>
        </p:sp>
      </p:grpSp>
      <p:sp>
        <p:nvSpPr>
          <p:cNvPr id="580" name="직사각형 579">
            <a:extLst>
              <a:ext uri="{FF2B5EF4-FFF2-40B4-BE49-F238E27FC236}">
                <a16:creationId xmlns:a16="http://schemas.microsoft.com/office/drawing/2014/main" xmlns="" id="{7CE623FB-9A66-7846-95ED-116CD650FB22}"/>
              </a:ext>
            </a:extLst>
          </p:cNvPr>
          <p:cNvSpPr/>
          <p:nvPr/>
        </p:nvSpPr>
        <p:spPr>
          <a:xfrm>
            <a:off x="6998903" y="1006605"/>
            <a:ext cx="957421" cy="379659"/>
          </a:xfrm>
          <a:prstGeom prst="rect">
            <a:avLst/>
          </a:prstGeom>
          <a:noFill/>
          <a:ln w="3175">
            <a:solidFill>
              <a:srgbClr val="B9B9B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cxnSp>
        <p:nvCxnSpPr>
          <p:cNvPr id="581" name="꺾인 연결선 580"/>
          <p:cNvCxnSpPr>
            <a:cxnSpLocks/>
            <a:stCxn id="580" idx="1"/>
            <a:endCxn id="569" idx="0"/>
          </p:cNvCxnSpPr>
          <p:nvPr/>
        </p:nvCxnSpPr>
        <p:spPr>
          <a:xfrm rot="10800000" flipV="1">
            <a:off x="6374805" y="1196434"/>
            <a:ext cx="624099" cy="117825"/>
          </a:xfrm>
          <a:prstGeom prst="bentConnector2">
            <a:avLst/>
          </a:prstGeom>
          <a:ln w="127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직사각형 335"/>
          <p:cNvSpPr/>
          <p:nvPr/>
        </p:nvSpPr>
        <p:spPr>
          <a:xfrm>
            <a:off x="386910" y="1580317"/>
            <a:ext cx="8551832" cy="543338"/>
          </a:xfrm>
          <a:prstGeom prst="rect">
            <a:avLst/>
          </a:prstGeom>
          <a:solidFill>
            <a:schemeClr val="accent5">
              <a:lumMod val="20000"/>
              <a:lumOff val="80000"/>
              <a:alpha val="60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49" name="직사각형 348"/>
          <p:cNvSpPr/>
          <p:nvPr/>
        </p:nvSpPr>
        <p:spPr>
          <a:xfrm>
            <a:off x="384854" y="1580317"/>
            <a:ext cx="941026" cy="18367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bg1"/>
                </a:solidFill>
                <a:latin typeface="+mn-ea"/>
              </a:rPr>
              <a:t>Public Zone</a:t>
            </a:r>
            <a:endParaRPr lang="ko-KR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1" name="TextBox 450"/>
          <p:cNvSpPr txBox="1"/>
          <p:nvPr/>
        </p:nvSpPr>
        <p:spPr>
          <a:xfrm>
            <a:off x="8295290" y="1579823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dirty="0" smtClean="0">
                <a:latin typeface="+mn-ea"/>
                <a:ea typeface="+mn-ea"/>
              </a:rPr>
              <a:t>172.22.2.0/24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255" name="그림 254">
            <a:extLst>
              <a:ext uri="{FF2B5EF4-FFF2-40B4-BE49-F238E27FC236}">
                <a16:creationId xmlns:a16="http://schemas.microsoft.com/office/drawing/2014/main" xmlns="" id="{5DA2330C-DADE-D548-B780-107C8B558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3939" y="3679731"/>
            <a:ext cx="222266" cy="222266"/>
          </a:xfrm>
          <a:prstGeom prst="rect">
            <a:avLst/>
          </a:prstGeom>
        </p:spPr>
      </p:pic>
      <p:sp>
        <p:nvSpPr>
          <p:cNvPr id="457" name="TextBox 456"/>
          <p:cNvSpPr txBox="1"/>
          <p:nvPr/>
        </p:nvSpPr>
        <p:spPr>
          <a:xfrm>
            <a:off x="4111775" y="1938242"/>
            <a:ext cx="596638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50" dirty="0" smtClean="0">
                <a:latin typeface="+mn-ea"/>
                <a:ea typeface="+mn-ea"/>
              </a:rPr>
              <a:t>bastion </a:t>
            </a:r>
            <a:r>
              <a:rPr lang="en-US" altLang="ko-KR" sz="650" dirty="0" err="1" smtClean="0">
                <a:latin typeface="+mn-ea"/>
                <a:ea typeface="+mn-ea"/>
              </a:rPr>
              <a:t>svr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495" name="그림 494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188628" y="1629465"/>
            <a:ext cx="92231" cy="122588"/>
          </a:xfrm>
          <a:prstGeom prst="rect">
            <a:avLst/>
          </a:prstGeom>
        </p:spPr>
      </p:pic>
      <p:pic>
        <p:nvPicPr>
          <p:cNvPr id="564" name="그림 563">
            <a:extLst>
              <a:ext uri="{FF2B5EF4-FFF2-40B4-BE49-F238E27FC236}">
                <a16:creationId xmlns:a16="http://schemas.microsoft.com/office/drawing/2014/main" xmlns="" id="{0180A3BA-F3D0-7847-AD41-AA73EF6B0590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299911" y="1737019"/>
            <a:ext cx="222877" cy="222877"/>
          </a:xfrm>
          <a:prstGeom prst="rect">
            <a:avLst/>
          </a:prstGeom>
        </p:spPr>
      </p:pic>
      <p:cxnSp>
        <p:nvCxnSpPr>
          <p:cNvPr id="568" name="꺾인 연결선 567"/>
          <p:cNvCxnSpPr>
            <a:cxnSpLocks/>
            <a:stCxn id="550" idx="2"/>
            <a:endCxn id="564" idx="0"/>
          </p:cNvCxnSpPr>
          <p:nvPr/>
        </p:nvCxnSpPr>
        <p:spPr>
          <a:xfrm rot="16200000" flipH="1">
            <a:off x="4215414" y="1541082"/>
            <a:ext cx="391151" cy="721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1" name="직사각형 650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738189" y="3194562"/>
            <a:ext cx="1210236" cy="71166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500">
              <a:latin typeface="+mn-ea"/>
            </a:endParaRPr>
          </a:p>
        </p:txBody>
      </p:sp>
      <p:grpSp>
        <p:nvGrpSpPr>
          <p:cNvPr id="652" name="그룹 651"/>
          <p:cNvGrpSpPr/>
          <p:nvPr/>
        </p:nvGrpSpPr>
        <p:grpSpPr>
          <a:xfrm>
            <a:off x="1640931" y="3375912"/>
            <a:ext cx="265370" cy="256578"/>
            <a:chOff x="777052" y="2875697"/>
            <a:chExt cx="192924" cy="172129"/>
          </a:xfrm>
        </p:grpSpPr>
        <p:pic>
          <p:nvPicPr>
            <p:cNvPr id="653" name="그림 65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052" y="2875697"/>
              <a:ext cx="140581" cy="172129"/>
            </a:xfrm>
            <a:prstGeom prst="rect">
              <a:avLst/>
            </a:prstGeom>
          </p:spPr>
        </p:pic>
        <p:pic>
          <p:nvPicPr>
            <p:cNvPr id="654" name="그림 653">
              <a:extLst>
                <a:ext uri="{FF2B5EF4-FFF2-40B4-BE49-F238E27FC236}">
                  <a16:creationId xmlns:a16="http://schemas.microsoft.com/office/drawing/2014/main" xmlns="" id="{E3C4F878-D95F-8444-845A-BB98ED255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6764" y="2973078"/>
              <a:ext cx="53212" cy="54854"/>
            </a:xfrm>
            <a:prstGeom prst="rect">
              <a:avLst/>
            </a:prstGeom>
          </p:spPr>
        </p:pic>
      </p:grpSp>
      <p:sp>
        <p:nvSpPr>
          <p:cNvPr id="655" name="TextBox 654"/>
          <p:cNvSpPr txBox="1"/>
          <p:nvPr/>
        </p:nvSpPr>
        <p:spPr>
          <a:xfrm>
            <a:off x="822254" y="3642679"/>
            <a:ext cx="1035861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50" dirty="0" smtClean="0">
                <a:latin typeface="+mn-ea"/>
                <a:ea typeface="+mn-ea"/>
              </a:rPr>
              <a:t>형상관리서버</a:t>
            </a:r>
            <a:endParaRPr lang="en-US" altLang="ko-KR" sz="650" dirty="0" smtClean="0">
              <a:latin typeface="+mn-ea"/>
              <a:ea typeface="+mn-ea"/>
            </a:endParaRP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svn</a:t>
            </a:r>
            <a:r>
              <a:rPr lang="en-US" altLang="ko-KR" sz="600" dirty="0" smtClean="0">
                <a:latin typeface="+mn-ea"/>
                <a:ea typeface="+mn-ea"/>
              </a:rPr>
              <a:t>, </a:t>
            </a:r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nex</a:t>
            </a:r>
            <a:r>
              <a:rPr lang="en-US" altLang="ko-KR" sz="600" dirty="0" smtClean="0">
                <a:latin typeface="+mn-ea"/>
                <a:ea typeface="+mn-ea"/>
              </a:rPr>
              <a:t>, stg-</a:t>
            </a:r>
            <a:r>
              <a:rPr lang="en-US" altLang="ko-KR" sz="600" dirty="0" err="1" smtClean="0">
                <a:latin typeface="+mn-ea"/>
                <a:ea typeface="+mn-ea"/>
              </a:rPr>
              <a:t>jen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656" name="그림 655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813488" y="3225912"/>
            <a:ext cx="92232" cy="122588"/>
          </a:xfrm>
          <a:prstGeom prst="rect">
            <a:avLst/>
          </a:prstGeom>
        </p:spPr>
      </p:pic>
      <p:grpSp>
        <p:nvGrpSpPr>
          <p:cNvPr id="23" name="그룹 22"/>
          <p:cNvGrpSpPr/>
          <p:nvPr/>
        </p:nvGrpSpPr>
        <p:grpSpPr>
          <a:xfrm>
            <a:off x="2097182" y="3188326"/>
            <a:ext cx="6634979" cy="748970"/>
            <a:chOff x="579532" y="3188326"/>
            <a:chExt cx="6634979" cy="748970"/>
          </a:xfrm>
        </p:grpSpPr>
        <p:sp>
          <p:nvSpPr>
            <p:cNvPr id="589" name="직사각형 588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579532" y="3189140"/>
              <a:ext cx="587359" cy="7110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590" name="TextBox 589"/>
            <p:cNvSpPr txBox="1"/>
            <p:nvPr/>
          </p:nvSpPr>
          <p:spPr>
            <a:xfrm>
              <a:off x="654952" y="3635365"/>
              <a:ext cx="42992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700" dirty="0" smtClean="0">
                  <a:latin typeface="+mn-ea"/>
                  <a:ea typeface="+mn-ea"/>
                </a:rPr>
                <a:t>API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api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591" name="직사각형 590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1331552" y="3189140"/>
              <a:ext cx="587360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592" name="TextBox 591"/>
            <p:cNvSpPr txBox="1"/>
            <p:nvPr/>
          </p:nvSpPr>
          <p:spPr>
            <a:xfrm>
              <a:off x="1259657" y="3634874"/>
              <a:ext cx="737702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spc="-100" dirty="0" smtClean="0">
                  <a:latin typeface="+mn-ea"/>
                  <a:ea typeface="+mn-ea"/>
                </a:rPr>
                <a:t>공통플랫폼</a:t>
              </a:r>
              <a:r>
                <a:rPr lang="en-US" altLang="ko-KR" sz="650" dirty="0" smtClean="0">
                  <a:latin typeface="+mn-ea"/>
                  <a:ea typeface="+mn-ea"/>
                </a:rPr>
                <a:t>-</a:t>
              </a:r>
              <a:r>
                <a:rPr lang="ko-KR" altLang="en-US" sz="650" dirty="0" smtClean="0">
                  <a:latin typeface="+mn-ea"/>
                  <a:ea typeface="+mn-ea"/>
                </a:rPr>
                <a:t>공통</a:t>
              </a:r>
              <a:endParaRPr lang="en-US" altLang="ko-KR" sz="650" dirty="0" smtClean="0">
                <a:latin typeface="+mn-ea"/>
                <a:ea typeface="+mn-ea"/>
              </a:endParaRP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cmp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593" name="직사각형 592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2097880" y="3189140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594" name="TextBox 593"/>
            <p:cNvSpPr txBox="1"/>
            <p:nvPr/>
          </p:nvSpPr>
          <p:spPr>
            <a:xfrm>
              <a:off x="2030746" y="3630111"/>
              <a:ext cx="724878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spc="-100" dirty="0" smtClean="0">
                  <a:latin typeface="+mn-ea"/>
                  <a:ea typeface="+mn-ea"/>
                </a:rPr>
                <a:t>공통플랫폼</a:t>
              </a:r>
              <a:r>
                <a:rPr lang="en-US" altLang="ko-KR" sz="650" dirty="0" smtClean="0">
                  <a:latin typeface="+mn-ea"/>
                  <a:ea typeface="+mn-ea"/>
                </a:rPr>
                <a:t>-SSO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sso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595" name="직사각형 594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2852416" y="3189140"/>
              <a:ext cx="587360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596" name="TextBox 595"/>
            <p:cNvSpPr txBox="1"/>
            <p:nvPr/>
          </p:nvSpPr>
          <p:spPr>
            <a:xfrm>
              <a:off x="2796504" y="3634874"/>
              <a:ext cx="71846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 smtClean="0">
                  <a:latin typeface="+mn-ea"/>
                  <a:ea typeface="+mn-ea"/>
                </a:rPr>
                <a:t>고교강의</a:t>
              </a:r>
              <a:r>
                <a:rPr lang="en-US" altLang="ko-KR" sz="650" dirty="0" smtClean="0">
                  <a:latin typeface="+mn-ea"/>
                  <a:ea typeface="+mn-ea"/>
                </a:rPr>
                <a:t>-</a:t>
              </a:r>
              <a:r>
                <a:rPr lang="ko-KR" altLang="en-US" sz="650" dirty="0" smtClean="0">
                  <a:latin typeface="+mn-ea"/>
                  <a:ea typeface="+mn-ea"/>
                </a:rPr>
                <a:t>공통</a:t>
              </a:r>
              <a:endParaRPr lang="en-US" altLang="ko-KR" sz="650" dirty="0" smtClean="0">
                <a:latin typeface="+mn-ea"/>
                <a:ea typeface="+mn-ea"/>
              </a:endParaRP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hsc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grpSp>
          <p:nvGrpSpPr>
            <p:cNvPr id="597" name="그룹 596"/>
            <p:cNvGrpSpPr/>
            <p:nvPr/>
          </p:nvGrpSpPr>
          <p:grpSpPr>
            <a:xfrm>
              <a:off x="584985" y="3210964"/>
              <a:ext cx="578135" cy="479587"/>
              <a:chOff x="584985" y="2620414"/>
              <a:chExt cx="578135" cy="479587"/>
            </a:xfrm>
          </p:grpSpPr>
          <p:pic>
            <p:nvPicPr>
              <p:cNvPr id="598" name="그림 597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599" name="그림 598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00" name="그림 599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01" name="그룹 600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06" name="그림 60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07" name="그림 606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02" name="그룹 601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04" name="그림 60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05" name="그림 604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03" name="자유형 602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08" name="그룹 607"/>
            <p:cNvGrpSpPr/>
            <p:nvPr/>
          </p:nvGrpSpPr>
          <p:grpSpPr>
            <a:xfrm>
              <a:off x="1336954" y="3208616"/>
              <a:ext cx="578135" cy="479587"/>
              <a:chOff x="584985" y="2620414"/>
              <a:chExt cx="578135" cy="479587"/>
            </a:xfrm>
          </p:grpSpPr>
          <p:pic>
            <p:nvPicPr>
              <p:cNvPr id="609" name="그림 608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10" name="그림 609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11" name="그림 610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12" name="그룹 611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17" name="그림 6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18" name="그림 617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13" name="그룹 612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15" name="그림 61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16" name="그림 615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14" name="자유형 613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19" name="그룹 618"/>
            <p:cNvGrpSpPr/>
            <p:nvPr/>
          </p:nvGrpSpPr>
          <p:grpSpPr>
            <a:xfrm>
              <a:off x="2105775" y="3204952"/>
              <a:ext cx="578135" cy="479587"/>
              <a:chOff x="584985" y="2620414"/>
              <a:chExt cx="578135" cy="479587"/>
            </a:xfrm>
          </p:grpSpPr>
          <p:pic>
            <p:nvPicPr>
              <p:cNvPr id="620" name="그림 619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21" name="그림 620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22" name="그림 621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23" name="그룹 622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28" name="그림 62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29" name="그림 628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24" name="그룹 623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26" name="그림 62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27" name="그림 626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25" name="자유형 624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30" name="그룹 629"/>
            <p:cNvGrpSpPr/>
            <p:nvPr/>
          </p:nvGrpSpPr>
          <p:grpSpPr>
            <a:xfrm>
              <a:off x="2857744" y="3202604"/>
              <a:ext cx="578135" cy="479587"/>
              <a:chOff x="584985" y="2620414"/>
              <a:chExt cx="578135" cy="479587"/>
            </a:xfrm>
          </p:grpSpPr>
          <p:pic>
            <p:nvPicPr>
              <p:cNvPr id="631" name="그림 630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32" name="그림 631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33" name="그림 632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34" name="그룹 633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39" name="그림 63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40" name="그림 639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35" name="그룹 634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37" name="그림 63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38" name="그림 637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36" name="자유형 635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sp>
          <p:nvSpPr>
            <p:cNvPr id="641" name="직사각형 640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3608183" y="3191479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642" name="TextBox 641"/>
            <p:cNvSpPr txBox="1"/>
            <p:nvPr/>
          </p:nvSpPr>
          <p:spPr>
            <a:xfrm>
              <a:off x="3535192" y="3641976"/>
              <a:ext cx="7360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 smtClean="0">
                  <a:latin typeface="+mn-ea"/>
                  <a:ea typeface="+mn-ea"/>
                </a:rPr>
                <a:t>영어</a:t>
              </a:r>
              <a:r>
                <a:rPr lang="en-US" altLang="ko-KR" sz="650" dirty="0" smtClean="0">
                  <a:latin typeface="+mn-ea"/>
                  <a:ea typeface="+mn-ea"/>
                </a:rPr>
                <a:t>WEB/WAS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eng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643" name="직사각형 642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4347217" y="3191235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644" name="TextBox 643"/>
            <p:cNvSpPr txBox="1"/>
            <p:nvPr/>
          </p:nvSpPr>
          <p:spPr>
            <a:xfrm>
              <a:off x="4280576" y="3644908"/>
              <a:ext cx="7360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 smtClean="0">
                  <a:latin typeface="+mn-ea"/>
                  <a:ea typeface="+mn-ea"/>
                </a:rPr>
                <a:t>수학</a:t>
              </a:r>
              <a:r>
                <a:rPr lang="en-US" altLang="ko-KR" sz="650" dirty="0" smtClean="0">
                  <a:latin typeface="+mn-ea"/>
                  <a:ea typeface="+mn-ea"/>
                </a:rPr>
                <a:t>WEB/WAS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stg-mat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645" name="직사각형 644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5082030" y="3188853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646" name="TextBox 645"/>
            <p:cNvSpPr txBox="1"/>
            <p:nvPr/>
          </p:nvSpPr>
          <p:spPr>
            <a:xfrm>
              <a:off x="5009039" y="3644113"/>
              <a:ext cx="7360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>
                  <a:latin typeface="+mn-ea"/>
                  <a:ea typeface="+mn-ea"/>
                </a:rPr>
                <a:t>중</a:t>
              </a:r>
              <a:r>
                <a:rPr lang="ko-KR" altLang="en-US" sz="650" dirty="0" smtClean="0">
                  <a:latin typeface="+mn-ea"/>
                  <a:ea typeface="+mn-ea"/>
                </a:rPr>
                <a:t>학</a:t>
              </a:r>
              <a:r>
                <a:rPr lang="en-US" altLang="ko-KR" sz="650" dirty="0" smtClean="0">
                  <a:latin typeface="+mn-ea"/>
                  <a:ea typeface="+mn-ea"/>
                </a:rPr>
                <a:t>WEB/WAS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jhs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647" name="직사각형 646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5815158" y="3188326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648" name="TextBox 647"/>
            <p:cNvSpPr txBox="1"/>
            <p:nvPr/>
          </p:nvSpPr>
          <p:spPr>
            <a:xfrm>
              <a:off x="5745341" y="3643586"/>
              <a:ext cx="7360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 smtClean="0">
                  <a:latin typeface="+mn-ea"/>
                  <a:ea typeface="+mn-ea"/>
                </a:rPr>
                <a:t>초등</a:t>
              </a:r>
              <a:r>
                <a:rPr lang="en-US" altLang="ko-KR" sz="650" dirty="0" smtClean="0">
                  <a:latin typeface="+mn-ea"/>
                  <a:ea typeface="+mn-ea"/>
                </a:rPr>
                <a:t>WEB/WAS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pri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649" name="직사각형 648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6548231" y="3191770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650" name="TextBox 649"/>
            <p:cNvSpPr txBox="1"/>
            <p:nvPr/>
          </p:nvSpPr>
          <p:spPr>
            <a:xfrm>
              <a:off x="6478412" y="3642267"/>
              <a:ext cx="7360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 smtClean="0">
                  <a:latin typeface="+mn-ea"/>
                  <a:ea typeface="+mn-ea"/>
                </a:rPr>
                <a:t>메인</a:t>
              </a:r>
              <a:r>
                <a:rPr lang="en-US" altLang="ko-KR" sz="650" dirty="0" smtClean="0">
                  <a:latin typeface="+mn-ea"/>
                  <a:ea typeface="+mn-ea"/>
                </a:rPr>
                <a:t>WEB/WAS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stg-man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grpSp>
          <p:nvGrpSpPr>
            <p:cNvPr id="657" name="그룹 656"/>
            <p:cNvGrpSpPr/>
            <p:nvPr/>
          </p:nvGrpSpPr>
          <p:grpSpPr>
            <a:xfrm>
              <a:off x="3610564" y="3217554"/>
              <a:ext cx="578135" cy="479587"/>
              <a:chOff x="584985" y="2620414"/>
              <a:chExt cx="578135" cy="479587"/>
            </a:xfrm>
          </p:grpSpPr>
          <p:pic>
            <p:nvPicPr>
              <p:cNvPr id="658" name="그림 657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59" name="그림 658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60" name="그림 659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61" name="그룹 660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66" name="그림 66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67" name="그림 666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62" name="그룹 661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64" name="그림 66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65" name="그림 664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63" name="자유형 662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68" name="그룹 667"/>
            <p:cNvGrpSpPr/>
            <p:nvPr/>
          </p:nvGrpSpPr>
          <p:grpSpPr>
            <a:xfrm>
              <a:off x="4353009" y="3215206"/>
              <a:ext cx="578135" cy="479587"/>
              <a:chOff x="584985" y="2620414"/>
              <a:chExt cx="578135" cy="479587"/>
            </a:xfrm>
          </p:grpSpPr>
          <p:pic>
            <p:nvPicPr>
              <p:cNvPr id="669" name="그림 668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70" name="그림 669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71" name="그림 670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72" name="그룹 671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77" name="그림 67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78" name="그림 677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73" name="그룹 672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75" name="그림 67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76" name="그림 675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74" name="자유형 673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79" name="그룹 678"/>
            <p:cNvGrpSpPr/>
            <p:nvPr/>
          </p:nvGrpSpPr>
          <p:grpSpPr>
            <a:xfrm>
              <a:off x="5086770" y="3209388"/>
              <a:ext cx="578135" cy="479587"/>
              <a:chOff x="584985" y="2620414"/>
              <a:chExt cx="578135" cy="479587"/>
            </a:xfrm>
          </p:grpSpPr>
          <p:pic>
            <p:nvPicPr>
              <p:cNvPr id="680" name="그림 679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81" name="그림 680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82" name="그림 681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83" name="그룹 682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88" name="그림 68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89" name="그림 688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84" name="그룹 683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86" name="그림 68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87" name="그림 686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85" name="자유형 684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90" name="그룹 689"/>
            <p:cNvGrpSpPr/>
            <p:nvPr/>
          </p:nvGrpSpPr>
          <p:grpSpPr>
            <a:xfrm>
              <a:off x="5819690" y="3207040"/>
              <a:ext cx="578135" cy="479587"/>
              <a:chOff x="584985" y="2620414"/>
              <a:chExt cx="578135" cy="479587"/>
            </a:xfrm>
          </p:grpSpPr>
          <p:pic>
            <p:nvPicPr>
              <p:cNvPr id="691" name="그림 690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92" name="그림 691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93" name="그림 692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94" name="그룹 693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99" name="그림 69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700" name="그림 699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95" name="그룹 694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97" name="그림 69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98" name="그림 697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96" name="자유형 695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701" name="그룹 700"/>
            <p:cNvGrpSpPr/>
            <p:nvPr/>
          </p:nvGrpSpPr>
          <p:grpSpPr>
            <a:xfrm>
              <a:off x="6549652" y="3210389"/>
              <a:ext cx="578135" cy="479587"/>
              <a:chOff x="584985" y="2620414"/>
              <a:chExt cx="578135" cy="479587"/>
            </a:xfrm>
          </p:grpSpPr>
          <p:pic>
            <p:nvPicPr>
              <p:cNvPr id="702" name="그림 701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703" name="그림 702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704" name="그림 703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705" name="그룹 704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710" name="그림 70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711" name="그림 710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706" name="그룹 705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708" name="그림 70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709" name="그림 708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707" name="자유형 706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</p:grpSp>
      <p:cxnSp>
        <p:nvCxnSpPr>
          <p:cNvPr id="716" name="꺾인 연결선 715"/>
          <p:cNvCxnSpPr>
            <a:cxnSpLocks/>
            <a:stCxn id="305" idx="2"/>
            <a:endCxn id="591" idx="0"/>
          </p:cNvCxnSpPr>
          <p:nvPr/>
        </p:nvCxnSpPr>
        <p:spPr>
          <a:xfrm rot="5400000">
            <a:off x="3600846" y="2376043"/>
            <a:ext cx="355133" cy="1271060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" name="꺾인 연결선 716"/>
          <p:cNvCxnSpPr>
            <a:cxnSpLocks/>
            <a:stCxn id="305" idx="2"/>
            <a:endCxn id="593" idx="0"/>
          </p:cNvCxnSpPr>
          <p:nvPr/>
        </p:nvCxnSpPr>
        <p:spPr>
          <a:xfrm rot="5400000">
            <a:off x="3984010" y="2759207"/>
            <a:ext cx="355133" cy="504732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" name="꺾인 연결선 719"/>
          <p:cNvCxnSpPr>
            <a:cxnSpLocks/>
            <a:stCxn id="305" idx="2"/>
            <a:endCxn id="589" idx="0"/>
          </p:cNvCxnSpPr>
          <p:nvPr/>
        </p:nvCxnSpPr>
        <p:spPr>
          <a:xfrm rot="5400000">
            <a:off x="3224836" y="2000033"/>
            <a:ext cx="355133" cy="2023080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1" name="꺾인 연결선 720"/>
          <p:cNvCxnSpPr>
            <a:cxnSpLocks/>
            <a:stCxn id="564" idx="2"/>
            <a:endCxn id="651" idx="0"/>
          </p:cNvCxnSpPr>
          <p:nvPr/>
        </p:nvCxnSpPr>
        <p:spPr>
          <a:xfrm rot="5400000">
            <a:off x="2259996" y="1043208"/>
            <a:ext cx="1234666" cy="3068043"/>
          </a:xfrm>
          <a:prstGeom prst="bentConnector3">
            <a:avLst>
              <a:gd name="adj1" fmla="val 29427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2" name="TextBox 721">
            <a:extLst>
              <a:ext uri="{FF2B5EF4-FFF2-40B4-BE49-F238E27FC236}">
                <a16:creationId xmlns:a16="http://schemas.microsoft.com/office/drawing/2014/main" xmlns="" id="{6FD97699-2ADE-234A-B8E5-1509514DB92A}"/>
              </a:ext>
            </a:extLst>
          </p:cNvPr>
          <p:cNvSpPr txBox="1"/>
          <p:nvPr/>
        </p:nvSpPr>
        <p:spPr>
          <a:xfrm>
            <a:off x="6375087" y="1027911"/>
            <a:ext cx="47263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ko-KR" altLang="en-US" sz="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rPr>
              <a:t>전용선</a:t>
            </a:r>
            <a:endParaRPr kumimoji="1" lang="ko-KR" altLang="en-US" sz="6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726" name="꺾인 연결선 725"/>
          <p:cNvCxnSpPr>
            <a:cxnSpLocks/>
            <a:stCxn id="564" idx="2"/>
            <a:endCxn id="305" idx="0"/>
          </p:cNvCxnSpPr>
          <p:nvPr/>
        </p:nvCxnSpPr>
        <p:spPr>
          <a:xfrm rot="16200000" flipH="1">
            <a:off x="4107593" y="2263653"/>
            <a:ext cx="610107" cy="2592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7" name="꺾인 연결선 726"/>
          <p:cNvCxnSpPr>
            <a:cxnSpLocks/>
            <a:stCxn id="305" idx="2"/>
            <a:endCxn id="595" idx="0"/>
          </p:cNvCxnSpPr>
          <p:nvPr/>
        </p:nvCxnSpPr>
        <p:spPr>
          <a:xfrm rot="16200000" flipH="1">
            <a:off x="4361278" y="2886671"/>
            <a:ext cx="355133" cy="249804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9" name="꺾인 연결선 728"/>
          <p:cNvCxnSpPr>
            <a:cxnSpLocks/>
            <a:stCxn id="305" idx="2"/>
            <a:endCxn id="641" idx="0"/>
          </p:cNvCxnSpPr>
          <p:nvPr/>
        </p:nvCxnSpPr>
        <p:spPr>
          <a:xfrm rot="16200000" flipH="1">
            <a:off x="4737991" y="2509957"/>
            <a:ext cx="357472" cy="1005571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0" name="꺾인 연결선 729"/>
          <p:cNvCxnSpPr>
            <a:cxnSpLocks/>
            <a:stCxn id="305" idx="2"/>
            <a:endCxn id="643" idx="0"/>
          </p:cNvCxnSpPr>
          <p:nvPr/>
        </p:nvCxnSpPr>
        <p:spPr>
          <a:xfrm rot="16200000" flipH="1">
            <a:off x="5107630" y="2140318"/>
            <a:ext cx="357228" cy="1744605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8" name="꺾인 연결선 737"/>
          <p:cNvCxnSpPr>
            <a:cxnSpLocks/>
            <a:stCxn id="305" idx="2"/>
            <a:endCxn id="645" idx="0"/>
          </p:cNvCxnSpPr>
          <p:nvPr/>
        </p:nvCxnSpPr>
        <p:spPr>
          <a:xfrm rot="16200000" flipH="1">
            <a:off x="5476228" y="1771721"/>
            <a:ext cx="354846" cy="2479418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꺾인 연결선 738"/>
          <p:cNvCxnSpPr>
            <a:cxnSpLocks/>
            <a:stCxn id="305" idx="2"/>
            <a:endCxn id="647" idx="0"/>
          </p:cNvCxnSpPr>
          <p:nvPr/>
        </p:nvCxnSpPr>
        <p:spPr>
          <a:xfrm rot="16200000" flipH="1">
            <a:off x="5843056" y="1404893"/>
            <a:ext cx="354319" cy="3212546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0" name="꺾인 연결선 739"/>
          <p:cNvCxnSpPr>
            <a:cxnSpLocks/>
            <a:stCxn id="305" idx="2"/>
            <a:endCxn id="649" idx="0"/>
          </p:cNvCxnSpPr>
          <p:nvPr/>
        </p:nvCxnSpPr>
        <p:spPr>
          <a:xfrm rot="16200000" flipH="1">
            <a:off x="6207870" y="1040078"/>
            <a:ext cx="357763" cy="3945619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직사각형 333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637690" y="5302051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sp>
        <p:nvSpPr>
          <p:cNvPr id="742" name="직사각형 741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1450477" y="5299670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sp>
        <p:nvSpPr>
          <p:cNvPr id="743" name="TextBox 742"/>
          <p:cNvSpPr txBox="1"/>
          <p:nvPr/>
        </p:nvSpPr>
        <p:spPr>
          <a:xfrm>
            <a:off x="1446392" y="5690352"/>
            <a:ext cx="7017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고교강의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hsc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sp>
        <p:nvSpPr>
          <p:cNvPr id="746" name="직사각형 745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2268808" y="5302545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47" name="그림 746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458560" y="5432263"/>
            <a:ext cx="305883" cy="280801"/>
          </a:xfrm>
          <a:prstGeom prst="rect">
            <a:avLst/>
          </a:prstGeom>
        </p:spPr>
      </p:pic>
      <p:sp>
        <p:nvSpPr>
          <p:cNvPr id="748" name="직사각형 747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3038477" y="5302545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49" name="그림 748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228229" y="5432263"/>
            <a:ext cx="305883" cy="280801"/>
          </a:xfrm>
          <a:prstGeom prst="rect">
            <a:avLst/>
          </a:prstGeom>
        </p:spPr>
      </p:pic>
      <p:sp>
        <p:nvSpPr>
          <p:cNvPr id="750" name="직사각형 749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3819532" y="5300158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51" name="그림 750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009284" y="5429876"/>
            <a:ext cx="305883" cy="280801"/>
          </a:xfrm>
          <a:prstGeom prst="rect">
            <a:avLst/>
          </a:prstGeom>
        </p:spPr>
      </p:pic>
      <p:sp>
        <p:nvSpPr>
          <p:cNvPr id="752" name="직사각형 751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4594900" y="5304624"/>
            <a:ext cx="647902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53" name="그림 752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784647" y="5434342"/>
            <a:ext cx="305884" cy="280801"/>
          </a:xfrm>
          <a:prstGeom prst="rect">
            <a:avLst/>
          </a:prstGeom>
        </p:spPr>
      </p:pic>
      <p:sp>
        <p:nvSpPr>
          <p:cNvPr id="754" name="직사각형 753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5379879" y="5307503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55" name="그림 754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569631" y="5437221"/>
            <a:ext cx="305883" cy="280801"/>
          </a:xfrm>
          <a:prstGeom prst="rect">
            <a:avLst/>
          </a:prstGeom>
        </p:spPr>
      </p:pic>
      <p:sp>
        <p:nvSpPr>
          <p:cNvPr id="756" name="직사각형 755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6149508" y="5307503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57" name="그림 756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339241" y="5437221"/>
            <a:ext cx="305881" cy="280801"/>
          </a:xfrm>
          <a:prstGeom prst="rect">
            <a:avLst/>
          </a:prstGeom>
        </p:spPr>
      </p:pic>
      <p:sp>
        <p:nvSpPr>
          <p:cNvPr id="758" name="직사각형 757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6930566" y="5305116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59" name="그림 758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120302" y="5434834"/>
            <a:ext cx="305882" cy="280801"/>
          </a:xfrm>
          <a:prstGeom prst="rect">
            <a:avLst/>
          </a:prstGeom>
        </p:spPr>
      </p:pic>
      <p:sp>
        <p:nvSpPr>
          <p:cNvPr id="760" name="직사각형 759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7724423" y="5305758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61" name="그림 760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914150" y="5435476"/>
            <a:ext cx="305881" cy="280801"/>
          </a:xfrm>
          <a:prstGeom prst="rect">
            <a:avLst/>
          </a:prstGeom>
        </p:spPr>
      </p:pic>
      <p:sp>
        <p:nvSpPr>
          <p:cNvPr id="762" name="TextBox 761"/>
          <p:cNvSpPr txBox="1"/>
          <p:nvPr/>
        </p:nvSpPr>
        <p:spPr>
          <a:xfrm>
            <a:off x="2311806" y="5689286"/>
            <a:ext cx="56297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+mn-ea"/>
                <a:ea typeface="+mn-ea"/>
              </a:rPr>
              <a:t>SSO</a:t>
            </a:r>
            <a:r>
              <a:rPr lang="ko-KR" altLang="en-US" sz="700" dirty="0" smtClean="0">
                <a:latin typeface="+mn-ea"/>
                <a:ea typeface="+mn-ea"/>
              </a:rPr>
              <a:t>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sso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63" name="그림 762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785376" y="5330853"/>
            <a:ext cx="110688" cy="108319"/>
          </a:xfrm>
          <a:prstGeom prst="rect">
            <a:avLst/>
          </a:prstGeom>
        </p:spPr>
      </p:pic>
      <p:sp>
        <p:nvSpPr>
          <p:cNvPr id="764" name="TextBox 763"/>
          <p:cNvSpPr txBox="1"/>
          <p:nvPr/>
        </p:nvSpPr>
        <p:spPr>
          <a:xfrm>
            <a:off x="3054718" y="5692381"/>
            <a:ext cx="60144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영어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eng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65" name="그림 764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547525" y="5333948"/>
            <a:ext cx="110688" cy="108319"/>
          </a:xfrm>
          <a:prstGeom prst="rect">
            <a:avLst/>
          </a:prstGeom>
        </p:spPr>
      </p:pic>
      <p:sp>
        <p:nvSpPr>
          <p:cNvPr id="766" name="TextBox 765"/>
          <p:cNvSpPr txBox="1"/>
          <p:nvPr/>
        </p:nvSpPr>
        <p:spPr>
          <a:xfrm>
            <a:off x="3863472" y="5690516"/>
            <a:ext cx="58381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수학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stg-mat-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67" name="그림 766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337937" y="5332083"/>
            <a:ext cx="110688" cy="108319"/>
          </a:xfrm>
          <a:prstGeom prst="rect">
            <a:avLst/>
          </a:prstGeom>
        </p:spPr>
      </p:pic>
      <p:sp>
        <p:nvSpPr>
          <p:cNvPr id="768" name="TextBox 767"/>
          <p:cNvSpPr txBox="1"/>
          <p:nvPr/>
        </p:nvSpPr>
        <p:spPr>
          <a:xfrm>
            <a:off x="4654323" y="5692381"/>
            <a:ext cx="54694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중학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jhs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69" name="그림 768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110355" y="5333948"/>
            <a:ext cx="110688" cy="108319"/>
          </a:xfrm>
          <a:prstGeom prst="rect">
            <a:avLst/>
          </a:prstGeom>
        </p:spPr>
      </p:pic>
      <p:sp>
        <p:nvSpPr>
          <p:cNvPr id="770" name="TextBox 769"/>
          <p:cNvSpPr txBox="1"/>
          <p:nvPr/>
        </p:nvSpPr>
        <p:spPr>
          <a:xfrm>
            <a:off x="5439058" y="5695870"/>
            <a:ext cx="54213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초등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pri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71" name="그림 770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892683" y="5337437"/>
            <a:ext cx="110688" cy="108319"/>
          </a:xfrm>
          <a:prstGeom prst="rect">
            <a:avLst/>
          </a:prstGeom>
        </p:spPr>
      </p:pic>
      <p:sp>
        <p:nvSpPr>
          <p:cNvPr id="772" name="TextBox 771"/>
          <p:cNvSpPr txBox="1"/>
          <p:nvPr/>
        </p:nvSpPr>
        <p:spPr>
          <a:xfrm>
            <a:off x="6117529" y="5695870"/>
            <a:ext cx="7280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메인</a:t>
            </a:r>
            <a:r>
              <a:rPr lang="en-US" altLang="ko-KR" sz="700" dirty="0" smtClean="0">
                <a:latin typeface="+mn-ea"/>
                <a:ea typeface="+mn-ea"/>
              </a:rPr>
              <a:t>/</a:t>
            </a:r>
            <a:r>
              <a:rPr lang="ko-KR" altLang="en-US" sz="700" dirty="0" smtClean="0">
                <a:latin typeface="+mn-ea"/>
                <a:ea typeface="+mn-ea"/>
              </a:rPr>
              <a:t>공통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stg-mcl-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73" name="그림 772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664127" y="5337437"/>
            <a:ext cx="110688" cy="108319"/>
          </a:xfrm>
          <a:prstGeom prst="rect">
            <a:avLst/>
          </a:prstGeom>
        </p:spPr>
      </p:pic>
      <p:sp>
        <p:nvSpPr>
          <p:cNvPr id="774" name="TextBox 773"/>
          <p:cNvSpPr txBox="1"/>
          <p:nvPr/>
        </p:nvSpPr>
        <p:spPr>
          <a:xfrm>
            <a:off x="6912844" y="5700660"/>
            <a:ext cx="69281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통합공통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cmm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75" name="그림 774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441809" y="5342227"/>
            <a:ext cx="110688" cy="108319"/>
          </a:xfrm>
          <a:prstGeom prst="rect">
            <a:avLst/>
          </a:prstGeom>
        </p:spPr>
      </p:pic>
      <p:sp>
        <p:nvSpPr>
          <p:cNvPr id="776" name="TextBox 775"/>
          <p:cNvSpPr txBox="1"/>
          <p:nvPr/>
        </p:nvSpPr>
        <p:spPr>
          <a:xfrm>
            <a:off x="7651480" y="5696696"/>
            <a:ext cx="80823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통합게시판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brd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77" name="그림 776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238153" y="5338263"/>
            <a:ext cx="110688" cy="108319"/>
          </a:xfrm>
          <a:prstGeom prst="rect">
            <a:avLst/>
          </a:prstGeom>
        </p:spPr>
      </p:pic>
      <p:sp>
        <p:nvSpPr>
          <p:cNvPr id="326" name="TextBox 325"/>
          <p:cNvSpPr txBox="1"/>
          <p:nvPr/>
        </p:nvSpPr>
        <p:spPr>
          <a:xfrm>
            <a:off x="600690" y="5689557"/>
            <a:ext cx="7347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dirty="0" err="1" smtClean="0">
                <a:latin typeface="+mn-ea"/>
                <a:ea typeface="+mn-ea"/>
              </a:rPr>
              <a:t>MAXScale</a:t>
            </a:r>
            <a:endParaRPr lang="en-US" altLang="ko-KR" sz="700" dirty="0" smtClean="0">
              <a:latin typeface="+mn-ea"/>
              <a:ea typeface="+mn-ea"/>
            </a:endParaRPr>
          </a:p>
          <a:p>
            <a:pPr algn="ctr"/>
            <a:r>
              <a:rPr lang="en-US" altLang="ko-KR" sz="600" smtClean="0">
                <a:latin typeface="+mn-ea"/>
                <a:ea typeface="+mn-ea"/>
              </a:rPr>
              <a:t>stg-ha-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500" dirty="0">
              <a:latin typeface="+mn-ea"/>
              <a:ea typeface="+mn-ea"/>
            </a:endParaRPr>
          </a:p>
        </p:txBody>
      </p:sp>
      <p:grpSp>
        <p:nvGrpSpPr>
          <p:cNvPr id="84" name="그룹 83"/>
          <p:cNvGrpSpPr/>
          <p:nvPr/>
        </p:nvGrpSpPr>
        <p:grpSpPr>
          <a:xfrm>
            <a:off x="3144948" y="4215749"/>
            <a:ext cx="731291" cy="678450"/>
            <a:chOff x="3293232" y="4241149"/>
            <a:chExt cx="731291" cy="678450"/>
          </a:xfrm>
        </p:grpSpPr>
        <p:grpSp>
          <p:nvGrpSpPr>
            <p:cNvPr id="779" name="그룹 778"/>
            <p:cNvGrpSpPr/>
            <p:nvPr/>
          </p:nvGrpSpPr>
          <p:grpSpPr>
            <a:xfrm>
              <a:off x="3293232" y="4241149"/>
              <a:ext cx="731291" cy="678450"/>
              <a:chOff x="3530323" y="5578703"/>
              <a:chExt cx="795321" cy="678450"/>
            </a:xfrm>
          </p:grpSpPr>
          <p:grpSp>
            <p:nvGrpSpPr>
              <p:cNvPr id="793" name="그룹 792"/>
              <p:cNvGrpSpPr/>
              <p:nvPr/>
            </p:nvGrpSpPr>
            <p:grpSpPr>
              <a:xfrm>
                <a:off x="3530323" y="5578703"/>
                <a:ext cx="795321" cy="678450"/>
                <a:chOff x="1147765" y="1468810"/>
                <a:chExt cx="321998" cy="389065"/>
              </a:xfrm>
            </p:grpSpPr>
            <p:sp>
              <p:nvSpPr>
                <p:cNvPr id="795" name="직사각형 794">
                  <a:extLst>
                    <a:ext uri="{FF2B5EF4-FFF2-40B4-BE49-F238E27FC236}">
                      <a16:creationId xmlns:a16="http://schemas.microsoft.com/office/drawing/2014/main" xmlns="" id="{D5C44217-E735-41FC-A8A0-9B3D6EEEEB5A}"/>
                    </a:ext>
                  </a:extLst>
                </p:cNvPr>
                <p:cNvSpPr/>
                <p:nvPr/>
              </p:nvSpPr>
              <p:spPr>
                <a:xfrm>
                  <a:off x="1163489" y="1468810"/>
                  <a:ext cx="285157" cy="37207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solidFill>
                    <a:srgbClr val="B9B9B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 sz="600">
                    <a:latin typeface="+mn-ea"/>
                  </a:endParaRPr>
                </a:p>
              </p:txBody>
            </p:sp>
            <p:sp>
              <p:nvSpPr>
                <p:cNvPr id="796" name="TextBox 795"/>
                <p:cNvSpPr txBox="1"/>
                <p:nvPr/>
              </p:nvSpPr>
              <p:spPr>
                <a:xfrm>
                  <a:off x="1147765" y="1699027"/>
                  <a:ext cx="321998" cy="1588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ko-KR" altLang="en-US" sz="600" dirty="0" smtClean="0">
                      <a:latin typeface="+mn-ea"/>
                      <a:ea typeface="+mn-ea"/>
                    </a:rPr>
                    <a:t>고교강의 </a:t>
                  </a:r>
                  <a:r>
                    <a:rPr lang="en-US" altLang="ko-KR" sz="600" dirty="0" smtClean="0">
                      <a:latin typeface="+mn-ea"/>
                      <a:ea typeface="+mn-ea"/>
                    </a:rPr>
                    <a:t>Cache</a:t>
                  </a:r>
                </a:p>
                <a:p>
                  <a:pPr algn="ctr"/>
                  <a:r>
                    <a:rPr lang="en-US" altLang="ko-KR" sz="600" dirty="0" smtClean="0">
                      <a:latin typeface="+mn-ea"/>
                      <a:ea typeface="+mn-ea"/>
                    </a:rPr>
                    <a:t>stg-</a:t>
                  </a:r>
                  <a:r>
                    <a:rPr lang="en-US" altLang="ko-KR" sz="600" dirty="0" err="1" smtClean="0">
                      <a:latin typeface="+mn-ea"/>
                      <a:ea typeface="+mn-ea"/>
                    </a:rPr>
                    <a:t>hsc</a:t>
                  </a:r>
                  <a:r>
                    <a:rPr lang="en-US" altLang="ko-KR" sz="600" dirty="0" smtClean="0">
                      <a:latin typeface="+mn-ea"/>
                      <a:ea typeface="+mn-ea"/>
                    </a:rPr>
                    <a:t>-</a:t>
                  </a:r>
                  <a:r>
                    <a:rPr lang="en-US" altLang="ko-KR" sz="600" dirty="0" err="1" smtClean="0">
                      <a:latin typeface="+mn-ea"/>
                      <a:ea typeface="+mn-ea"/>
                    </a:rPr>
                    <a:t>redis</a:t>
                  </a:r>
                  <a:endParaRPr lang="ko-KR" altLang="en-US" sz="600" dirty="0">
                    <a:latin typeface="+mn-ea"/>
                    <a:ea typeface="+mn-ea"/>
                  </a:endParaRPr>
                </a:p>
              </p:txBody>
            </p:sp>
          </p:grpSp>
          <p:pic>
            <p:nvPicPr>
              <p:cNvPr id="794" name="그림 793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121383" y="5596302"/>
                <a:ext cx="120380" cy="108319"/>
              </a:xfrm>
              <a:prstGeom prst="rect">
                <a:avLst/>
              </a:prstGeom>
            </p:spPr>
          </p:pic>
        </p:grpSp>
        <p:pic>
          <p:nvPicPr>
            <p:cNvPr id="780" name="그림 779">
              <a:extLst>
                <a:ext uri="{FF2B5EF4-FFF2-40B4-BE49-F238E27FC236}">
                  <a16:creationId xmlns:a16="http://schemas.microsoft.com/office/drawing/2014/main" xmlns="" id="{117B7F05-49EC-5C4F-94D4-DC985224A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3512635" y="4383553"/>
              <a:ext cx="291337" cy="264386"/>
            </a:xfrm>
            <a:prstGeom prst="rect">
              <a:avLst/>
            </a:prstGeom>
          </p:spPr>
        </p:pic>
      </p:grpSp>
      <p:grpSp>
        <p:nvGrpSpPr>
          <p:cNvPr id="781" name="그룹 780"/>
          <p:cNvGrpSpPr/>
          <p:nvPr/>
        </p:nvGrpSpPr>
        <p:grpSpPr>
          <a:xfrm>
            <a:off x="4434163" y="4230813"/>
            <a:ext cx="665410" cy="670807"/>
            <a:chOff x="3578102" y="5578701"/>
            <a:chExt cx="723670" cy="670807"/>
          </a:xfrm>
        </p:grpSpPr>
        <p:grpSp>
          <p:nvGrpSpPr>
            <p:cNvPr id="789" name="그룹 788"/>
            <p:cNvGrpSpPr/>
            <p:nvPr/>
          </p:nvGrpSpPr>
          <p:grpSpPr>
            <a:xfrm>
              <a:off x="3578102" y="5578701"/>
              <a:ext cx="723670" cy="670807"/>
              <a:chOff x="1167116" y="1468810"/>
              <a:chExt cx="292990" cy="384682"/>
            </a:xfrm>
          </p:grpSpPr>
          <p:sp>
            <p:nvSpPr>
              <p:cNvPr id="791" name="직사각형 790">
                <a:extLst>
                  <a:ext uri="{FF2B5EF4-FFF2-40B4-BE49-F238E27FC236}">
                    <a16:creationId xmlns:a16="http://schemas.microsoft.com/office/drawing/2014/main" xmlns="" id="{D5C44217-E735-41FC-A8A0-9B3D6EEEEB5A}"/>
                  </a:ext>
                </a:extLst>
              </p:cNvPr>
              <p:cNvSpPr/>
              <p:nvPr/>
            </p:nvSpPr>
            <p:spPr>
              <a:xfrm>
                <a:off x="1167116" y="1468810"/>
                <a:ext cx="292990" cy="37207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B9B9B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+mn-ea"/>
                </a:endParaRPr>
              </a:p>
            </p:txBody>
          </p:sp>
          <p:sp>
            <p:nvSpPr>
              <p:cNvPr id="792" name="TextBox 791"/>
              <p:cNvSpPr txBox="1"/>
              <p:nvPr/>
            </p:nvSpPr>
            <p:spPr>
              <a:xfrm>
                <a:off x="1174238" y="1685819"/>
                <a:ext cx="281060" cy="167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700" dirty="0" smtClean="0">
                    <a:latin typeface="+mn-ea"/>
                    <a:ea typeface="+mn-ea"/>
                  </a:rPr>
                  <a:t>SSO Cache</a:t>
                </a:r>
              </a:p>
              <a:p>
                <a:pPr algn="ctr"/>
                <a:r>
                  <a:rPr lang="en-US" altLang="ko-KR" sz="600" dirty="0" smtClean="0">
                    <a:latin typeface="+mn-ea"/>
                    <a:ea typeface="+mn-ea"/>
                  </a:rPr>
                  <a:t>stg-</a:t>
                </a:r>
                <a:r>
                  <a:rPr lang="en-US" altLang="ko-KR" sz="600" dirty="0" err="1" smtClean="0">
                    <a:latin typeface="+mn-ea"/>
                    <a:ea typeface="+mn-ea"/>
                  </a:rPr>
                  <a:t>sso</a:t>
                </a:r>
                <a:r>
                  <a:rPr lang="en-US" altLang="ko-KR" sz="600" dirty="0" smtClean="0">
                    <a:latin typeface="+mn-ea"/>
                    <a:ea typeface="+mn-ea"/>
                  </a:rPr>
                  <a:t>-</a:t>
                </a:r>
                <a:r>
                  <a:rPr lang="en-US" altLang="ko-KR" sz="600" dirty="0" err="1" smtClean="0">
                    <a:latin typeface="+mn-ea"/>
                    <a:ea typeface="+mn-ea"/>
                  </a:rPr>
                  <a:t>redis</a:t>
                </a:r>
                <a:endParaRPr lang="ko-KR" altLang="en-US" sz="600" dirty="0">
                  <a:latin typeface="+mn-ea"/>
                  <a:ea typeface="+mn-ea"/>
                </a:endParaRPr>
              </a:p>
            </p:txBody>
          </p:sp>
        </p:grpSp>
        <p:pic>
          <p:nvPicPr>
            <p:cNvPr id="790" name="그림 789">
              <a:extLst>
                <a:ext uri="{FF2B5EF4-FFF2-40B4-BE49-F238E27FC236}">
                  <a16:creationId xmlns:a16="http://schemas.microsoft.com/office/drawing/2014/main" xmlns="" id="{97B0E951-CEA7-6C4C-A2B2-82382B655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4128289" y="5596302"/>
              <a:ext cx="120379" cy="108319"/>
            </a:xfrm>
            <a:prstGeom prst="rect">
              <a:avLst/>
            </a:prstGeom>
          </p:spPr>
        </p:pic>
      </p:grpSp>
      <p:pic>
        <p:nvPicPr>
          <p:cNvPr id="782" name="그림 781">
            <a:extLst>
              <a:ext uri="{FF2B5EF4-FFF2-40B4-BE49-F238E27FC236}">
                <a16:creationId xmlns:a16="http://schemas.microsoft.com/office/drawing/2014/main" xmlns="" id="{117B7F05-49EC-5C4F-94D4-DC985224A5FE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622326" y="4382744"/>
            <a:ext cx="288786" cy="264386"/>
          </a:xfrm>
          <a:prstGeom prst="rect">
            <a:avLst/>
          </a:prstGeom>
        </p:spPr>
      </p:pic>
      <p:grpSp>
        <p:nvGrpSpPr>
          <p:cNvPr id="783" name="그룹 782"/>
          <p:cNvGrpSpPr/>
          <p:nvPr/>
        </p:nvGrpSpPr>
        <p:grpSpPr>
          <a:xfrm>
            <a:off x="5679768" y="4232953"/>
            <a:ext cx="675186" cy="666847"/>
            <a:chOff x="3569118" y="5578704"/>
            <a:chExt cx="734302" cy="666847"/>
          </a:xfrm>
        </p:grpSpPr>
        <p:grpSp>
          <p:nvGrpSpPr>
            <p:cNvPr id="785" name="그룹 784"/>
            <p:cNvGrpSpPr/>
            <p:nvPr/>
          </p:nvGrpSpPr>
          <p:grpSpPr>
            <a:xfrm>
              <a:off x="3569118" y="5578704"/>
              <a:ext cx="734302" cy="666847"/>
              <a:chOff x="1163479" y="1468810"/>
              <a:chExt cx="297295" cy="382411"/>
            </a:xfrm>
          </p:grpSpPr>
          <p:sp>
            <p:nvSpPr>
              <p:cNvPr id="787" name="직사각형 786">
                <a:extLst>
                  <a:ext uri="{FF2B5EF4-FFF2-40B4-BE49-F238E27FC236}">
                    <a16:creationId xmlns:a16="http://schemas.microsoft.com/office/drawing/2014/main" xmlns="" id="{D5C44217-E735-41FC-A8A0-9B3D6EEEEB5A}"/>
                  </a:ext>
                </a:extLst>
              </p:cNvPr>
              <p:cNvSpPr/>
              <p:nvPr/>
            </p:nvSpPr>
            <p:spPr>
              <a:xfrm>
                <a:off x="1167116" y="1468810"/>
                <a:ext cx="285157" cy="37207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B9B9B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+mn-ea"/>
                </a:endParaRPr>
              </a:p>
            </p:txBody>
          </p:sp>
          <p:sp>
            <p:nvSpPr>
              <p:cNvPr id="788" name="TextBox 787"/>
              <p:cNvSpPr txBox="1"/>
              <p:nvPr/>
            </p:nvSpPr>
            <p:spPr>
              <a:xfrm>
                <a:off x="1163479" y="1683548"/>
                <a:ext cx="297295" cy="167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700" dirty="0" smtClean="0">
                    <a:latin typeface="+mn-ea"/>
                    <a:ea typeface="+mn-ea"/>
                  </a:rPr>
                  <a:t>공통 </a:t>
                </a:r>
                <a:r>
                  <a:rPr lang="en-US" altLang="ko-KR" sz="700" dirty="0" smtClean="0">
                    <a:latin typeface="+mn-ea"/>
                    <a:ea typeface="+mn-ea"/>
                  </a:rPr>
                  <a:t>Cache</a:t>
                </a:r>
              </a:p>
              <a:p>
                <a:pPr algn="ctr"/>
                <a:r>
                  <a:rPr lang="en-US" altLang="ko-KR" sz="600" dirty="0" smtClean="0">
                    <a:latin typeface="+mn-ea"/>
                    <a:ea typeface="+mn-ea"/>
                  </a:rPr>
                  <a:t>stg-</a:t>
                </a:r>
                <a:r>
                  <a:rPr lang="en-US" altLang="ko-KR" sz="600" dirty="0" err="1" smtClean="0">
                    <a:latin typeface="+mn-ea"/>
                    <a:ea typeface="+mn-ea"/>
                  </a:rPr>
                  <a:t>cmp</a:t>
                </a:r>
                <a:r>
                  <a:rPr lang="en-US" altLang="ko-KR" sz="600" dirty="0" smtClean="0">
                    <a:latin typeface="+mn-ea"/>
                    <a:ea typeface="+mn-ea"/>
                  </a:rPr>
                  <a:t>-</a:t>
                </a:r>
                <a:r>
                  <a:rPr lang="en-US" altLang="ko-KR" sz="600" dirty="0" err="1" smtClean="0">
                    <a:latin typeface="+mn-ea"/>
                    <a:ea typeface="+mn-ea"/>
                  </a:rPr>
                  <a:t>redis</a:t>
                </a:r>
                <a:endParaRPr lang="ko-KR" altLang="en-US" sz="600" dirty="0">
                  <a:latin typeface="+mn-ea"/>
                  <a:ea typeface="+mn-ea"/>
                </a:endParaRPr>
              </a:p>
            </p:txBody>
          </p:sp>
        </p:grpSp>
        <p:pic>
          <p:nvPicPr>
            <p:cNvPr id="786" name="그림 785">
              <a:extLst>
                <a:ext uri="{FF2B5EF4-FFF2-40B4-BE49-F238E27FC236}">
                  <a16:creationId xmlns:a16="http://schemas.microsoft.com/office/drawing/2014/main" xmlns="" id="{97B0E951-CEA7-6C4C-A2B2-82382B655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4121383" y="5596302"/>
              <a:ext cx="120380" cy="108319"/>
            </a:xfrm>
            <a:prstGeom prst="rect">
              <a:avLst/>
            </a:prstGeom>
          </p:spPr>
        </p:pic>
      </p:grpSp>
      <p:pic>
        <p:nvPicPr>
          <p:cNvPr id="784" name="그림 783">
            <a:extLst>
              <a:ext uri="{FF2B5EF4-FFF2-40B4-BE49-F238E27FC236}">
                <a16:creationId xmlns:a16="http://schemas.microsoft.com/office/drawing/2014/main" xmlns="" id="{117B7F05-49EC-5C4F-94D4-DC985224A5FE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863493" y="4375356"/>
            <a:ext cx="291338" cy="264386"/>
          </a:xfrm>
          <a:prstGeom prst="rect">
            <a:avLst/>
          </a:prstGeom>
        </p:spPr>
      </p:pic>
      <p:sp>
        <p:nvSpPr>
          <p:cNvPr id="798" name="직사각형 797"/>
          <p:cNvSpPr/>
          <p:nvPr/>
        </p:nvSpPr>
        <p:spPr>
          <a:xfrm>
            <a:off x="456084" y="4060207"/>
            <a:ext cx="869795" cy="1836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tx1"/>
                </a:solidFill>
                <a:latin typeface="+mn-ea"/>
              </a:rPr>
              <a:t>DB Subnet</a:t>
            </a:r>
            <a:endParaRPr lang="ko-KR" altLang="en-US" sz="7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99" name="TextBox 798"/>
          <p:cNvSpPr txBox="1"/>
          <p:nvPr/>
        </p:nvSpPr>
        <p:spPr>
          <a:xfrm>
            <a:off x="8286520" y="4072317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dirty="0" smtClean="0">
                <a:latin typeface="+mn-ea"/>
                <a:ea typeface="+mn-ea"/>
              </a:rPr>
              <a:t>172.22.4.0/24</a:t>
            </a:r>
            <a:endParaRPr lang="ko-KR" altLang="en-US" sz="600" dirty="0">
              <a:latin typeface="+mn-ea"/>
              <a:ea typeface="+mn-ea"/>
            </a:endParaRPr>
          </a:p>
        </p:txBody>
      </p:sp>
      <p:cxnSp>
        <p:nvCxnSpPr>
          <p:cNvPr id="800" name="꺾인 연결선 799"/>
          <p:cNvCxnSpPr>
            <a:cxnSpLocks/>
            <a:stCxn id="655" idx="2"/>
            <a:endCxn id="795" idx="0"/>
          </p:cNvCxnSpPr>
          <p:nvPr/>
        </p:nvCxnSpPr>
        <p:spPr>
          <a:xfrm rot="16200000" flipH="1">
            <a:off x="2278139" y="2989417"/>
            <a:ext cx="288377" cy="2164285"/>
          </a:xfrm>
          <a:prstGeom prst="bentConnector3">
            <a:avLst>
              <a:gd name="adj1" fmla="val 53303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1" name="꺾인 연결선 800"/>
          <p:cNvCxnSpPr>
            <a:cxnSpLocks/>
            <a:stCxn id="590" idx="2"/>
            <a:endCxn id="791" idx="0"/>
          </p:cNvCxnSpPr>
          <p:nvPr/>
        </p:nvCxnSpPr>
        <p:spPr>
          <a:xfrm rot="16200000" flipH="1">
            <a:off x="3425685" y="2889632"/>
            <a:ext cx="303060" cy="2379301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2" name="꺾인 연결선 801"/>
          <p:cNvCxnSpPr>
            <a:cxnSpLocks/>
            <a:stCxn id="592" idx="2"/>
            <a:endCxn id="787" idx="0"/>
          </p:cNvCxnSpPr>
          <p:nvPr/>
        </p:nvCxnSpPr>
        <p:spPr>
          <a:xfrm rot="16200000" flipH="1">
            <a:off x="4426153" y="2647267"/>
            <a:ext cx="305691" cy="2865680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3" name="꺾인 연결선 802"/>
          <p:cNvCxnSpPr>
            <a:cxnSpLocks/>
            <a:stCxn id="594" idx="2"/>
            <a:endCxn id="787" idx="0"/>
          </p:cNvCxnSpPr>
          <p:nvPr/>
        </p:nvCxnSpPr>
        <p:spPr>
          <a:xfrm rot="16200000" flipH="1">
            <a:off x="4806109" y="3027224"/>
            <a:ext cx="310454" cy="210100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4" name="꺾인 연결선 803"/>
          <p:cNvCxnSpPr>
            <a:cxnSpLocks/>
            <a:stCxn id="596" idx="2"/>
            <a:endCxn id="787" idx="0"/>
          </p:cNvCxnSpPr>
          <p:nvPr/>
        </p:nvCxnSpPr>
        <p:spPr>
          <a:xfrm rot="16200000" flipH="1">
            <a:off x="5189767" y="3410881"/>
            <a:ext cx="305691" cy="1338451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5" name="꺾인 연결선 804"/>
          <p:cNvCxnSpPr>
            <a:cxnSpLocks/>
            <a:stCxn id="796" idx="2"/>
            <a:endCxn id="742" idx="0"/>
          </p:cNvCxnSpPr>
          <p:nvPr/>
        </p:nvCxnSpPr>
        <p:spPr>
          <a:xfrm rot="5400000">
            <a:off x="2439776" y="4228851"/>
            <a:ext cx="405471" cy="1736167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6" name="꺾인 연결선 805"/>
          <p:cNvCxnSpPr>
            <a:cxnSpLocks/>
            <a:stCxn id="792" idx="2"/>
            <a:endCxn id="746" idx="0"/>
          </p:cNvCxnSpPr>
          <p:nvPr/>
        </p:nvCxnSpPr>
        <p:spPr>
          <a:xfrm rot="5400000">
            <a:off x="3480665" y="4013713"/>
            <a:ext cx="400925" cy="217673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7" name="꺾인 연결선 806"/>
          <p:cNvCxnSpPr>
            <a:cxnSpLocks/>
            <a:stCxn id="788" idx="2"/>
            <a:endCxn id="750" idx="0"/>
          </p:cNvCxnSpPr>
          <p:nvPr/>
        </p:nvCxnSpPr>
        <p:spPr>
          <a:xfrm rot="5400000">
            <a:off x="4880243" y="4163040"/>
            <a:ext cx="400358" cy="187387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8" name="꺾인 연결선 807"/>
          <p:cNvCxnSpPr>
            <a:cxnSpLocks/>
            <a:stCxn id="788" idx="2"/>
            <a:endCxn id="748" idx="0"/>
          </p:cNvCxnSpPr>
          <p:nvPr/>
        </p:nvCxnSpPr>
        <p:spPr>
          <a:xfrm rot="5400000">
            <a:off x="4488522" y="3773705"/>
            <a:ext cx="402745" cy="2654934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9" name="꺾인 연결선 808"/>
          <p:cNvCxnSpPr>
            <a:cxnSpLocks/>
            <a:stCxn id="788" idx="2"/>
            <a:endCxn id="752" idx="0"/>
          </p:cNvCxnSpPr>
          <p:nvPr/>
        </p:nvCxnSpPr>
        <p:spPr>
          <a:xfrm rot="5400000">
            <a:off x="5265694" y="4552957"/>
            <a:ext cx="404824" cy="1098510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0" name="꺾인 연결선 809"/>
          <p:cNvCxnSpPr>
            <a:cxnSpLocks/>
            <a:stCxn id="642" idx="2"/>
            <a:endCxn id="787" idx="0"/>
          </p:cNvCxnSpPr>
          <p:nvPr/>
        </p:nvCxnSpPr>
        <p:spPr>
          <a:xfrm rot="16200000" flipH="1">
            <a:off x="5567071" y="3788185"/>
            <a:ext cx="298589" cy="590946"/>
          </a:xfrm>
          <a:prstGeom prst="bentConnector3">
            <a:avLst>
              <a:gd name="adj1" fmla="val 48405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1" name="꺾인 연결선 810"/>
          <p:cNvCxnSpPr>
            <a:cxnSpLocks/>
            <a:stCxn id="644" idx="2"/>
            <a:endCxn id="787" idx="0"/>
          </p:cNvCxnSpPr>
          <p:nvPr/>
        </p:nvCxnSpPr>
        <p:spPr>
          <a:xfrm rot="5400000">
            <a:off x="5941229" y="4007905"/>
            <a:ext cx="295657" cy="15443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2" name="꺾인 연결선 811"/>
          <p:cNvCxnSpPr>
            <a:cxnSpLocks/>
            <a:stCxn id="646" idx="2"/>
            <a:endCxn id="787" idx="0"/>
          </p:cNvCxnSpPr>
          <p:nvPr/>
        </p:nvCxnSpPr>
        <p:spPr>
          <a:xfrm rot="5400000">
            <a:off x="6305063" y="3643277"/>
            <a:ext cx="296452" cy="882901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3" name="꺾인 연결선 812"/>
          <p:cNvCxnSpPr>
            <a:cxnSpLocks/>
            <a:stCxn id="648" idx="2"/>
            <a:endCxn id="787" idx="0"/>
          </p:cNvCxnSpPr>
          <p:nvPr/>
        </p:nvCxnSpPr>
        <p:spPr>
          <a:xfrm rot="5400000">
            <a:off x="6672951" y="3274862"/>
            <a:ext cx="296979" cy="161920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" name="꺾인 연결선 813"/>
          <p:cNvCxnSpPr>
            <a:cxnSpLocks/>
            <a:stCxn id="650" idx="2"/>
            <a:endCxn id="787" idx="0"/>
          </p:cNvCxnSpPr>
          <p:nvPr/>
        </p:nvCxnSpPr>
        <p:spPr>
          <a:xfrm rot="5400000">
            <a:off x="7038826" y="2907667"/>
            <a:ext cx="298298" cy="2352274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5" name="꺾인 연결선 814"/>
          <p:cNvCxnSpPr>
            <a:cxnSpLocks/>
            <a:stCxn id="788" idx="2"/>
            <a:endCxn id="754" idx="0"/>
          </p:cNvCxnSpPr>
          <p:nvPr/>
        </p:nvCxnSpPr>
        <p:spPr>
          <a:xfrm rot="5400000">
            <a:off x="5656744" y="4946885"/>
            <a:ext cx="407703" cy="313532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6" name="꺾인 연결선 815"/>
          <p:cNvCxnSpPr>
            <a:cxnSpLocks/>
            <a:stCxn id="788" idx="2"/>
            <a:endCxn id="756" idx="0"/>
          </p:cNvCxnSpPr>
          <p:nvPr/>
        </p:nvCxnSpPr>
        <p:spPr>
          <a:xfrm rot="16200000" flipH="1">
            <a:off x="6041558" y="4875602"/>
            <a:ext cx="407703" cy="456097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" name="꺾인 연결선 816"/>
          <p:cNvCxnSpPr>
            <a:cxnSpLocks/>
            <a:stCxn id="788" idx="2"/>
            <a:endCxn id="758" idx="0"/>
          </p:cNvCxnSpPr>
          <p:nvPr/>
        </p:nvCxnSpPr>
        <p:spPr>
          <a:xfrm rot="16200000" flipH="1">
            <a:off x="6433280" y="4483880"/>
            <a:ext cx="405316" cy="123715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8" name="꺾인 연결선 817"/>
          <p:cNvCxnSpPr>
            <a:cxnSpLocks/>
            <a:stCxn id="788" idx="2"/>
            <a:endCxn id="760" idx="0"/>
          </p:cNvCxnSpPr>
          <p:nvPr/>
        </p:nvCxnSpPr>
        <p:spPr>
          <a:xfrm rot="16200000" flipH="1">
            <a:off x="6829888" y="4087273"/>
            <a:ext cx="405958" cy="2031012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직사각형 296"/>
          <p:cNvSpPr/>
          <p:nvPr/>
        </p:nvSpPr>
        <p:spPr>
          <a:xfrm>
            <a:off x="394431" y="2201809"/>
            <a:ext cx="931449" cy="18367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bg1"/>
                </a:solidFill>
                <a:latin typeface="+mn-ea"/>
              </a:rPr>
              <a:t>Private Zone</a:t>
            </a:r>
            <a:endParaRPr lang="ko-KR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9" name="직사각형 298"/>
          <p:cNvSpPr/>
          <p:nvPr/>
        </p:nvSpPr>
        <p:spPr>
          <a:xfrm>
            <a:off x="456289" y="2438232"/>
            <a:ext cx="869591" cy="1836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tx1"/>
                </a:solidFill>
                <a:latin typeface="+mn-ea"/>
              </a:rPr>
              <a:t>LB Subnet</a:t>
            </a:r>
          </a:p>
        </p:txBody>
      </p:sp>
      <p:pic>
        <p:nvPicPr>
          <p:cNvPr id="305" name="그림 304">
            <a:extLst>
              <a:ext uri="{FF2B5EF4-FFF2-40B4-BE49-F238E27FC236}">
                <a16:creationId xmlns:a16="http://schemas.microsoft.com/office/drawing/2014/main" xmlns="" id="{F1F0CB87-49FC-4544-98B9-BA0C4E5BAAB8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281940" y="2570003"/>
            <a:ext cx="264004" cy="264004"/>
          </a:xfrm>
          <a:prstGeom prst="rect">
            <a:avLst/>
          </a:prstGeom>
        </p:spPr>
      </p:pic>
      <p:sp>
        <p:nvSpPr>
          <p:cNvPr id="328" name="직사각형 327"/>
          <p:cNvSpPr/>
          <p:nvPr/>
        </p:nvSpPr>
        <p:spPr>
          <a:xfrm>
            <a:off x="456185" y="3028168"/>
            <a:ext cx="868347" cy="1836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spc="-100" dirty="0" smtClean="0">
                <a:solidFill>
                  <a:schemeClr val="tx1"/>
                </a:solidFill>
                <a:latin typeface="+mn-ea"/>
              </a:rPr>
              <a:t>WEB/WAS</a:t>
            </a:r>
            <a:r>
              <a:rPr lang="en-US" altLang="ko-KR" sz="700" b="1" dirty="0" smtClean="0">
                <a:solidFill>
                  <a:schemeClr val="tx1"/>
                </a:solidFill>
                <a:latin typeface="+mn-ea"/>
              </a:rPr>
              <a:t> Subnet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8295290" y="2430273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dirty="0" smtClean="0">
                <a:latin typeface="+mn-ea"/>
                <a:ea typeface="+mn-ea"/>
              </a:rPr>
              <a:t>172.22.1.0/24</a:t>
            </a:r>
            <a:endParaRPr lang="ko-KR" altLang="en-US" sz="600" dirty="0">
              <a:latin typeface="+mn-ea"/>
              <a:ea typeface="+mn-ea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8302437" y="3001470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dirty="0" smtClean="0">
                <a:latin typeface="+mn-ea"/>
                <a:ea typeface="+mn-ea"/>
              </a:rPr>
              <a:t>172.22.3.0/24</a:t>
            </a:r>
            <a:endParaRPr lang="ko-KR" altLang="en-US" sz="600" dirty="0">
              <a:latin typeface="+mn-ea"/>
              <a:ea typeface="+mn-ea"/>
            </a:endParaRPr>
          </a:p>
        </p:txBody>
      </p:sp>
      <p:grpSp>
        <p:nvGrpSpPr>
          <p:cNvPr id="362" name="그룹 361"/>
          <p:cNvGrpSpPr/>
          <p:nvPr/>
        </p:nvGrpSpPr>
        <p:grpSpPr>
          <a:xfrm>
            <a:off x="693730" y="6214110"/>
            <a:ext cx="639690" cy="200055"/>
            <a:chOff x="2496503" y="6351025"/>
            <a:chExt cx="639690" cy="200055"/>
          </a:xfrm>
        </p:grpSpPr>
        <p:pic>
          <p:nvPicPr>
            <p:cNvPr id="363" name="그림 362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64" name="TextBox 363"/>
            <p:cNvSpPr txBox="1"/>
            <p:nvPr/>
          </p:nvSpPr>
          <p:spPr>
            <a:xfrm>
              <a:off x="2589248" y="6351025"/>
              <a:ext cx="54694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+mn-ea"/>
                  <a:ea typeface="+mn-ea"/>
                </a:rPr>
                <a:t>API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66" name="그룹 365"/>
          <p:cNvGrpSpPr/>
          <p:nvPr/>
        </p:nvGrpSpPr>
        <p:grpSpPr>
          <a:xfrm>
            <a:off x="1491159" y="6211770"/>
            <a:ext cx="961069" cy="200055"/>
            <a:chOff x="2496503" y="6351025"/>
            <a:chExt cx="961069" cy="200055"/>
          </a:xfrm>
        </p:grpSpPr>
        <p:pic>
          <p:nvPicPr>
            <p:cNvPr id="367" name="그림 366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68" name="TextBox 367"/>
            <p:cNvSpPr txBox="1"/>
            <p:nvPr/>
          </p:nvSpPr>
          <p:spPr>
            <a:xfrm>
              <a:off x="2591629" y="6351025"/>
              <a:ext cx="86594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공통플랫폼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69" name="그룹 368"/>
          <p:cNvGrpSpPr/>
          <p:nvPr/>
        </p:nvGrpSpPr>
        <p:grpSpPr>
          <a:xfrm>
            <a:off x="3390243" y="6211770"/>
            <a:ext cx="847255" cy="200055"/>
            <a:chOff x="2496503" y="6351025"/>
            <a:chExt cx="847255" cy="200055"/>
          </a:xfrm>
        </p:grpSpPr>
        <p:pic>
          <p:nvPicPr>
            <p:cNvPr id="370" name="그림 369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72" name="TextBox 371"/>
            <p:cNvSpPr txBox="1"/>
            <p:nvPr/>
          </p:nvSpPr>
          <p:spPr>
            <a:xfrm>
              <a:off x="2591629" y="6351025"/>
              <a:ext cx="75212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smtClean="0">
                  <a:latin typeface="+mn-ea"/>
                  <a:ea typeface="+mn-ea"/>
                </a:rPr>
                <a:t>고교강의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82" name="그룹 381"/>
          <p:cNvGrpSpPr/>
          <p:nvPr/>
        </p:nvGrpSpPr>
        <p:grpSpPr>
          <a:xfrm>
            <a:off x="4453220" y="6219424"/>
            <a:ext cx="667719" cy="200055"/>
            <a:chOff x="2496503" y="6351025"/>
            <a:chExt cx="667719" cy="200055"/>
          </a:xfrm>
        </p:grpSpPr>
        <p:pic>
          <p:nvPicPr>
            <p:cNvPr id="383" name="그림 382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84" name="TextBox 383"/>
            <p:cNvSpPr txBox="1"/>
            <p:nvPr/>
          </p:nvSpPr>
          <p:spPr>
            <a:xfrm>
              <a:off x="2591629" y="6351025"/>
              <a:ext cx="57259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영어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85" name="그룹 384"/>
          <p:cNvGrpSpPr/>
          <p:nvPr/>
        </p:nvGrpSpPr>
        <p:grpSpPr>
          <a:xfrm>
            <a:off x="5279663" y="6219424"/>
            <a:ext cx="667719" cy="200055"/>
            <a:chOff x="2496503" y="6351025"/>
            <a:chExt cx="667719" cy="200055"/>
          </a:xfrm>
        </p:grpSpPr>
        <p:pic>
          <p:nvPicPr>
            <p:cNvPr id="386" name="그림 385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87" name="TextBox 386"/>
            <p:cNvSpPr txBox="1"/>
            <p:nvPr/>
          </p:nvSpPr>
          <p:spPr>
            <a:xfrm>
              <a:off x="2591629" y="6351025"/>
              <a:ext cx="57259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수학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88" name="그룹 387"/>
          <p:cNvGrpSpPr/>
          <p:nvPr/>
        </p:nvGrpSpPr>
        <p:grpSpPr>
          <a:xfrm>
            <a:off x="6204462" y="6219423"/>
            <a:ext cx="667719" cy="200055"/>
            <a:chOff x="2496503" y="6351025"/>
            <a:chExt cx="667719" cy="200055"/>
          </a:xfrm>
        </p:grpSpPr>
        <p:pic>
          <p:nvPicPr>
            <p:cNvPr id="389" name="그림 388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90" name="TextBox 389"/>
            <p:cNvSpPr txBox="1"/>
            <p:nvPr/>
          </p:nvSpPr>
          <p:spPr>
            <a:xfrm>
              <a:off x="2591629" y="6351025"/>
              <a:ext cx="57259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중학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91" name="그룹 390"/>
          <p:cNvGrpSpPr/>
          <p:nvPr/>
        </p:nvGrpSpPr>
        <p:grpSpPr>
          <a:xfrm>
            <a:off x="7097599" y="6221294"/>
            <a:ext cx="667719" cy="200055"/>
            <a:chOff x="2496503" y="6351025"/>
            <a:chExt cx="667719" cy="200055"/>
          </a:xfrm>
        </p:grpSpPr>
        <p:pic>
          <p:nvPicPr>
            <p:cNvPr id="392" name="그림 391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93" name="TextBox 392"/>
            <p:cNvSpPr txBox="1"/>
            <p:nvPr/>
          </p:nvSpPr>
          <p:spPr>
            <a:xfrm>
              <a:off x="2591629" y="6351025"/>
              <a:ext cx="57259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초등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94" name="그룹 393"/>
          <p:cNvGrpSpPr/>
          <p:nvPr/>
        </p:nvGrpSpPr>
        <p:grpSpPr>
          <a:xfrm>
            <a:off x="7903493" y="6226470"/>
            <a:ext cx="667719" cy="200055"/>
            <a:chOff x="2496503" y="6351025"/>
            <a:chExt cx="667719" cy="200055"/>
          </a:xfrm>
        </p:grpSpPr>
        <p:pic>
          <p:nvPicPr>
            <p:cNvPr id="395" name="그림 394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96" name="TextBox 395"/>
            <p:cNvSpPr txBox="1"/>
            <p:nvPr/>
          </p:nvSpPr>
          <p:spPr>
            <a:xfrm>
              <a:off x="2591629" y="6351025"/>
              <a:ext cx="57259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메인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pic>
        <p:nvPicPr>
          <p:cNvPr id="335" name="그림 334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636033" y="5429876"/>
            <a:ext cx="305883" cy="280801"/>
          </a:xfrm>
          <a:prstGeom prst="rect">
            <a:avLst/>
          </a:prstGeom>
        </p:spPr>
      </p:pic>
      <p:pic>
        <p:nvPicPr>
          <p:cNvPr id="337" name="그림 336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966743" y="5328902"/>
            <a:ext cx="110688" cy="108319"/>
          </a:xfrm>
          <a:prstGeom prst="rect">
            <a:avLst/>
          </a:prstGeom>
        </p:spPr>
      </p:pic>
      <p:pic>
        <p:nvPicPr>
          <p:cNvPr id="338" name="그림 337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40496" y="5430885"/>
            <a:ext cx="305883" cy="280801"/>
          </a:xfrm>
          <a:prstGeom prst="rect">
            <a:avLst/>
          </a:prstGeom>
        </p:spPr>
      </p:pic>
      <p:pic>
        <p:nvPicPr>
          <p:cNvPr id="339" name="그림 338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147396" y="5329911"/>
            <a:ext cx="110688" cy="108319"/>
          </a:xfrm>
          <a:prstGeom prst="rect">
            <a:avLst/>
          </a:prstGeom>
        </p:spPr>
      </p:pic>
      <p:cxnSp>
        <p:nvCxnSpPr>
          <p:cNvPr id="329" name="꺾인 연결선 328"/>
          <p:cNvCxnSpPr>
            <a:cxnSpLocks/>
            <a:stCxn id="795" idx="1"/>
            <a:endCxn id="334" idx="0"/>
          </p:cNvCxnSpPr>
          <p:nvPr/>
        </p:nvCxnSpPr>
        <p:spPr>
          <a:xfrm rot="10800000" flipV="1">
            <a:off x="961641" y="4540157"/>
            <a:ext cx="2219019" cy="761894"/>
          </a:xfrm>
          <a:prstGeom prst="bentConnector2">
            <a:avLst/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4619102" y="1954008"/>
            <a:ext cx="340158" cy="184666"/>
            <a:chOff x="4619102" y="1954008"/>
            <a:chExt cx="340158" cy="184666"/>
          </a:xfrm>
        </p:grpSpPr>
        <p:sp>
          <p:nvSpPr>
            <p:cNvPr id="2" name="직사각형 1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4619102" y="1954008"/>
              <a:ext cx="34015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2.11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41" name="그룹 340"/>
          <p:cNvGrpSpPr/>
          <p:nvPr/>
        </p:nvGrpSpPr>
        <p:grpSpPr>
          <a:xfrm>
            <a:off x="2409371" y="3870424"/>
            <a:ext cx="327334" cy="184666"/>
            <a:chOff x="4625514" y="1954008"/>
            <a:chExt cx="327334" cy="184666"/>
          </a:xfrm>
        </p:grpSpPr>
        <p:sp>
          <p:nvSpPr>
            <p:cNvPr id="342" name="직사각형 341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TextBox 342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>
                  <a:latin typeface="+mn-ea"/>
                  <a:ea typeface="+mn-ea"/>
                </a:rPr>
                <a:t>3</a:t>
              </a:r>
              <a:r>
                <a:rPr lang="en-US" altLang="ko-KR" sz="600" dirty="0" smtClean="0">
                  <a:latin typeface="+mn-ea"/>
                  <a:ea typeface="+mn-ea"/>
                </a:rPr>
                <a:t>.11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44" name="그룹 343"/>
          <p:cNvGrpSpPr/>
          <p:nvPr/>
        </p:nvGrpSpPr>
        <p:grpSpPr>
          <a:xfrm>
            <a:off x="3162408" y="3867752"/>
            <a:ext cx="327334" cy="184666"/>
            <a:chOff x="4625514" y="1954008"/>
            <a:chExt cx="327334" cy="184666"/>
          </a:xfrm>
        </p:grpSpPr>
        <p:sp>
          <p:nvSpPr>
            <p:cNvPr id="345" name="직사각형 344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TextBox 345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3.12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47" name="그룹 346"/>
          <p:cNvGrpSpPr/>
          <p:nvPr/>
        </p:nvGrpSpPr>
        <p:grpSpPr>
          <a:xfrm>
            <a:off x="3928222" y="3866108"/>
            <a:ext cx="327334" cy="184666"/>
            <a:chOff x="4625514" y="1954008"/>
            <a:chExt cx="327334" cy="184666"/>
          </a:xfrm>
        </p:grpSpPr>
        <p:sp>
          <p:nvSpPr>
            <p:cNvPr id="350" name="직사각형 349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TextBox 350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3.13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52" name="그룹 351"/>
          <p:cNvGrpSpPr/>
          <p:nvPr/>
        </p:nvGrpSpPr>
        <p:grpSpPr>
          <a:xfrm>
            <a:off x="4681259" y="3865817"/>
            <a:ext cx="327334" cy="184666"/>
            <a:chOff x="4625514" y="1954008"/>
            <a:chExt cx="327334" cy="184666"/>
          </a:xfrm>
        </p:grpSpPr>
        <p:sp>
          <p:nvSpPr>
            <p:cNvPr id="353" name="직사각형 352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TextBox 353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3.14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55" name="그룹 354"/>
          <p:cNvGrpSpPr/>
          <p:nvPr/>
        </p:nvGrpSpPr>
        <p:grpSpPr>
          <a:xfrm>
            <a:off x="5439349" y="3870589"/>
            <a:ext cx="327334" cy="184666"/>
            <a:chOff x="4625514" y="1954008"/>
            <a:chExt cx="327334" cy="184666"/>
          </a:xfrm>
        </p:grpSpPr>
        <p:sp>
          <p:nvSpPr>
            <p:cNvPr id="356" name="직사각형 355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TextBox 356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3.15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59" name="그룹 358"/>
          <p:cNvGrpSpPr/>
          <p:nvPr/>
        </p:nvGrpSpPr>
        <p:grpSpPr>
          <a:xfrm>
            <a:off x="6178100" y="3870298"/>
            <a:ext cx="327334" cy="184666"/>
            <a:chOff x="4625514" y="1954008"/>
            <a:chExt cx="327334" cy="184666"/>
          </a:xfrm>
        </p:grpSpPr>
        <p:sp>
          <p:nvSpPr>
            <p:cNvPr id="360" name="직사각형 359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3.16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65" name="그룹 364"/>
          <p:cNvGrpSpPr/>
          <p:nvPr/>
        </p:nvGrpSpPr>
        <p:grpSpPr>
          <a:xfrm>
            <a:off x="6912961" y="3866273"/>
            <a:ext cx="327334" cy="184666"/>
            <a:chOff x="4625514" y="1954008"/>
            <a:chExt cx="327334" cy="184666"/>
          </a:xfrm>
        </p:grpSpPr>
        <p:sp>
          <p:nvSpPr>
            <p:cNvPr id="371" name="직사각형 370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7" name="TextBox 396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3.17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98" name="그룹 397"/>
          <p:cNvGrpSpPr/>
          <p:nvPr/>
        </p:nvGrpSpPr>
        <p:grpSpPr>
          <a:xfrm>
            <a:off x="7644569" y="3865982"/>
            <a:ext cx="327334" cy="184666"/>
            <a:chOff x="4625514" y="1954008"/>
            <a:chExt cx="327334" cy="184666"/>
          </a:xfrm>
        </p:grpSpPr>
        <p:sp>
          <p:nvSpPr>
            <p:cNvPr id="399" name="직사각형 398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0" name="TextBox 399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3.18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01" name="그룹 400"/>
          <p:cNvGrpSpPr/>
          <p:nvPr/>
        </p:nvGrpSpPr>
        <p:grpSpPr>
          <a:xfrm>
            <a:off x="8375677" y="3869682"/>
            <a:ext cx="327334" cy="184666"/>
            <a:chOff x="4625514" y="1954008"/>
            <a:chExt cx="327334" cy="184666"/>
          </a:xfrm>
        </p:grpSpPr>
        <p:sp>
          <p:nvSpPr>
            <p:cNvPr id="402" name="직사각형 401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3" name="TextBox 402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3.19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04" name="그룹 403"/>
          <p:cNvGrpSpPr/>
          <p:nvPr/>
        </p:nvGrpSpPr>
        <p:grpSpPr>
          <a:xfrm>
            <a:off x="3557570" y="4832394"/>
            <a:ext cx="327334" cy="184666"/>
            <a:chOff x="4625514" y="1954008"/>
            <a:chExt cx="327334" cy="184666"/>
          </a:xfrm>
        </p:grpSpPr>
        <p:sp>
          <p:nvSpPr>
            <p:cNvPr id="405" name="직사각형 404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6" name="TextBox 405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5.21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07" name="그룹 406"/>
          <p:cNvGrpSpPr/>
          <p:nvPr/>
        </p:nvGrpSpPr>
        <p:grpSpPr>
          <a:xfrm>
            <a:off x="4826541" y="4845451"/>
            <a:ext cx="327334" cy="184666"/>
            <a:chOff x="4625514" y="1954008"/>
            <a:chExt cx="327334" cy="184666"/>
          </a:xfrm>
        </p:grpSpPr>
        <p:sp>
          <p:nvSpPr>
            <p:cNvPr id="408" name="직사각형 407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9" name="TextBox 408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5.22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10" name="그룹 409"/>
          <p:cNvGrpSpPr/>
          <p:nvPr/>
        </p:nvGrpSpPr>
        <p:grpSpPr>
          <a:xfrm>
            <a:off x="6062536" y="4847069"/>
            <a:ext cx="327334" cy="184666"/>
            <a:chOff x="4625514" y="1954008"/>
            <a:chExt cx="327334" cy="184666"/>
          </a:xfrm>
        </p:grpSpPr>
        <p:sp>
          <p:nvSpPr>
            <p:cNvPr id="411" name="직사각형 410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2" name="TextBox 411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5.23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13" name="그룹 412"/>
          <p:cNvGrpSpPr/>
          <p:nvPr/>
        </p:nvGrpSpPr>
        <p:grpSpPr>
          <a:xfrm>
            <a:off x="688968" y="3871818"/>
            <a:ext cx="327334" cy="184666"/>
            <a:chOff x="4625514" y="1954008"/>
            <a:chExt cx="327334" cy="184666"/>
          </a:xfrm>
        </p:grpSpPr>
        <p:sp>
          <p:nvSpPr>
            <p:cNvPr id="414" name="직사각형 413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5" name="TextBox 414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3.21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19" name="그룹 418"/>
          <p:cNvGrpSpPr/>
          <p:nvPr/>
        </p:nvGrpSpPr>
        <p:grpSpPr>
          <a:xfrm>
            <a:off x="1824073" y="5914616"/>
            <a:ext cx="327334" cy="184666"/>
            <a:chOff x="4625514" y="1954008"/>
            <a:chExt cx="327334" cy="184666"/>
          </a:xfrm>
        </p:grpSpPr>
        <p:sp>
          <p:nvSpPr>
            <p:cNvPr id="420" name="직사각형 419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1" name="TextBox 420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22" name="그룹 421"/>
          <p:cNvGrpSpPr/>
          <p:nvPr/>
        </p:nvGrpSpPr>
        <p:grpSpPr>
          <a:xfrm>
            <a:off x="2643778" y="5916706"/>
            <a:ext cx="327334" cy="184666"/>
            <a:chOff x="4625514" y="1954008"/>
            <a:chExt cx="327334" cy="184666"/>
          </a:xfrm>
        </p:grpSpPr>
        <p:sp>
          <p:nvSpPr>
            <p:cNvPr id="423" name="직사각형 422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4" name="TextBox 423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5.12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25" name="그룹 424"/>
          <p:cNvGrpSpPr/>
          <p:nvPr/>
        </p:nvGrpSpPr>
        <p:grpSpPr>
          <a:xfrm>
            <a:off x="3411973" y="5917443"/>
            <a:ext cx="327334" cy="184666"/>
            <a:chOff x="4625514" y="1954008"/>
            <a:chExt cx="327334" cy="184666"/>
          </a:xfrm>
        </p:grpSpPr>
        <p:sp>
          <p:nvSpPr>
            <p:cNvPr id="426" name="직사각형 425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7" name="TextBox 426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5.13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28" name="그룹 427"/>
          <p:cNvGrpSpPr/>
          <p:nvPr/>
        </p:nvGrpSpPr>
        <p:grpSpPr>
          <a:xfrm>
            <a:off x="4193586" y="5914771"/>
            <a:ext cx="327334" cy="184666"/>
            <a:chOff x="4625514" y="1954008"/>
            <a:chExt cx="327334" cy="184666"/>
          </a:xfrm>
        </p:grpSpPr>
        <p:sp>
          <p:nvSpPr>
            <p:cNvPr id="429" name="직사각형 428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0" name="TextBox 429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>
                  <a:latin typeface="+mn-ea"/>
                  <a:ea typeface="+mn-ea"/>
                </a:rPr>
                <a:t>5</a:t>
              </a:r>
              <a:r>
                <a:rPr lang="en-US" altLang="ko-KR" sz="600" dirty="0" smtClean="0">
                  <a:latin typeface="+mn-ea"/>
                  <a:ea typeface="+mn-ea"/>
                </a:rPr>
                <a:t>.14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31" name="그룹 430"/>
          <p:cNvGrpSpPr/>
          <p:nvPr/>
        </p:nvGrpSpPr>
        <p:grpSpPr>
          <a:xfrm>
            <a:off x="4970730" y="5919543"/>
            <a:ext cx="327334" cy="184666"/>
            <a:chOff x="4627895" y="1954008"/>
            <a:chExt cx="327334" cy="184666"/>
          </a:xfrm>
        </p:grpSpPr>
        <p:sp>
          <p:nvSpPr>
            <p:cNvPr id="432" name="직사각형 431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3" name="TextBox 432"/>
            <p:cNvSpPr txBox="1"/>
            <p:nvPr/>
          </p:nvSpPr>
          <p:spPr>
            <a:xfrm>
              <a:off x="4627895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5.15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34" name="그룹 433"/>
          <p:cNvGrpSpPr/>
          <p:nvPr/>
        </p:nvGrpSpPr>
        <p:grpSpPr>
          <a:xfrm>
            <a:off x="5752340" y="5921633"/>
            <a:ext cx="327334" cy="184666"/>
            <a:chOff x="4625514" y="1954008"/>
            <a:chExt cx="327334" cy="184666"/>
          </a:xfrm>
        </p:grpSpPr>
        <p:sp>
          <p:nvSpPr>
            <p:cNvPr id="435" name="직사각형 434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6" name="TextBox 435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5.16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37" name="그룹 436"/>
          <p:cNvGrpSpPr/>
          <p:nvPr/>
        </p:nvGrpSpPr>
        <p:grpSpPr>
          <a:xfrm>
            <a:off x="1011824" y="5916871"/>
            <a:ext cx="327334" cy="184666"/>
            <a:chOff x="4625514" y="1954008"/>
            <a:chExt cx="327334" cy="184666"/>
          </a:xfrm>
        </p:grpSpPr>
        <p:sp>
          <p:nvSpPr>
            <p:cNvPr id="438" name="직사각형 437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9" name="TextBox 438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5.24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40" name="그룹 439"/>
          <p:cNvGrpSpPr/>
          <p:nvPr/>
        </p:nvGrpSpPr>
        <p:grpSpPr>
          <a:xfrm>
            <a:off x="6526249" y="5925371"/>
            <a:ext cx="327334" cy="184666"/>
            <a:chOff x="4625514" y="1954008"/>
            <a:chExt cx="327334" cy="184666"/>
          </a:xfrm>
        </p:grpSpPr>
        <p:sp>
          <p:nvSpPr>
            <p:cNvPr id="441" name="직사각형 440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2" name="TextBox 441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5.17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43" name="그룹 442"/>
          <p:cNvGrpSpPr/>
          <p:nvPr/>
        </p:nvGrpSpPr>
        <p:grpSpPr>
          <a:xfrm>
            <a:off x="7307361" y="5919825"/>
            <a:ext cx="327334" cy="184666"/>
            <a:chOff x="4627895" y="1954008"/>
            <a:chExt cx="327334" cy="184666"/>
          </a:xfrm>
        </p:grpSpPr>
        <p:sp>
          <p:nvSpPr>
            <p:cNvPr id="444" name="직사각형 443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5" name="TextBox 444"/>
            <p:cNvSpPr txBox="1"/>
            <p:nvPr/>
          </p:nvSpPr>
          <p:spPr>
            <a:xfrm>
              <a:off x="4627895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5.18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46" name="그룹 445"/>
          <p:cNvGrpSpPr/>
          <p:nvPr/>
        </p:nvGrpSpPr>
        <p:grpSpPr>
          <a:xfrm>
            <a:off x="8098495" y="5921915"/>
            <a:ext cx="327334" cy="184666"/>
            <a:chOff x="4625514" y="1954008"/>
            <a:chExt cx="327334" cy="184666"/>
          </a:xfrm>
        </p:grpSpPr>
        <p:sp>
          <p:nvSpPr>
            <p:cNvPr id="447" name="직사각형 446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8" name="TextBox 447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5.19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sp>
        <p:nvSpPr>
          <p:cNvPr id="449" name="직사각형 448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8032936" y="4282849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sp>
        <p:nvSpPr>
          <p:cNvPr id="452" name="TextBox 451"/>
          <p:cNvSpPr txBox="1"/>
          <p:nvPr/>
        </p:nvSpPr>
        <p:spPr>
          <a:xfrm>
            <a:off x="8079417" y="4673787"/>
            <a:ext cx="5693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+mn-ea"/>
                <a:ea typeface="+mn-ea"/>
              </a:rPr>
              <a:t>CDC</a:t>
            </a:r>
            <a:r>
              <a:rPr lang="ko-KR" altLang="en-US" sz="700" dirty="0" smtClean="0">
                <a:latin typeface="+mn-ea"/>
                <a:ea typeface="+mn-ea"/>
              </a:rPr>
              <a:t>서버</a:t>
            </a:r>
            <a:endParaRPr lang="en-US" altLang="ko-KR" sz="700" dirty="0" smtClean="0">
              <a:latin typeface="+mn-ea"/>
              <a:ea typeface="+mn-ea"/>
            </a:endParaRP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cdc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453" name="그림 452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546666" y="4315354"/>
            <a:ext cx="110688" cy="108319"/>
          </a:xfrm>
          <a:prstGeom prst="rect">
            <a:avLst/>
          </a:prstGeom>
        </p:spPr>
      </p:pic>
      <p:grpSp>
        <p:nvGrpSpPr>
          <p:cNvPr id="454" name="그룹 453"/>
          <p:cNvGrpSpPr/>
          <p:nvPr/>
        </p:nvGrpSpPr>
        <p:grpSpPr>
          <a:xfrm>
            <a:off x="8404629" y="4899006"/>
            <a:ext cx="327334" cy="184666"/>
            <a:chOff x="4625514" y="1956389"/>
            <a:chExt cx="327334" cy="184666"/>
          </a:xfrm>
        </p:grpSpPr>
        <p:sp>
          <p:nvSpPr>
            <p:cNvPr id="455" name="직사각형 454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6" name="TextBox 455"/>
            <p:cNvSpPr txBox="1"/>
            <p:nvPr/>
          </p:nvSpPr>
          <p:spPr>
            <a:xfrm>
              <a:off x="4625514" y="1956389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5.25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pic>
        <p:nvPicPr>
          <p:cNvPr id="458" name="그림 457">
            <a:extLst>
              <a:ext uri="{FF2B5EF4-FFF2-40B4-BE49-F238E27FC236}">
                <a16:creationId xmlns:a16="http://schemas.microsoft.com/office/drawing/2014/main" xmlns="" id="{0180A3BA-F3D0-7847-AD41-AA73EF6B0590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206000" y="4379313"/>
            <a:ext cx="317184" cy="317184"/>
          </a:xfrm>
          <a:prstGeom prst="rect">
            <a:avLst/>
          </a:prstGeom>
        </p:spPr>
      </p:pic>
      <p:cxnSp>
        <p:nvCxnSpPr>
          <p:cNvPr id="459" name="꺾인 연결선 458"/>
          <p:cNvCxnSpPr>
            <a:cxnSpLocks/>
            <a:stCxn id="564" idx="3"/>
            <a:endCxn id="449" idx="3"/>
          </p:cNvCxnSpPr>
          <p:nvPr/>
        </p:nvCxnSpPr>
        <p:spPr>
          <a:xfrm>
            <a:off x="4522788" y="1848458"/>
            <a:ext cx="4158048" cy="2758799"/>
          </a:xfrm>
          <a:prstGeom prst="bentConnector3">
            <a:avLst>
              <a:gd name="adj1" fmla="val 102749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6" name="그룹 415"/>
          <p:cNvGrpSpPr/>
          <p:nvPr/>
        </p:nvGrpSpPr>
        <p:grpSpPr>
          <a:xfrm>
            <a:off x="1228107" y="3376512"/>
            <a:ext cx="265370" cy="256578"/>
            <a:chOff x="777052" y="2875697"/>
            <a:chExt cx="192924" cy="172129"/>
          </a:xfrm>
        </p:grpSpPr>
        <p:pic>
          <p:nvPicPr>
            <p:cNvPr id="417" name="그림 4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052" y="2875697"/>
              <a:ext cx="140581" cy="172129"/>
            </a:xfrm>
            <a:prstGeom prst="rect">
              <a:avLst/>
            </a:prstGeom>
          </p:spPr>
        </p:pic>
        <p:pic>
          <p:nvPicPr>
            <p:cNvPr id="418" name="그림 417">
              <a:extLst>
                <a:ext uri="{FF2B5EF4-FFF2-40B4-BE49-F238E27FC236}">
                  <a16:creationId xmlns:a16="http://schemas.microsoft.com/office/drawing/2014/main" xmlns="" id="{E3C4F878-D95F-8444-845A-BB98ED255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6764" y="2973078"/>
              <a:ext cx="53212" cy="54854"/>
            </a:xfrm>
            <a:prstGeom prst="rect">
              <a:avLst/>
            </a:prstGeom>
          </p:spPr>
        </p:pic>
      </p:grpSp>
      <p:grpSp>
        <p:nvGrpSpPr>
          <p:cNvPr id="450" name="그룹 449"/>
          <p:cNvGrpSpPr/>
          <p:nvPr/>
        </p:nvGrpSpPr>
        <p:grpSpPr>
          <a:xfrm>
            <a:off x="1673517" y="3871317"/>
            <a:ext cx="327334" cy="184666"/>
            <a:chOff x="4625514" y="1954008"/>
            <a:chExt cx="327334" cy="184666"/>
          </a:xfrm>
        </p:grpSpPr>
        <p:sp>
          <p:nvSpPr>
            <p:cNvPr id="460" name="직사각형 459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1" name="TextBox 460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3.23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63" name="그룹 462"/>
          <p:cNvGrpSpPr/>
          <p:nvPr/>
        </p:nvGrpSpPr>
        <p:grpSpPr>
          <a:xfrm>
            <a:off x="2551654" y="6211769"/>
            <a:ext cx="650911" cy="200055"/>
            <a:chOff x="2496503" y="6351025"/>
            <a:chExt cx="650911" cy="200055"/>
          </a:xfrm>
        </p:grpSpPr>
        <p:pic>
          <p:nvPicPr>
            <p:cNvPr id="464" name="그림 463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465" name="TextBox 464"/>
            <p:cNvSpPr txBox="1"/>
            <p:nvPr/>
          </p:nvSpPr>
          <p:spPr>
            <a:xfrm>
              <a:off x="2589248" y="6351025"/>
              <a:ext cx="5581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+mn-ea"/>
                  <a:ea typeface="+mn-ea"/>
                </a:rPr>
                <a:t>SSO </a:t>
              </a:r>
              <a:r>
                <a:rPr lang="en-US" altLang="ko-KR" sz="700" dirty="0" smtClean="0">
                  <a:latin typeface="+mn-ea"/>
                  <a:ea typeface="+mn-ea"/>
                </a:rPr>
                <a:t>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466" name="그룹 465"/>
          <p:cNvGrpSpPr/>
          <p:nvPr/>
        </p:nvGrpSpPr>
        <p:grpSpPr>
          <a:xfrm>
            <a:off x="860566" y="3376726"/>
            <a:ext cx="265370" cy="256578"/>
            <a:chOff x="777052" y="2875697"/>
            <a:chExt cx="192924" cy="172129"/>
          </a:xfrm>
        </p:grpSpPr>
        <p:pic>
          <p:nvPicPr>
            <p:cNvPr id="467" name="그림 46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052" y="2875697"/>
              <a:ext cx="140581" cy="172129"/>
            </a:xfrm>
            <a:prstGeom prst="rect">
              <a:avLst/>
            </a:prstGeom>
          </p:spPr>
        </p:pic>
        <p:pic>
          <p:nvPicPr>
            <p:cNvPr id="468" name="그림 467">
              <a:extLst>
                <a:ext uri="{FF2B5EF4-FFF2-40B4-BE49-F238E27FC236}">
                  <a16:creationId xmlns:a16="http://schemas.microsoft.com/office/drawing/2014/main" xmlns="" id="{E3C4F878-D95F-8444-845A-BB98ED255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6764" y="2973078"/>
              <a:ext cx="53212" cy="54854"/>
            </a:xfrm>
            <a:prstGeom prst="rect">
              <a:avLst/>
            </a:prstGeom>
          </p:spPr>
        </p:pic>
      </p:grpSp>
      <p:grpSp>
        <p:nvGrpSpPr>
          <p:cNvPr id="469" name="그룹 468"/>
          <p:cNvGrpSpPr/>
          <p:nvPr/>
        </p:nvGrpSpPr>
        <p:grpSpPr>
          <a:xfrm>
            <a:off x="1176629" y="3870316"/>
            <a:ext cx="327334" cy="184666"/>
            <a:chOff x="4625514" y="1954008"/>
            <a:chExt cx="327334" cy="184666"/>
          </a:xfrm>
        </p:grpSpPr>
        <p:sp>
          <p:nvSpPr>
            <p:cNvPr id="470" name="직사각형 469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1" name="TextBox 470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3.22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sp>
        <p:nvSpPr>
          <p:cNvPr id="474" name="직사각형 473"/>
          <p:cNvSpPr/>
          <p:nvPr/>
        </p:nvSpPr>
        <p:spPr>
          <a:xfrm>
            <a:off x="456084" y="2441288"/>
            <a:ext cx="8412481" cy="546738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grpSp>
        <p:nvGrpSpPr>
          <p:cNvPr id="475" name="그룹 474"/>
          <p:cNvGrpSpPr/>
          <p:nvPr/>
        </p:nvGrpSpPr>
        <p:grpSpPr>
          <a:xfrm>
            <a:off x="4422946" y="2805697"/>
            <a:ext cx="327334" cy="184666"/>
            <a:chOff x="4625514" y="1954008"/>
            <a:chExt cx="327334" cy="184666"/>
          </a:xfrm>
        </p:grpSpPr>
        <p:sp>
          <p:nvSpPr>
            <p:cNvPr id="476" name="직사각형 475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7" name="TextBox 476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1.11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sp>
        <p:nvSpPr>
          <p:cNvPr id="478" name="TextBox 477"/>
          <p:cNvSpPr txBox="1"/>
          <p:nvPr/>
        </p:nvSpPr>
        <p:spPr>
          <a:xfrm>
            <a:off x="3967828" y="2799428"/>
            <a:ext cx="447558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50" dirty="0" smtClean="0">
                <a:latin typeface="+mn-ea"/>
                <a:ea typeface="+mn-ea"/>
              </a:rPr>
              <a:t>stg-</a:t>
            </a:r>
            <a:r>
              <a:rPr lang="en-US" altLang="ko-KR" sz="650" dirty="0" err="1" smtClean="0">
                <a:latin typeface="+mn-ea"/>
                <a:ea typeface="+mn-ea"/>
              </a:rPr>
              <a:t>alb</a:t>
            </a:r>
            <a:endParaRPr lang="ko-KR" altLang="en-US" sz="6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93087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직사각형 331"/>
          <p:cNvSpPr/>
          <p:nvPr/>
        </p:nvSpPr>
        <p:spPr>
          <a:xfrm>
            <a:off x="287052" y="1403502"/>
            <a:ext cx="8733382" cy="5096151"/>
          </a:xfrm>
          <a:prstGeom prst="rect">
            <a:avLst/>
          </a:prstGeom>
          <a:solidFill>
            <a:schemeClr val="accent6">
              <a:lumMod val="20000"/>
              <a:lumOff val="80000"/>
              <a:alpha val="60000"/>
            </a:schemeClr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48" name="직사각형 347"/>
          <p:cNvSpPr/>
          <p:nvPr/>
        </p:nvSpPr>
        <p:spPr>
          <a:xfrm>
            <a:off x="384855" y="2197767"/>
            <a:ext cx="8551832" cy="3982054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27" name="직사각형 326"/>
          <p:cNvSpPr/>
          <p:nvPr/>
        </p:nvSpPr>
        <p:spPr>
          <a:xfrm>
            <a:off x="456084" y="3025844"/>
            <a:ext cx="8412481" cy="997894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797" name="직사각형 796"/>
          <p:cNvSpPr/>
          <p:nvPr/>
        </p:nvSpPr>
        <p:spPr>
          <a:xfrm>
            <a:off x="457200" y="4060521"/>
            <a:ext cx="8416740" cy="2057472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58" name="직사각형 357"/>
          <p:cNvSpPr/>
          <p:nvPr/>
        </p:nvSpPr>
        <p:spPr>
          <a:xfrm>
            <a:off x="286715" y="1312226"/>
            <a:ext cx="962768" cy="183679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b="1" dirty="0" err="1" smtClean="0">
                <a:solidFill>
                  <a:schemeClr val="bg1"/>
                </a:solidFill>
                <a:latin typeface="+mn-ea"/>
              </a:rPr>
              <a:t>스테이징</a:t>
            </a:r>
            <a:r>
              <a:rPr lang="en-US" altLang="ko-KR" sz="700" b="1" dirty="0" smtClean="0">
                <a:solidFill>
                  <a:schemeClr val="bg1"/>
                </a:solidFill>
                <a:latin typeface="+mn-ea"/>
              </a:rPr>
              <a:t>(VPC)</a:t>
            </a:r>
            <a:endParaRPr lang="ko-KR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60614" y="656027"/>
            <a:ext cx="503613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300" b="1" dirty="0" smtClean="0">
                <a:solidFill>
                  <a:schemeClr val="bg1"/>
                </a:solidFill>
                <a:latin typeface="+mn-ea"/>
                <a:ea typeface="+mn-ea"/>
              </a:rPr>
              <a:t>1. </a:t>
            </a:r>
            <a:r>
              <a:rPr lang="ko-KR" altLang="en-US" sz="1300" b="1" dirty="0" smtClean="0">
                <a:solidFill>
                  <a:schemeClr val="bg1"/>
                </a:solidFill>
                <a:latin typeface="+mn-ea"/>
                <a:ea typeface="+mn-ea"/>
              </a:rPr>
              <a:t>전체시스템 구성도</a:t>
            </a:r>
            <a:endParaRPr lang="ko-KR" altLang="en-US" sz="13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53" name="직사각형 252"/>
          <p:cNvSpPr/>
          <p:nvPr/>
        </p:nvSpPr>
        <p:spPr>
          <a:xfrm>
            <a:off x="9256012" y="1403502"/>
            <a:ext cx="358883" cy="5096151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254" name="직사각형 253"/>
          <p:cNvSpPr/>
          <p:nvPr/>
        </p:nvSpPr>
        <p:spPr>
          <a:xfrm>
            <a:off x="9090291" y="1314560"/>
            <a:ext cx="720517" cy="183679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 b="1" dirty="0">
                <a:solidFill>
                  <a:schemeClr val="bg1"/>
                </a:solidFill>
                <a:latin typeface="+mn-ea"/>
              </a:rPr>
              <a:t>개발</a:t>
            </a:r>
            <a:r>
              <a:rPr lang="en-US" altLang="ko-KR" sz="700" b="1" dirty="0">
                <a:solidFill>
                  <a:schemeClr val="bg1"/>
                </a:solidFill>
                <a:latin typeface="+mn-ea"/>
              </a:rPr>
              <a:t>(Classic)</a:t>
            </a:r>
            <a:endParaRPr lang="ko-KR" altLang="en-US" sz="700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56" name="그림 255">
            <a:extLst>
              <a:ext uri="{FF2B5EF4-FFF2-40B4-BE49-F238E27FC236}">
                <a16:creationId xmlns:a16="http://schemas.microsoft.com/office/drawing/2014/main" xmlns="" id="{5DA2330C-DADE-D548-B780-107C8B558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984" y="3679643"/>
            <a:ext cx="222266" cy="222266"/>
          </a:xfrm>
          <a:prstGeom prst="rect">
            <a:avLst/>
          </a:prstGeom>
        </p:spPr>
      </p:pic>
      <p:cxnSp>
        <p:nvCxnSpPr>
          <p:cNvPr id="257" name="꺾인 연결선 256"/>
          <p:cNvCxnSpPr>
            <a:cxnSpLocks/>
            <a:stCxn id="255" idx="3"/>
            <a:endCxn id="256" idx="1"/>
          </p:cNvCxnSpPr>
          <p:nvPr/>
        </p:nvCxnSpPr>
        <p:spPr>
          <a:xfrm flipV="1">
            <a:off x="9096205" y="3790776"/>
            <a:ext cx="94779" cy="88"/>
          </a:xfrm>
          <a:prstGeom prst="straightConnector1">
            <a:avLst/>
          </a:prstGeom>
          <a:ln w="6350">
            <a:solidFill>
              <a:srgbClr val="061AD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5" name="그룹 374"/>
          <p:cNvGrpSpPr/>
          <p:nvPr/>
        </p:nvGrpSpPr>
        <p:grpSpPr>
          <a:xfrm>
            <a:off x="9326440" y="3328923"/>
            <a:ext cx="237200" cy="184801"/>
            <a:chOff x="9303775" y="2815101"/>
            <a:chExt cx="237200" cy="184801"/>
          </a:xfrm>
        </p:grpSpPr>
        <p:pic>
          <p:nvPicPr>
            <p:cNvPr id="373" name="그림 37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3775" y="2815101"/>
              <a:ext cx="157791" cy="184801"/>
            </a:xfrm>
            <a:prstGeom prst="rect">
              <a:avLst/>
            </a:prstGeom>
          </p:spPr>
        </p:pic>
        <p:pic>
          <p:nvPicPr>
            <p:cNvPr id="374" name="그림 373">
              <a:extLst>
                <a:ext uri="{FF2B5EF4-FFF2-40B4-BE49-F238E27FC236}">
                  <a16:creationId xmlns:a16="http://schemas.microsoft.com/office/drawing/2014/main" xmlns="" id="{E3C4F878-D95F-8444-845A-BB98ED255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62410" y="2899095"/>
              <a:ext cx="78565" cy="77468"/>
            </a:xfrm>
            <a:prstGeom prst="rect">
              <a:avLst/>
            </a:prstGeom>
          </p:spPr>
        </p:pic>
      </p:grpSp>
      <p:pic>
        <p:nvPicPr>
          <p:cNvPr id="376" name="그림 375">
            <a:extLst>
              <a:ext uri="{FF2B5EF4-FFF2-40B4-BE49-F238E27FC236}">
                <a16:creationId xmlns:a16="http://schemas.microsoft.com/office/drawing/2014/main" xmlns="" id="{8874545D-624E-CC42-90F9-056165CE09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4755" y="3143496"/>
            <a:ext cx="127766" cy="134436"/>
          </a:xfrm>
          <a:prstGeom prst="rect">
            <a:avLst/>
          </a:prstGeom>
        </p:spPr>
      </p:pic>
      <p:grpSp>
        <p:nvGrpSpPr>
          <p:cNvPr id="377" name="그룹 376"/>
          <p:cNvGrpSpPr/>
          <p:nvPr/>
        </p:nvGrpSpPr>
        <p:grpSpPr>
          <a:xfrm>
            <a:off x="9326440" y="2883202"/>
            <a:ext cx="237200" cy="184801"/>
            <a:chOff x="9303775" y="2815101"/>
            <a:chExt cx="237200" cy="184801"/>
          </a:xfrm>
        </p:grpSpPr>
        <p:pic>
          <p:nvPicPr>
            <p:cNvPr id="378" name="그림 37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3775" y="2815101"/>
              <a:ext cx="157791" cy="184801"/>
            </a:xfrm>
            <a:prstGeom prst="rect">
              <a:avLst/>
            </a:prstGeom>
          </p:spPr>
        </p:pic>
        <p:pic>
          <p:nvPicPr>
            <p:cNvPr id="379" name="그림 378">
              <a:extLst>
                <a:ext uri="{FF2B5EF4-FFF2-40B4-BE49-F238E27FC236}">
                  <a16:creationId xmlns:a16="http://schemas.microsoft.com/office/drawing/2014/main" xmlns="" id="{E3C4F878-D95F-8444-845A-BB98ED255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62410" y="2899095"/>
              <a:ext cx="78565" cy="77468"/>
            </a:xfrm>
            <a:prstGeom prst="rect">
              <a:avLst/>
            </a:prstGeom>
          </p:spPr>
        </p:pic>
      </p:grpSp>
      <p:pic>
        <p:nvPicPr>
          <p:cNvPr id="380" name="그림 379">
            <a:extLst>
              <a:ext uri="{FF2B5EF4-FFF2-40B4-BE49-F238E27FC236}">
                <a16:creationId xmlns:a16="http://schemas.microsoft.com/office/drawing/2014/main" xmlns="" id="{AEEEA01B-B1E2-4DE5-9272-80095ADC24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688" y="4125364"/>
            <a:ext cx="153900" cy="148851"/>
          </a:xfrm>
          <a:prstGeom prst="rect">
            <a:avLst/>
          </a:prstGeom>
        </p:spPr>
      </p:pic>
      <p:sp>
        <p:nvSpPr>
          <p:cNvPr id="381" name="TextBox 380"/>
          <p:cNvSpPr txBox="1"/>
          <p:nvPr/>
        </p:nvSpPr>
        <p:spPr>
          <a:xfrm>
            <a:off x="8444268" y="1381198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dirty="0" smtClean="0">
                <a:latin typeface="+mn-ea"/>
                <a:ea typeface="+mn-ea"/>
              </a:rPr>
              <a:t>172.22.0.0/16</a:t>
            </a:r>
            <a:endParaRPr lang="ko-KR" altLang="en-US" sz="600" dirty="0">
              <a:latin typeface="+mn-ea"/>
              <a:ea typeface="+mn-ea"/>
            </a:endParaRPr>
          </a:p>
        </p:txBody>
      </p:sp>
      <p:grpSp>
        <p:nvGrpSpPr>
          <p:cNvPr id="79" name="그룹 78"/>
          <p:cNvGrpSpPr/>
          <p:nvPr/>
        </p:nvGrpSpPr>
        <p:grpSpPr>
          <a:xfrm>
            <a:off x="4142458" y="862608"/>
            <a:ext cx="536342" cy="631328"/>
            <a:chOff x="4449284" y="879240"/>
            <a:chExt cx="608980" cy="654697"/>
          </a:xfrm>
        </p:grpSpPr>
        <p:pic>
          <p:nvPicPr>
            <p:cNvPr id="549" name="그래픽 294" descr="흐림">
              <a:extLst>
                <a:ext uri="{FF2B5EF4-FFF2-40B4-BE49-F238E27FC236}">
                  <a16:creationId xmlns:a16="http://schemas.microsoft.com/office/drawing/2014/main" xmlns="" id="{B29A1768-1A63-624F-ADE2-B046C03F3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4481661" y="879240"/>
              <a:ext cx="576603" cy="654697"/>
            </a:xfrm>
            <a:prstGeom prst="rect">
              <a:avLst/>
            </a:prstGeom>
          </p:spPr>
        </p:pic>
        <p:sp>
          <p:nvSpPr>
            <p:cNvPr id="550" name="TextBox 549">
              <a:extLst>
                <a:ext uri="{FF2B5EF4-FFF2-40B4-BE49-F238E27FC236}">
                  <a16:creationId xmlns:a16="http://schemas.microsoft.com/office/drawing/2014/main" xmlns="" id="{868AE919-4D81-DB49-93ED-C74807F01D49}"/>
                </a:ext>
              </a:extLst>
            </p:cNvPr>
            <p:cNvSpPr txBox="1"/>
            <p:nvPr/>
          </p:nvSpPr>
          <p:spPr>
            <a:xfrm>
              <a:off x="4449284" y="1151651"/>
              <a:ext cx="608980" cy="228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kumimoji="1" lang="en-US" altLang="ko-KR" sz="700" b="1" dirty="0">
                  <a:solidFill>
                    <a:schemeClr val="accent1">
                      <a:lumMod val="7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Internet</a:t>
              </a:r>
              <a:endParaRPr kumimoji="1" lang="ko-KR" altLang="en-US" sz="700" b="1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107" name="그룹 106"/>
          <p:cNvGrpSpPr/>
          <p:nvPr/>
        </p:nvGrpSpPr>
        <p:grpSpPr>
          <a:xfrm>
            <a:off x="1676772" y="944813"/>
            <a:ext cx="1911651" cy="470092"/>
            <a:chOff x="1347254" y="936575"/>
            <a:chExt cx="1911651" cy="470092"/>
          </a:xfrm>
        </p:grpSpPr>
        <p:sp>
          <p:nvSpPr>
            <p:cNvPr id="551" name="직사각형 550">
              <a:extLst>
                <a:ext uri="{FF2B5EF4-FFF2-40B4-BE49-F238E27FC236}">
                  <a16:creationId xmlns:a16="http://schemas.microsoft.com/office/drawing/2014/main" xmlns="" id="{7EF0D204-3B72-C849-83F6-4A4BAEB36069}"/>
                </a:ext>
              </a:extLst>
            </p:cNvPr>
            <p:cNvSpPr/>
            <p:nvPr/>
          </p:nvSpPr>
          <p:spPr>
            <a:xfrm>
              <a:off x="1433320" y="1089523"/>
              <a:ext cx="392693" cy="282963"/>
            </a:xfrm>
            <a:prstGeom prst="rect">
              <a:avLst/>
            </a:prstGeom>
            <a:noFill/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+mn-ea"/>
              </a:endParaRPr>
            </a:p>
          </p:txBody>
        </p:sp>
        <p:pic>
          <p:nvPicPr>
            <p:cNvPr id="552" name="그림 551">
              <a:extLst>
                <a:ext uri="{FF2B5EF4-FFF2-40B4-BE49-F238E27FC236}">
                  <a16:creationId xmlns:a16="http://schemas.microsoft.com/office/drawing/2014/main" xmlns="" id="{4247C4E3-560A-3749-9EEE-5000431165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544305" y="1168561"/>
              <a:ext cx="176627" cy="115420"/>
            </a:xfrm>
            <a:prstGeom prst="rect">
              <a:avLst/>
            </a:prstGeom>
          </p:spPr>
        </p:pic>
        <p:sp>
          <p:nvSpPr>
            <p:cNvPr id="553" name="직사각형 552">
              <a:extLst>
                <a:ext uri="{FF2B5EF4-FFF2-40B4-BE49-F238E27FC236}">
                  <a16:creationId xmlns:a16="http://schemas.microsoft.com/office/drawing/2014/main" xmlns="" id="{7CE623FB-9A66-7846-95ED-116CD650FB22}"/>
                </a:ext>
              </a:extLst>
            </p:cNvPr>
            <p:cNvSpPr/>
            <p:nvPr/>
          </p:nvSpPr>
          <p:spPr>
            <a:xfrm>
              <a:off x="1949929" y="1089794"/>
              <a:ext cx="1308976" cy="2834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600">
                <a:latin typeface="+mn-ea"/>
              </a:endParaRPr>
            </a:p>
          </p:txBody>
        </p:sp>
        <p:pic>
          <p:nvPicPr>
            <p:cNvPr id="554" name="그림 553">
              <a:extLst>
                <a:ext uri="{FF2B5EF4-FFF2-40B4-BE49-F238E27FC236}">
                  <a16:creationId xmlns:a16="http://schemas.microsoft.com/office/drawing/2014/main" xmlns="" id="{7E4388BF-CB1D-A44B-861A-3CAAF49CA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084322" y="1132623"/>
              <a:ext cx="173132" cy="118793"/>
            </a:xfrm>
            <a:prstGeom prst="rect">
              <a:avLst/>
            </a:prstGeom>
          </p:spPr>
        </p:pic>
        <p:pic>
          <p:nvPicPr>
            <p:cNvPr id="555" name="그림 554">
              <a:extLst>
                <a:ext uri="{FF2B5EF4-FFF2-40B4-BE49-F238E27FC236}">
                  <a16:creationId xmlns:a16="http://schemas.microsoft.com/office/drawing/2014/main" xmlns="" id="{3A1457CC-1F31-CA48-9340-78CCCFBBB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402859" y="1140140"/>
              <a:ext cx="178968" cy="104718"/>
            </a:xfrm>
            <a:prstGeom prst="rect">
              <a:avLst/>
            </a:prstGeom>
          </p:spPr>
        </p:pic>
        <p:pic>
          <p:nvPicPr>
            <p:cNvPr id="556" name="그림 555">
              <a:extLst>
                <a:ext uri="{FF2B5EF4-FFF2-40B4-BE49-F238E27FC236}">
                  <a16:creationId xmlns:a16="http://schemas.microsoft.com/office/drawing/2014/main" xmlns="" id="{AAA71A4E-F28D-144E-87EC-364F4EC66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680787" y="1138722"/>
              <a:ext cx="187489" cy="96611"/>
            </a:xfrm>
            <a:prstGeom prst="rect">
              <a:avLst/>
            </a:prstGeom>
          </p:spPr>
        </p:pic>
        <p:sp>
          <p:nvSpPr>
            <p:cNvPr id="557" name="TextBox 556">
              <a:extLst>
                <a:ext uri="{FF2B5EF4-FFF2-40B4-BE49-F238E27FC236}">
                  <a16:creationId xmlns:a16="http://schemas.microsoft.com/office/drawing/2014/main" xmlns="" id="{16FE9448-09E7-8F4D-A645-E25379045906}"/>
                </a:ext>
              </a:extLst>
            </p:cNvPr>
            <p:cNvSpPr txBox="1"/>
            <p:nvPr/>
          </p:nvSpPr>
          <p:spPr>
            <a:xfrm>
              <a:off x="1879017" y="1222001"/>
              <a:ext cx="58450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An</a:t>
              </a:r>
              <a:r>
                <a:rPr kumimoji="1" lang="en-US" altLang="ko-KR" sz="600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ti</a:t>
              </a:r>
              <a:r>
                <a:rPr kumimoji="1" lang="en-US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-DDoS</a:t>
              </a:r>
              <a:endParaRPr kumimoji="1" lang="ko-KR" altLang="en-US" sz="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558" name="TextBox 557">
              <a:extLst>
                <a:ext uri="{FF2B5EF4-FFF2-40B4-BE49-F238E27FC236}">
                  <a16:creationId xmlns:a16="http://schemas.microsoft.com/office/drawing/2014/main" xmlns="" id="{DB561182-2E73-DE43-90D7-2CDCA8AF5C10}"/>
                </a:ext>
              </a:extLst>
            </p:cNvPr>
            <p:cNvSpPr txBox="1"/>
            <p:nvPr/>
          </p:nvSpPr>
          <p:spPr>
            <a:xfrm>
              <a:off x="2295505" y="1222001"/>
              <a:ext cx="36877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IDS</a:t>
              </a:r>
              <a:endParaRPr kumimoji="1" lang="ko-KR" altLang="en-US" sz="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559" name="TextBox 558">
              <a:extLst>
                <a:ext uri="{FF2B5EF4-FFF2-40B4-BE49-F238E27FC236}">
                  <a16:creationId xmlns:a16="http://schemas.microsoft.com/office/drawing/2014/main" xmlns="" id="{D5ED9916-C94E-9A43-A2C1-C189BE11454F}"/>
                </a:ext>
              </a:extLst>
            </p:cNvPr>
            <p:cNvSpPr txBox="1"/>
            <p:nvPr/>
          </p:nvSpPr>
          <p:spPr>
            <a:xfrm>
              <a:off x="2588331" y="1222001"/>
              <a:ext cx="36877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IPS</a:t>
              </a:r>
              <a:endParaRPr kumimoji="1" lang="ko-KR" altLang="en-US" sz="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560" name="TextBox 559">
              <a:extLst>
                <a:ext uri="{FF2B5EF4-FFF2-40B4-BE49-F238E27FC236}">
                  <a16:creationId xmlns:a16="http://schemas.microsoft.com/office/drawing/2014/main" xmlns="" id="{6FD97699-2ADE-234A-B8E5-1509514DB92A}"/>
                </a:ext>
              </a:extLst>
            </p:cNvPr>
            <p:cNvSpPr txBox="1"/>
            <p:nvPr/>
          </p:nvSpPr>
          <p:spPr>
            <a:xfrm>
              <a:off x="2883383" y="1222001"/>
              <a:ext cx="36877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WAF</a:t>
              </a:r>
              <a:endParaRPr kumimoji="1" lang="ko-KR" altLang="en-US" sz="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561" name="TextBox 560">
              <a:extLst>
                <a:ext uri="{FF2B5EF4-FFF2-40B4-BE49-F238E27FC236}">
                  <a16:creationId xmlns:a16="http://schemas.microsoft.com/office/drawing/2014/main" xmlns="" id="{18AD1676-58E5-1F4D-997B-BC65F6A6D727}"/>
                </a:ext>
              </a:extLst>
            </p:cNvPr>
            <p:cNvSpPr txBox="1"/>
            <p:nvPr/>
          </p:nvSpPr>
          <p:spPr>
            <a:xfrm>
              <a:off x="1347254" y="936575"/>
              <a:ext cx="97314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ko-KR" sz="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Security Monitoring</a:t>
              </a:r>
              <a:endParaRPr kumimoji="1" lang="ko-KR" altLang="en-US" sz="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  <p:cxnSp>
          <p:nvCxnSpPr>
            <p:cNvPr id="562" name="직선 연결선[R] 75">
              <a:extLst>
                <a:ext uri="{FF2B5EF4-FFF2-40B4-BE49-F238E27FC236}">
                  <a16:creationId xmlns:a16="http://schemas.microsoft.com/office/drawing/2014/main" xmlns="" id="{EAC79654-46D3-5643-9EB2-F50BD64C715E}"/>
                </a:ext>
              </a:extLst>
            </p:cNvPr>
            <p:cNvCxnSpPr>
              <a:stCxn id="551" idx="3"/>
              <a:endCxn id="553" idx="1"/>
            </p:cNvCxnSpPr>
            <p:nvPr/>
          </p:nvCxnSpPr>
          <p:spPr>
            <a:xfrm>
              <a:off x="1826013" y="1231005"/>
              <a:ext cx="123916" cy="5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63" name="그림 562">
              <a:extLst>
                <a:ext uri="{FF2B5EF4-FFF2-40B4-BE49-F238E27FC236}">
                  <a16:creationId xmlns:a16="http://schemas.microsoft.com/office/drawing/2014/main" xmlns="" id="{74A28FF9-3259-D74E-81FD-065A4C4F8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984782" y="1121241"/>
              <a:ext cx="164870" cy="151455"/>
            </a:xfrm>
            <a:prstGeom prst="rect">
              <a:avLst/>
            </a:prstGeom>
          </p:spPr>
        </p:pic>
      </p:grpSp>
      <p:cxnSp>
        <p:nvCxnSpPr>
          <p:cNvPr id="565" name="직선 화살표 연결선 564">
            <a:extLst>
              <a:ext uri="{FF2B5EF4-FFF2-40B4-BE49-F238E27FC236}">
                <a16:creationId xmlns:a16="http://schemas.microsoft.com/office/drawing/2014/main" xmlns="" id="{A977729F-D341-E541-8201-4B5A2EA70BD9}"/>
              </a:ext>
            </a:extLst>
          </p:cNvPr>
          <p:cNvCxnSpPr>
            <a:cxnSpLocks/>
            <a:stCxn id="550" idx="1"/>
            <a:endCxn id="553" idx="3"/>
          </p:cNvCxnSpPr>
          <p:nvPr/>
        </p:nvCxnSpPr>
        <p:spPr>
          <a:xfrm flipH="1">
            <a:off x="3588423" y="1235582"/>
            <a:ext cx="554035" cy="417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그룹 86"/>
          <p:cNvGrpSpPr/>
          <p:nvPr/>
        </p:nvGrpSpPr>
        <p:grpSpPr>
          <a:xfrm>
            <a:off x="5326472" y="1131156"/>
            <a:ext cx="510589" cy="215806"/>
            <a:chOff x="4283415" y="992345"/>
            <a:chExt cx="510589" cy="215806"/>
          </a:xfrm>
        </p:grpSpPr>
        <p:pic>
          <p:nvPicPr>
            <p:cNvPr id="566" name="그림 565">
              <a:extLst>
                <a:ext uri="{FF2B5EF4-FFF2-40B4-BE49-F238E27FC236}">
                  <a16:creationId xmlns:a16="http://schemas.microsoft.com/office/drawing/2014/main" xmlns="" id="{170E703A-1615-F44B-88DC-5530140A7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4293758" y="992345"/>
              <a:ext cx="215806" cy="215806"/>
            </a:xfrm>
            <a:prstGeom prst="rect">
              <a:avLst/>
            </a:prstGeom>
          </p:spPr>
        </p:pic>
        <p:sp>
          <p:nvSpPr>
            <p:cNvPr id="567" name="TextBox 566">
              <a:extLst>
                <a:ext uri="{FF2B5EF4-FFF2-40B4-BE49-F238E27FC236}">
                  <a16:creationId xmlns:a16="http://schemas.microsoft.com/office/drawing/2014/main" xmlns="" id="{3BF3541B-144E-D24E-BAEA-286CF055BF75}"/>
                </a:ext>
              </a:extLst>
            </p:cNvPr>
            <p:cNvSpPr txBox="1"/>
            <p:nvPr/>
          </p:nvSpPr>
          <p:spPr>
            <a:xfrm>
              <a:off x="4283415" y="1012538"/>
              <a:ext cx="51058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ko-KR" sz="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Calibri" panose="020F0502020204030204" pitchFamily="34" charset="0"/>
                </a:rPr>
                <a:t>Users</a:t>
              </a:r>
              <a:endParaRPr kumimoji="1" lang="ko-KR" altLang="en-US" sz="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</p:grpSp>
      <p:pic>
        <p:nvPicPr>
          <p:cNvPr id="569" name="그림 568">
            <a:extLst>
              <a:ext uri="{FF2B5EF4-FFF2-40B4-BE49-F238E27FC236}">
                <a16:creationId xmlns:a16="http://schemas.microsoft.com/office/drawing/2014/main" xmlns="" id="{305761C5-47F3-4D44-8299-493B71F1C042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293443" y="1314260"/>
            <a:ext cx="162722" cy="162722"/>
          </a:xfrm>
          <a:prstGeom prst="rect">
            <a:avLst/>
          </a:prstGeom>
        </p:spPr>
      </p:pic>
      <p:grpSp>
        <p:nvGrpSpPr>
          <p:cNvPr id="92" name="그룹 91"/>
          <p:cNvGrpSpPr/>
          <p:nvPr/>
        </p:nvGrpSpPr>
        <p:grpSpPr>
          <a:xfrm>
            <a:off x="6976565" y="1011406"/>
            <a:ext cx="415498" cy="410450"/>
            <a:chOff x="6947990" y="997911"/>
            <a:chExt cx="415498" cy="410450"/>
          </a:xfrm>
        </p:grpSpPr>
        <p:pic>
          <p:nvPicPr>
            <p:cNvPr id="83" name="그림 82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7065006" y="997911"/>
              <a:ext cx="172942" cy="201420"/>
            </a:xfrm>
            <a:prstGeom prst="rect">
              <a:avLst/>
            </a:prstGeom>
          </p:spPr>
        </p:pic>
        <p:sp>
          <p:nvSpPr>
            <p:cNvPr id="571" name="TextBox 570"/>
            <p:cNvSpPr txBox="1"/>
            <p:nvPr/>
          </p:nvSpPr>
          <p:spPr>
            <a:xfrm>
              <a:off x="6947990" y="1162140"/>
              <a:ext cx="415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500" dirty="0" err="1" smtClean="0">
                  <a:latin typeface="+mn-ea"/>
                  <a:ea typeface="+mn-ea"/>
                </a:rPr>
                <a:t>빛마루</a:t>
              </a:r>
              <a:endParaRPr lang="en-US" altLang="ko-KR" sz="500" dirty="0" smtClean="0">
                <a:latin typeface="+mn-ea"/>
                <a:ea typeface="+mn-ea"/>
              </a:endParaRPr>
            </a:p>
            <a:p>
              <a:pPr algn="ctr"/>
              <a:r>
                <a:rPr lang="en-US" altLang="ko-KR" sz="500" dirty="0" smtClean="0">
                  <a:latin typeface="+mn-ea"/>
                  <a:ea typeface="+mn-ea"/>
                </a:rPr>
                <a:t>(</a:t>
              </a:r>
              <a:r>
                <a:rPr lang="ko-KR" altLang="en-US" sz="500" dirty="0" err="1" smtClean="0">
                  <a:latin typeface="+mn-ea"/>
                  <a:ea typeface="+mn-ea"/>
                </a:rPr>
                <a:t>운영팀</a:t>
              </a:r>
              <a:r>
                <a:rPr lang="en-US" altLang="ko-KR" sz="500" dirty="0" smtClean="0">
                  <a:latin typeface="+mn-ea"/>
                  <a:ea typeface="+mn-ea"/>
                </a:rPr>
                <a:t>)</a:t>
              </a:r>
              <a:endParaRPr lang="ko-KR" altLang="en-US" sz="500" dirty="0">
                <a:latin typeface="+mn-ea"/>
                <a:ea typeface="+mn-ea"/>
              </a:endParaRPr>
            </a:p>
          </p:txBody>
        </p:sp>
      </p:grpSp>
      <p:grpSp>
        <p:nvGrpSpPr>
          <p:cNvPr id="572" name="그룹 571"/>
          <p:cNvGrpSpPr/>
          <p:nvPr/>
        </p:nvGrpSpPr>
        <p:grpSpPr>
          <a:xfrm>
            <a:off x="7246291" y="1011406"/>
            <a:ext cx="479619" cy="410450"/>
            <a:chOff x="6915931" y="997911"/>
            <a:chExt cx="479619" cy="410450"/>
          </a:xfrm>
        </p:grpSpPr>
        <p:pic>
          <p:nvPicPr>
            <p:cNvPr id="573" name="그림 572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7065006" y="997911"/>
              <a:ext cx="172942" cy="201420"/>
            </a:xfrm>
            <a:prstGeom prst="rect">
              <a:avLst/>
            </a:prstGeom>
          </p:spPr>
        </p:pic>
        <p:sp>
          <p:nvSpPr>
            <p:cNvPr id="574" name="TextBox 573"/>
            <p:cNvSpPr txBox="1"/>
            <p:nvPr/>
          </p:nvSpPr>
          <p:spPr>
            <a:xfrm>
              <a:off x="6915931" y="1162140"/>
              <a:ext cx="4796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500" dirty="0" err="1" smtClean="0">
                  <a:latin typeface="+mn-ea"/>
                  <a:ea typeface="+mn-ea"/>
                </a:rPr>
                <a:t>EBSlang</a:t>
              </a:r>
              <a:endParaRPr lang="en-US" altLang="ko-KR" sz="500" dirty="0" smtClean="0">
                <a:latin typeface="+mn-ea"/>
                <a:ea typeface="+mn-ea"/>
              </a:endParaRPr>
            </a:p>
            <a:p>
              <a:pPr algn="ctr"/>
              <a:r>
                <a:rPr lang="en-US" altLang="ko-KR" sz="500" dirty="0" smtClean="0">
                  <a:latin typeface="+mn-ea"/>
                  <a:ea typeface="+mn-ea"/>
                </a:rPr>
                <a:t>(</a:t>
              </a:r>
              <a:r>
                <a:rPr lang="ko-KR" altLang="en-US" sz="500" dirty="0" smtClean="0">
                  <a:latin typeface="+mn-ea"/>
                  <a:ea typeface="+mn-ea"/>
                </a:rPr>
                <a:t>운영개발</a:t>
              </a:r>
              <a:r>
                <a:rPr lang="en-US" altLang="ko-KR" sz="500" dirty="0" smtClean="0">
                  <a:latin typeface="+mn-ea"/>
                  <a:ea typeface="+mn-ea"/>
                </a:rPr>
                <a:t>)</a:t>
              </a:r>
              <a:endParaRPr lang="ko-KR" altLang="en-US" sz="500" dirty="0">
                <a:latin typeface="+mn-ea"/>
                <a:ea typeface="+mn-ea"/>
              </a:endParaRPr>
            </a:p>
          </p:txBody>
        </p:sp>
      </p:grpSp>
      <p:cxnSp>
        <p:nvCxnSpPr>
          <p:cNvPr id="576" name="직선 화살표 연결선 575">
            <a:extLst>
              <a:ext uri="{FF2B5EF4-FFF2-40B4-BE49-F238E27FC236}">
                <a16:creationId xmlns:a16="http://schemas.microsoft.com/office/drawing/2014/main" xmlns="" id="{A977729F-D341-E541-8201-4B5A2EA70BD9}"/>
              </a:ext>
            </a:extLst>
          </p:cNvPr>
          <p:cNvCxnSpPr>
            <a:cxnSpLocks/>
            <a:stCxn id="566" idx="1"/>
            <a:endCxn id="550" idx="3"/>
          </p:cNvCxnSpPr>
          <p:nvPr/>
        </p:nvCxnSpPr>
        <p:spPr>
          <a:xfrm flipH="1" flipV="1">
            <a:off x="4678800" y="1235582"/>
            <a:ext cx="658015" cy="347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7" name="그룹 576"/>
          <p:cNvGrpSpPr/>
          <p:nvPr/>
        </p:nvGrpSpPr>
        <p:grpSpPr>
          <a:xfrm>
            <a:off x="7591448" y="1011406"/>
            <a:ext cx="418704" cy="374781"/>
            <a:chOff x="6955913" y="997911"/>
            <a:chExt cx="418704" cy="374781"/>
          </a:xfrm>
        </p:grpSpPr>
        <p:pic>
          <p:nvPicPr>
            <p:cNvPr id="578" name="그림 577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7065006" y="997911"/>
              <a:ext cx="172942" cy="201420"/>
            </a:xfrm>
            <a:prstGeom prst="rect">
              <a:avLst/>
            </a:prstGeom>
          </p:spPr>
        </p:pic>
        <p:sp>
          <p:nvSpPr>
            <p:cNvPr id="579" name="TextBox 578"/>
            <p:cNvSpPr txBox="1"/>
            <p:nvPr/>
          </p:nvSpPr>
          <p:spPr>
            <a:xfrm>
              <a:off x="6955913" y="1203415"/>
              <a:ext cx="41870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500" dirty="0" smtClean="0">
                  <a:latin typeface="+mn-ea"/>
                  <a:ea typeface="+mn-ea"/>
                </a:rPr>
                <a:t>EBS</a:t>
              </a:r>
              <a:r>
                <a:rPr lang="ko-KR" altLang="en-US" sz="500" dirty="0" smtClean="0">
                  <a:latin typeface="+mn-ea"/>
                  <a:ea typeface="+mn-ea"/>
                </a:rPr>
                <a:t>사옥</a:t>
              </a:r>
              <a:endParaRPr lang="ko-KR" altLang="en-US" sz="500" dirty="0">
                <a:latin typeface="+mn-ea"/>
                <a:ea typeface="+mn-ea"/>
              </a:endParaRPr>
            </a:p>
          </p:txBody>
        </p:sp>
      </p:grpSp>
      <p:sp>
        <p:nvSpPr>
          <p:cNvPr id="580" name="직사각형 579">
            <a:extLst>
              <a:ext uri="{FF2B5EF4-FFF2-40B4-BE49-F238E27FC236}">
                <a16:creationId xmlns:a16="http://schemas.microsoft.com/office/drawing/2014/main" xmlns="" id="{7CE623FB-9A66-7846-95ED-116CD650FB22}"/>
              </a:ext>
            </a:extLst>
          </p:cNvPr>
          <p:cNvSpPr/>
          <p:nvPr/>
        </p:nvSpPr>
        <p:spPr>
          <a:xfrm>
            <a:off x="6998903" y="1006605"/>
            <a:ext cx="957421" cy="379659"/>
          </a:xfrm>
          <a:prstGeom prst="rect">
            <a:avLst/>
          </a:prstGeom>
          <a:noFill/>
          <a:ln w="3175">
            <a:solidFill>
              <a:srgbClr val="B9B9B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cxnSp>
        <p:nvCxnSpPr>
          <p:cNvPr id="581" name="꺾인 연결선 580"/>
          <p:cNvCxnSpPr>
            <a:cxnSpLocks/>
            <a:stCxn id="580" idx="1"/>
            <a:endCxn id="569" idx="0"/>
          </p:cNvCxnSpPr>
          <p:nvPr/>
        </p:nvCxnSpPr>
        <p:spPr>
          <a:xfrm rot="10800000" flipV="1">
            <a:off x="6374805" y="1196434"/>
            <a:ext cx="624099" cy="117825"/>
          </a:xfrm>
          <a:prstGeom prst="bentConnector2">
            <a:avLst/>
          </a:prstGeom>
          <a:ln w="1270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직사각형 335"/>
          <p:cNvSpPr/>
          <p:nvPr/>
        </p:nvSpPr>
        <p:spPr>
          <a:xfrm>
            <a:off x="386910" y="1580317"/>
            <a:ext cx="8551832" cy="543338"/>
          </a:xfrm>
          <a:prstGeom prst="rect">
            <a:avLst/>
          </a:prstGeom>
          <a:solidFill>
            <a:schemeClr val="accent5">
              <a:lumMod val="20000"/>
              <a:lumOff val="80000"/>
              <a:alpha val="60000"/>
            </a:schemeClr>
          </a:soli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349" name="직사각형 348"/>
          <p:cNvSpPr/>
          <p:nvPr/>
        </p:nvSpPr>
        <p:spPr>
          <a:xfrm>
            <a:off x="384854" y="1580317"/>
            <a:ext cx="941026" cy="18367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bg1"/>
                </a:solidFill>
                <a:latin typeface="+mn-ea"/>
              </a:rPr>
              <a:t>Public Zone</a:t>
            </a:r>
            <a:endParaRPr lang="ko-KR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1" name="TextBox 450"/>
          <p:cNvSpPr txBox="1"/>
          <p:nvPr/>
        </p:nvSpPr>
        <p:spPr>
          <a:xfrm>
            <a:off x="8295290" y="1579823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dirty="0" smtClean="0">
                <a:latin typeface="+mn-ea"/>
                <a:ea typeface="+mn-ea"/>
              </a:rPr>
              <a:t>172.22.2.0/24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255" name="그림 254">
            <a:extLst>
              <a:ext uri="{FF2B5EF4-FFF2-40B4-BE49-F238E27FC236}">
                <a16:creationId xmlns:a16="http://schemas.microsoft.com/office/drawing/2014/main" xmlns="" id="{5DA2330C-DADE-D548-B780-107C8B558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3939" y="3679731"/>
            <a:ext cx="222266" cy="222266"/>
          </a:xfrm>
          <a:prstGeom prst="rect">
            <a:avLst/>
          </a:prstGeom>
        </p:spPr>
      </p:pic>
      <p:sp>
        <p:nvSpPr>
          <p:cNvPr id="457" name="TextBox 456"/>
          <p:cNvSpPr txBox="1"/>
          <p:nvPr/>
        </p:nvSpPr>
        <p:spPr>
          <a:xfrm>
            <a:off x="4111775" y="1938242"/>
            <a:ext cx="596638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50" dirty="0" smtClean="0">
                <a:latin typeface="+mn-ea"/>
                <a:ea typeface="+mn-ea"/>
              </a:rPr>
              <a:t>bastion </a:t>
            </a:r>
            <a:r>
              <a:rPr lang="en-US" altLang="ko-KR" sz="650" dirty="0" err="1" smtClean="0">
                <a:latin typeface="+mn-ea"/>
                <a:ea typeface="+mn-ea"/>
              </a:rPr>
              <a:t>svr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495" name="그림 494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188628" y="1629465"/>
            <a:ext cx="92231" cy="122588"/>
          </a:xfrm>
          <a:prstGeom prst="rect">
            <a:avLst/>
          </a:prstGeom>
        </p:spPr>
      </p:pic>
      <p:pic>
        <p:nvPicPr>
          <p:cNvPr id="564" name="그림 563">
            <a:extLst>
              <a:ext uri="{FF2B5EF4-FFF2-40B4-BE49-F238E27FC236}">
                <a16:creationId xmlns:a16="http://schemas.microsoft.com/office/drawing/2014/main" xmlns="" id="{0180A3BA-F3D0-7847-AD41-AA73EF6B0590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299911" y="1737019"/>
            <a:ext cx="222877" cy="222877"/>
          </a:xfrm>
          <a:prstGeom prst="rect">
            <a:avLst/>
          </a:prstGeom>
        </p:spPr>
      </p:pic>
      <p:cxnSp>
        <p:nvCxnSpPr>
          <p:cNvPr id="568" name="꺾인 연결선 567"/>
          <p:cNvCxnSpPr>
            <a:cxnSpLocks/>
            <a:stCxn id="550" idx="2"/>
            <a:endCxn id="564" idx="0"/>
          </p:cNvCxnSpPr>
          <p:nvPr/>
        </p:nvCxnSpPr>
        <p:spPr>
          <a:xfrm rot="16200000" flipH="1">
            <a:off x="4215414" y="1541082"/>
            <a:ext cx="391151" cy="721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1" name="직사각형 650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738189" y="3194562"/>
            <a:ext cx="1210236" cy="71166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500">
              <a:latin typeface="+mn-ea"/>
            </a:endParaRPr>
          </a:p>
        </p:txBody>
      </p:sp>
      <p:grpSp>
        <p:nvGrpSpPr>
          <p:cNvPr id="652" name="그룹 651"/>
          <p:cNvGrpSpPr/>
          <p:nvPr/>
        </p:nvGrpSpPr>
        <p:grpSpPr>
          <a:xfrm>
            <a:off x="1640931" y="3375912"/>
            <a:ext cx="265370" cy="256578"/>
            <a:chOff x="777052" y="2875697"/>
            <a:chExt cx="192924" cy="172129"/>
          </a:xfrm>
        </p:grpSpPr>
        <p:pic>
          <p:nvPicPr>
            <p:cNvPr id="653" name="그림 65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052" y="2875697"/>
              <a:ext cx="140581" cy="172129"/>
            </a:xfrm>
            <a:prstGeom prst="rect">
              <a:avLst/>
            </a:prstGeom>
          </p:spPr>
        </p:pic>
        <p:pic>
          <p:nvPicPr>
            <p:cNvPr id="654" name="그림 653">
              <a:extLst>
                <a:ext uri="{FF2B5EF4-FFF2-40B4-BE49-F238E27FC236}">
                  <a16:creationId xmlns:a16="http://schemas.microsoft.com/office/drawing/2014/main" xmlns="" id="{E3C4F878-D95F-8444-845A-BB98ED255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6764" y="2973078"/>
              <a:ext cx="53212" cy="54854"/>
            </a:xfrm>
            <a:prstGeom prst="rect">
              <a:avLst/>
            </a:prstGeom>
          </p:spPr>
        </p:pic>
      </p:grpSp>
      <p:sp>
        <p:nvSpPr>
          <p:cNvPr id="655" name="TextBox 654"/>
          <p:cNvSpPr txBox="1"/>
          <p:nvPr/>
        </p:nvSpPr>
        <p:spPr>
          <a:xfrm>
            <a:off x="822254" y="3642679"/>
            <a:ext cx="1035861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50" dirty="0" smtClean="0">
                <a:latin typeface="+mn-ea"/>
                <a:ea typeface="+mn-ea"/>
              </a:rPr>
              <a:t>형상관리서버</a:t>
            </a:r>
            <a:endParaRPr lang="en-US" altLang="ko-KR" sz="650" dirty="0" smtClean="0">
              <a:latin typeface="+mn-ea"/>
              <a:ea typeface="+mn-ea"/>
            </a:endParaRP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svn</a:t>
            </a:r>
            <a:r>
              <a:rPr lang="en-US" altLang="ko-KR" sz="600" dirty="0" smtClean="0">
                <a:latin typeface="+mn-ea"/>
                <a:ea typeface="+mn-ea"/>
              </a:rPr>
              <a:t>, </a:t>
            </a:r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nex</a:t>
            </a:r>
            <a:r>
              <a:rPr lang="en-US" altLang="ko-KR" sz="600" dirty="0" smtClean="0">
                <a:latin typeface="+mn-ea"/>
                <a:ea typeface="+mn-ea"/>
              </a:rPr>
              <a:t>, stg-</a:t>
            </a:r>
            <a:r>
              <a:rPr lang="en-US" altLang="ko-KR" sz="600" dirty="0" err="1" smtClean="0">
                <a:latin typeface="+mn-ea"/>
                <a:ea typeface="+mn-ea"/>
              </a:rPr>
              <a:t>jen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656" name="그림 655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813488" y="3225912"/>
            <a:ext cx="92232" cy="122588"/>
          </a:xfrm>
          <a:prstGeom prst="rect">
            <a:avLst/>
          </a:prstGeom>
        </p:spPr>
      </p:pic>
      <p:grpSp>
        <p:nvGrpSpPr>
          <p:cNvPr id="23" name="그룹 22"/>
          <p:cNvGrpSpPr/>
          <p:nvPr/>
        </p:nvGrpSpPr>
        <p:grpSpPr>
          <a:xfrm>
            <a:off x="2097182" y="3188326"/>
            <a:ext cx="6634979" cy="748970"/>
            <a:chOff x="579532" y="3188326"/>
            <a:chExt cx="6634979" cy="748970"/>
          </a:xfrm>
        </p:grpSpPr>
        <p:sp>
          <p:nvSpPr>
            <p:cNvPr id="589" name="직사각형 588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579532" y="3189140"/>
              <a:ext cx="587359" cy="7110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590" name="TextBox 589"/>
            <p:cNvSpPr txBox="1"/>
            <p:nvPr/>
          </p:nvSpPr>
          <p:spPr>
            <a:xfrm>
              <a:off x="654952" y="3635365"/>
              <a:ext cx="42992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700" dirty="0" smtClean="0">
                  <a:latin typeface="+mn-ea"/>
                  <a:ea typeface="+mn-ea"/>
                </a:rPr>
                <a:t>API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api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591" name="직사각형 590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1331552" y="3189140"/>
              <a:ext cx="587360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592" name="TextBox 591"/>
            <p:cNvSpPr txBox="1"/>
            <p:nvPr/>
          </p:nvSpPr>
          <p:spPr>
            <a:xfrm>
              <a:off x="1259657" y="3634874"/>
              <a:ext cx="737702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spc="-100" dirty="0" smtClean="0">
                  <a:latin typeface="+mn-ea"/>
                  <a:ea typeface="+mn-ea"/>
                </a:rPr>
                <a:t>공통플랫폼</a:t>
              </a:r>
              <a:r>
                <a:rPr lang="en-US" altLang="ko-KR" sz="650" dirty="0" smtClean="0">
                  <a:latin typeface="+mn-ea"/>
                  <a:ea typeface="+mn-ea"/>
                </a:rPr>
                <a:t>-</a:t>
              </a:r>
              <a:r>
                <a:rPr lang="ko-KR" altLang="en-US" sz="650" dirty="0" smtClean="0">
                  <a:latin typeface="+mn-ea"/>
                  <a:ea typeface="+mn-ea"/>
                </a:rPr>
                <a:t>공통</a:t>
              </a:r>
              <a:endParaRPr lang="en-US" altLang="ko-KR" sz="650" dirty="0" smtClean="0">
                <a:latin typeface="+mn-ea"/>
                <a:ea typeface="+mn-ea"/>
              </a:endParaRP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cmp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593" name="직사각형 592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2097880" y="3189140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594" name="TextBox 593"/>
            <p:cNvSpPr txBox="1"/>
            <p:nvPr/>
          </p:nvSpPr>
          <p:spPr>
            <a:xfrm>
              <a:off x="2030746" y="3630111"/>
              <a:ext cx="724878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spc="-100" dirty="0" smtClean="0">
                  <a:latin typeface="+mn-ea"/>
                  <a:ea typeface="+mn-ea"/>
                </a:rPr>
                <a:t>공통플랫폼</a:t>
              </a:r>
              <a:r>
                <a:rPr lang="en-US" altLang="ko-KR" sz="650" dirty="0" smtClean="0">
                  <a:latin typeface="+mn-ea"/>
                  <a:ea typeface="+mn-ea"/>
                </a:rPr>
                <a:t>-SSO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sso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595" name="직사각형 594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2852416" y="3189140"/>
              <a:ext cx="587360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596" name="TextBox 595"/>
            <p:cNvSpPr txBox="1"/>
            <p:nvPr/>
          </p:nvSpPr>
          <p:spPr>
            <a:xfrm>
              <a:off x="2796504" y="3634874"/>
              <a:ext cx="71846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 smtClean="0">
                  <a:latin typeface="+mn-ea"/>
                  <a:ea typeface="+mn-ea"/>
                </a:rPr>
                <a:t>고교강의</a:t>
              </a:r>
              <a:r>
                <a:rPr lang="en-US" altLang="ko-KR" sz="650" dirty="0" smtClean="0">
                  <a:latin typeface="+mn-ea"/>
                  <a:ea typeface="+mn-ea"/>
                </a:rPr>
                <a:t>-</a:t>
              </a:r>
              <a:r>
                <a:rPr lang="ko-KR" altLang="en-US" sz="650" dirty="0" smtClean="0">
                  <a:latin typeface="+mn-ea"/>
                  <a:ea typeface="+mn-ea"/>
                </a:rPr>
                <a:t>공통</a:t>
              </a:r>
              <a:endParaRPr lang="en-US" altLang="ko-KR" sz="650" dirty="0" smtClean="0">
                <a:latin typeface="+mn-ea"/>
                <a:ea typeface="+mn-ea"/>
              </a:endParaRP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hsc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grpSp>
          <p:nvGrpSpPr>
            <p:cNvPr id="597" name="그룹 596"/>
            <p:cNvGrpSpPr/>
            <p:nvPr/>
          </p:nvGrpSpPr>
          <p:grpSpPr>
            <a:xfrm>
              <a:off x="584985" y="3210964"/>
              <a:ext cx="578135" cy="479587"/>
              <a:chOff x="584985" y="2620414"/>
              <a:chExt cx="578135" cy="479587"/>
            </a:xfrm>
          </p:grpSpPr>
          <p:pic>
            <p:nvPicPr>
              <p:cNvPr id="598" name="그림 597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599" name="그림 598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00" name="그림 599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01" name="그룹 600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06" name="그림 60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07" name="그림 606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02" name="그룹 601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04" name="그림 60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05" name="그림 604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03" name="자유형 602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08" name="그룹 607"/>
            <p:cNvGrpSpPr/>
            <p:nvPr/>
          </p:nvGrpSpPr>
          <p:grpSpPr>
            <a:xfrm>
              <a:off x="1336954" y="3208616"/>
              <a:ext cx="578135" cy="479587"/>
              <a:chOff x="584985" y="2620414"/>
              <a:chExt cx="578135" cy="479587"/>
            </a:xfrm>
          </p:grpSpPr>
          <p:pic>
            <p:nvPicPr>
              <p:cNvPr id="609" name="그림 608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10" name="그림 609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11" name="그림 610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12" name="그룹 611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17" name="그림 6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18" name="그림 617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13" name="그룹 612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15" name="그림 61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16" name="그림 615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14" name="자유형 613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19" name="그룹 618"/>
            <p:cNvGrpSpPr/>
            <p:nvPr/>
          </p:nvGrpSpPr>
          <p:grpSpPr>
            <a:xfrm>
              <a:off x="2105775" y="3204952"/>
              <a:ext cx="578135" cy="479587"/>
              <a:chOff x="584985" y="2620414"/>
              <a:chExt cx="578135" cy="479587"/>
            </a:xfrm>
          </p:grpSpPr>
          <p:pic>
            <p:nvPicPr>
              <p:cNvPr id="620" name="그림 619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21" name="그림 620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22" name="그림 621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23" name="그룹 622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28" name="그림 62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29" name="그림 628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24" name="그룹 623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26" name="그림 62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27" name="그림 626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25" name="자유형 624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30" name="그룹 629"/>
            <p:cNvGrpSpPr/>
            <p:nvPr/>
          </p:nvGrpSpPr>
          <p:grpSpPr>
            <a:xfrm>
              <a:off x="2857744" y="3202604"/>
              <a:ext cx="578135" cy="479587"/>
              <a:chOff x="584985" y="2620414"/>
              <a:chExt cx="578135" cy="479587"/>
            </a:xfrm>
          </p:grpSpPr>
          <p:pic>
            <p:nvPicPr>
              <p:cNvPr id="631" name="그림 630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32" name="그림 631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33" name="그림 632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34" name="그룹 633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39" name="그림 63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40" name="그림 639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35" name="그룹 634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37" name="그림 63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38" name="그림 637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36" name="자유형 635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sp>
          <p:nvSpPr>
            <p:cNvPr id="641" name="직사각형 640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3608183" y="3191479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642" name="TextBox 641"/>
            <p:cNvSpPr txBox="1"/>
            <p:nvPr/>
          </p:nvSpPr>
          <p:spPr>
            <a:xfrm>
              <a:off x="3535192" y="3641976"/>
              <a:ext cx="7360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 smtClean="0">
                  <a:latin typeface="+mn-ea"/>
                  <a:ea typeface="+mn-ea"/>
                </a:rPr>
                <a:t>영어</a:t>
              </a:r>
              <a:r>
                <a:rPr lang="en-US" altLang="ko-KR" sz="650" dirty="0" smtClean="0">
                  <a:latin typeface="+mn-ea"/>
                  <a:ea typeface="+mn-ea"/>
                </a:rPr>
                <a:t>WEB/WAS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eng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643" name="직사각형 642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4347217" y="3191235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644" name="TextBox 643"/>
            <p:cNvSpPr txBox="1"/>
            <p:nvPr/>
          </p:nvSpPr>
          <p:spPr>
            <a:xfrm>
              <a:off x="4280576" y="3644908"/>
              <a:ext cx="7360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 smtClean="0">
                  <a:latin typeface="+mn-ea"/>
                  <a:ea typeface="+mn-ea"/>
                </a:rPr>
                <a:t>수학</a:t>
              </a:r>
              <a:r>
                <a:rPr lang="en-US" altLang="ko-KR" sz="650" dirty="0" smtClean="0">
                  <a:latin typeface="+mn-ea"/>
                  <a:ea typeface="+mn-ea"/>
                </a:rPr>
                <a:t>WEB/WAS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stg-mat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645" name="직사각형 644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5082030" y="3188853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646" name="TextBox 645"/>
            <p:cNvSpPr txBox="1"/>
            <p:nvPr/>
          </p:nvSpPr>
          <p:spPr>
            <a:xfrm>
              <a:off x="5009039" y="3644113"/>
              <a:ext cx="7360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>
                  <a:latin typeface="+mn-ea"/>
                  <a:ea typeface="+mn-ea"/>
                </a:rPr>
                <a:t>중</a:t>
              </a:r>
              <a:r>
                <a:rPr lang="ko-KR" altLang="en-US" sz="650" dirty="0" smtClean="0">
                  <a:latin typeface="+mn-ea"/>
                  <a:ea typeface="+mn-ea"/>
                </a:rPr>
                <a:t>학</a:t>
              </a:r>
              <a:r>
                <a:rPr lang="en-US" altLang="ko-KR" sz="650" dirty="0" smtClean="0">
                  <a:latin typeface="+mn-ea"/>
                  <a:ea typeface="+mn-ea"/>
                </a:rPr>
                <a:t>WEB/WAS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jhs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647" name="직사각형 646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5815158" y="3188326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648" name="TextBox 647"/>
            <p:cNvSpPr txBox="1"/>
            <p:nvPr/>
          </p:nvSpPr>
          <p:spPr>
            <a:xfrm>
              <a:off x="5745341" y="3643586"/>
              <a:ext cx="7360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 smtClean="0">
                  <a:latin typeface="+mn-ea"/>
                  <a:ea typeface="+mn-ea"/>
                </a:rPr>
                <a:t>초등</a:t>
              </a:r>
              <a:r>
                <a:rPr lang="en-US" altLang="ko-KR" sz="650" dirty="0" smtClean="0">
                  <a:latin typeface="+mn-ea"/>
                  <a:ea typeface="+mn-ea"/>
                </a:rPr>
                <a:t>WEB/WAS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</a:t>
              </a:r>
              <a:r>
                <a:rPr lang="en-US" altLang="ko-KR" sz="600" dirty="0" err="1" smtClean="0">
                  <a:latin typeface="+mn-ea"/>
                  <a:ea typeface="+mn-ea"/>
                </a:rPr>
                <a:t>pri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sp>
          <p:nvSpPr>
            <p:cNvPr id="649" name="직사각형 648">
              <a:extLst>
                <a:ext uri="{FF2B5EF4-FFF2-40B4-BE49-F238E27FC236}">
                  <a16:creationId xmlns:a16="http://schemas.microsoft.com/office/drawing/2014/main" xmlns="" id="{D5C44217-E735-41FC-A8A0-9B3D6EEEEB5A}"/>
                </a:ext>
              </a:extLst>
            </p:cNvPr>
            <p:cNvSpPr/>
            <p:nvPr/>
          </p:nvSpPr>
          <p:spPr>
            <a:xfrm>
              <a:off x="6548231" y="3191770"/>
              <a:ext cx="587359" cy="7116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B9B9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500">
                <a:latin typeface="+mn-ea"/>
              </a:endParaRPr>
            </a:p>
          </p:txBody>
        </p:sp>
        <p:sp>
          <p:nvSpPr>
            <p:cNvPr id="650" name="TextBox 649"/>
            <p:cNvSpPr txBox="1"/>
            <p:nvPr/>
          </p:nvSpPr>
          <p:spPr>
            <a:xfrm>
              <a:off x="6478412" y="3642267"/>
              <a:ext cx="7360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650" dirty="0" smtClean="0">
                  <a:latin typeface="+mn-ea"/>
                  <a:ea typeface="+mn-ea"/>
                </a:rPr>
                <a:t>메인</a:t>
              </a:r>
              <a:r>
                <a:rPr lang="en-US" altLang="ko-KR" sz="650" dirty="0" smtClean="0">
                  <a:latin typeface="+mn-ea"/>
                  <a:ea typeface="+mn-ea"/>
                </a:rPr>
                <a:t>WEB/WAS</a:t>
              </a:r>
            </a:p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stg-man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  <p:grpSp>
          <p:nvGrpSpPr>
            <p:cNvPr id="657" name="그룹 656"/>
            <p:cNvGrpSpPr/>
            <p:nvPr/>
          </p:nvGrpSpPr>
          <p:grpSpPr>
            <a:xfrm>
              <a:off x="3610564" y="3217554"/>
              <a:ext cx="578135" cy="479587"/>
              <a:chOff x="584985" y="2620414"/>
              <a:chExt cx="578135" cy="479587"/>
            </a:xfrm>
          </p:grpSpPr>
          <p:pic>
            <p:nvPicPr>
              <p:cNvPr id="658" name="그림 657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59" name="그림 658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60" name="그림 659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61" name="그룹 660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66" name="그림 66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67" name="그림 666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62" name="그룹 661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64" name="그림 66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65" name="그림 664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63" name="자유형 662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68" name="그룹 667"/>
            <p:cNvGrpSpPr/>
            <p:nvPr/>
          </p:nvGrpSpPr>
          <p:grpSpPr>
            <a:xfrm>
              <a:off x="4353009" y="3215206"/>
              <a:ext cx="578135" cy="479587"/>
              <a:chOff x="584985" y="2620414"/>
              <a:chExt cx="578135" cy="479587"/>
            </a:xfrm>
          </p:grpSpPr>
          <p:pic>
            <p:nvPicPr>
              <p:cNvPr id="669" name="그림 668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70" name="그림 669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71" name="그림 670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72" name="그룹 671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77" name="그림 67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78" name="그림 677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73" name="그룹 672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75" name="그림 67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76" name="그림 675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74" name="자유형 673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79" name="그룹 678"/>
            <p:cNvGrpSpPr/>
            <p:nvPr/>
          </p:nvGrpSpPr>
          <p:grpSpPr>
            <a:xfrm>
              <a:off x="5086770" y="3209388"/>
              <a:ext cx="578135" cy="479587"/>
              <a:chOff x="584985" y="2620414"/>
              <a:chExt cx="578135" cy="479587"/>
            </a:xfrm>
          </p:grpSpPr>
          <p:pic>
            <p:nvPicPr>
              <p:cNvPr id="680" name="그림 679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81" name="그림 680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82" name="그림 681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83" name="그룹 682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88" name="그림 68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89" name="그림 688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84" name="그룹 683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86" name="그림 68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87" name="그림 686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85" name="자유형 684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690" name="그룹 689"/>
            <p:cNvGrpSpPr/>
            <p:nvPr/>
          </p:nvGrpSpPr>
          <p:grpSpPr>
            <a:xfrm>
              <a:off x="5819690" y="3207040"/>
              <a:ext cx="578135" cy="479587"/>
              <a:chOff x="584985" y="2620414"/>
              <a:chExt cx="578135" cy="479587"/>
            </a:xfrm>
          </p:grpSpPr>
          <p:pic>
            <p:nvPicPr>
              <p:cNvPr id="691" name="그림 690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692" name="그림 691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693" name="그림 692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694" name="그룹 693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699" name="그림 69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700" name="그림 699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695" name="그룹 694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697" name="그림 69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698" name="그림 697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696" name="자유형 695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  <p:grpSp>
          <p:nvGrpSpPr>
            <p:cNvPr id="701" name="그룹 700"/>
            <p:cNvGrpSpPr/>
            <p:nvPr/>
          </p:nvGrpSpPr>
          <p:grpSpPr>
            <a:xfrm>
              <a:off x="6549652" y="3210389"/>
              <a:ext cx="578135" cy="479587"/>
              <a:chOff x="584985" y="2620414"/>
              <a:chExt cx="578135" cy="479587"/>
            </a:xfrm>
          </p:grpSpPr>
          <p:pic>
            <p:nvPicPr>
              <p:cNvPr id="702" name="그림 701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6244" y="2620414"/>
                <a:ext cx="92231" cy="122588"/>
              </a:xfrm>
              <a:prstGeom prst="rect">
                <a:avLst/>
              </a:prstGeom>
            </p:spPr>
          </p:pic>
          <p:pic>
            <p:nvPicPr>
              <p:cNvPr id="703" name="그림 702">
                <a:extLst>
                  <a:ext uri="{FF2B5EF4-FFF2-40B4-BE49-F238E27FC236}">
                    <a16:creationId xmlns:a16="http://schemas.microsoft.com/office/drawing/2014/main" xmlns="" id="{AFF5BBCC-93EB-B34E-B587-608677DC5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861" y="2620950"/>
                <a:ext cx="107773" cy="107773"/>
              </a:xfrm>
              <a:prstGeom prst="rect">
                <a:avLst/>
              </a:prstGeom>
            </p:spPr>
          </p:pic>
          <p:pic>
            <p:nvPicPr>
              <p:cNvPr id="704" name="그림 703">
                <a:extLst>
                  <a:ext uri="{FF2B5EF4-FFF2-40B4-BE49-F238E27FC236}">
                    <a16:creationId xmlns:a16="http://schemas.microsoft.com/office/drawing/2014/main" xmlns="" id="{8874545D-624E-CC42-90F9-056165CE0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856" y="2824499"/>
                <a:ext cx="127766" cy="134436"/>
              </a:xfrm>
              <a:prstGeom prst="rect">
                <a:avLst/>
              </a:prstGeom>
            </p:spPr>
          </p:pic>
          <p:grpSp>
            <p:nvGrpSpPr>
              <p:cNvPr id="705" name="그룹 704"/>
              <p:cNvGrpSpPr/>
              <p:nvPr/>
            </p:nvGrpSpPr>
            <p:grpSpPr>
              <a:xfrm>
                <a:off x="923796" y="2791924"/>
                <a:ext cx="227417" cy="239921"/>
                <a:chOff x="777052" y="2875697"/>
                <a:chExt cx="192924" cy="172129"/>
              </a:xfrm>
            </p:grpSpPr>
            <p:pic>
              <p:nvPicPr>
                <p:cNvPr id="710" name="그림 70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711" name="그림 710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grpSp>
            <p:nvGrpSpPr>
              <p:cNvPr id="706" name="그룹 705"/>
              <p:cNvGrpSpPr/>
              <p:nvPr/>
            </p:nvGrpSpPr>
            <p:grpSpPr>
              <a:xfrm>
                <a:off x="628484" y="2797283"/>
                <a:ext cx="227417" cy="239921"/>
                <a:chOff x="777052" y="2875697"/>
                <a:chExt cx="192924" cy="172129"/>
              </a:xfrm>
            </p:grpSpPr>
            <p:pic>
              <p:nvPicPr>
                <p:cNvPr id="708" name="그림 70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7052" y="2875697"/>
                  <a:ext cx="140581" cy="172129"/>
                </a:xfrm>
                <a:prstGeom prst="rect">
                  <a:avLst/>
                </a:prstGeom>
              </p:spPr>
            </p:pic>
            <p:pic>
              <p:nvPicPr>
                <p:cNvPr id="709" name="그림 708">
                  <a:extLst>
                    <a:ext uri="{FF2B5EF4-FFF2-40B4-BE49-F238E27FC236}">
                      <a16:creationId xmlns:a16="http://schemas.microsoft.com/office/drawing/2014/main" xmlns="" id="{E3C4F878-D95F-8444-845A-BB98ED2551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16764" y="2973078"/>
                  <a:ext cx="53212" cy="54854"/>
                </a:xfrm>
                <a:prstGeom prst="rect">
                  <a:avLst/>
                </a:prstGeom>
              </p:spPr>
            </p:pic>
          </p:grpSp>
          <p:sp>
            <p:nvSpPr>
              <p:cNvPr id="707" name="자유형 706">
                <a:extLst>
                  <a:ext uri="{FF2B5EF4-FFF2-40B4-BE49-F238E27FC236}">
                    <a16:creationId xmlns:a16="http://schemas.microsoft.com/office/drawing/2014/main" xmlns="" id="{3D9CF910-4E6E-0E4F-8909-23AB2EDB4F9F}"/>
                  </a:ext>
                </a:extLst>
              </p:cNvPr>
              <p:cNvSpPr/>
              <p:nvPr/>
            </p:nvSpPr>
            <p:spPr>
              <a:xfrm rot="16200000">
                <a:off x="691109" y="2627989"/>
                <a:ext cx="365888" cy="578135"/>
              </a:xfrm>
              <a:custGeom>
                <a:avLst/>
                <a:gdLst>
                  <a:gd name="connsiteX0" fmla="*/ 509359 w 569732"/>
                  <a:gd name="connsiteY0" fmla="*/ 189557 h 2092553"/>
                  <a:gd name="connsiteX1" fmla="*/ 509358 w 569732"/>
                  <a:gd name="connsiteY1" fmla="*/ 1902997 h 2092553"/>
                  <a:gd name="connsiteX2" fmla="*/ 60372 w 569732"/>
                  <a:gd name="connsiteY2" fmla="*/ 1902997 h 2092553"/>
                  <a:gd name="connsiteX3" fmla="*/ 60373 w 569732"/>
                  <a:gd name="connsiteY3" fmla="*/ 189557 h 2092553"/>
                  <a:gd name="connsiteX4" fmla="*/ 569731 w 569732"/>
                  <a:gd name="connsiteY4" fmla="*/ 1902997 h 2092553"/>
                  <a:gd name="connsiteX5" fmla="*/ 284865 w 569732"/>
                  <a:gd name="connsiteY5" fmla="*/ 2092553 h 2092553"/>
                  <a:gd name="connsiteX6" fmla="*/ 0 w 569732"/>
                  <a:gd name="connsiteY6" fmla="*/ 1902997 h 2092553"/>
                  <a:gd name="connsiteX7" fmla="*/ 569732 w 569732"/>
                  <a:gd name="connsiteY7" fmla="*/ 189556 h 2092553"/>
                  <a:gd name="connsiteX8" fmla="*/ 1 w 569732"/>
                  <a:gd name="connsiteY8" fmla="*/ 189556 h 2092553"/>
                  <a:gd name="connsiteX9" fmla="*/ 284867 w 569732"/>
                  <a:gd name="connsiteY9" fmla="*/ 0 h 2092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32" h="2092553">
                    <a:moveTo>
                      <a:pt x="509359" y="189557"/>
                    </a:moveTo>
                    <a:lnTo>
                      <a:pt x="509358" y="1902997"/>
                    </a:lnTo>
                    <a:lnTo>
                      <a:pt x="60372" y="1902997"/>
                    </a:lnTo>
                    <a:lnTo>
                      <a:pt x="60373" y="189557"/>
                    </a:lnTo>
                    <a:close/>
                    <a:moveTo>
                      <a:pt x="569731" y="1902997"/>
                    </a:moveTo>
                    <a:lnTo>
                      <a:pt x="284865" y="2092553"/>
                    </a:lnTo>
                    <a:lnTo>
                      <a:pt x="0" y="1902997"/>
                    </a:lnTo>
                    <a:close/>
                    <a:moveTo>
                      <a:pt x="569732" y="189556"/>
                    </a:moveTo>
                    <a:lnTo>
                      <a:pt x="1" y="189556"/>
                    </a:lnTo>
                    <a:lnTo>
                      <a:pt x="284867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  <a:alpha val="5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latin typeface="+mn-ea"/>
                </a:endParaRPr>
              </a:p>
            </p:txBody>
          </p:sp>
        </p:grpSp>
      </p:grpSp>
      <p:cxnSp>
        <p:nvCxnSpPr>
          <p:cNvPr id="713" name="꺾인 연결선 712"/>
          <p:cNvCxnSpPr>
            <a:cxnSpLocks/>
            <a:stCxn id="564" idx="2"/>
          </p:cNvCxnSpPr>
          <p:nvPr/>
        </p:nvCxnSpPr>
        <p:spPr>
          <a:xfrm rot="5400000">
            <a:off x="3833757" y="2036029"/>
            <a:ext cx="653726" cy="501460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" name="꺾인 연결선 714"/>
          <p:cNvCxnSpPr>
            <a:cxnSpLocks/>
            <a:stCxn id="564" idx="2"/>
          </p:cNvCxnSpPr>
          <p:nvPr/>
        </p:nvCxnSpPr>
        <p:spPr>
          <a:xfrm rot="5400000">
            <a:off x="3449970" y="1652242"/>
            <a:ext cx="653726" cy="1269035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6" name="꺾인 연결선 715"/>
          <p:cNvCxnSpPr>
            <a:cxnSpLocks/>
            <a:endCxn id="591" idx="0"/>
          </p:cNvCxnSpPr>
          <p:nvPr/>
        </p:nvCxnSpPr>
        <p:spPr>
          <a:xfrm rot="16200000" flipH="1">
            <a:off x="2932407" y="2978664"/>
            <a:ext cx="420383" cy="567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" name="꺾인 연결선 716"/>
          <p:cNvCxnSpPr>
            <a:cxnSpLocks/>
            <a:endCxn id="593" idx="0"/>
          </p:cNvCxnSpPr>
          <p:nvPr/>
        </p:nvCxnSpPr>
        <p:spPr>
          <a:xfrm rot="5400000">
            <a:off x="3699359" y="2978608"/>
            <a:ext cx="420383" cy="680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" name="꺾인 연결선 719"/>
          <p:cNvCxnSpPr>
            <a:cxnSpLocks/>
            <a:endCxn id="589" idx="0"/>
          </p:cNvCxnSpPr>
          <p:nvPr/>
        </p:nvCxnSpPr>
        <p:spPr>
          <a:xfrm rot="16200000" flipH="1">
            <a:off x="2180779" y="2979057"/>
            <a:ext cx="419552" cy="614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1" name="꺾인 연결선 720"/>
          <p:cNvCxnSpPr>
            <a:cxnSpLocks/>
            <a:stCxn id="564" idx="2"/>
            <a:endCxn id="651" idx="0"/>
          </p:cNvCxnSpPr>
          <p:nvPr/>
        </p:nvCxnSpPr>
        <p:spPr>
          <a:xfrm rot="5400000">
            <a:off x="2259996" y="1043208"/>
            <a:ext cx="1234666" cy="3068043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2" name="TextBox 721">
            <a:extLst>
              <a:ext uri="{FF2B5EF4-FFF2-40B4-BE49-F238E27FC236}">
                <a16:creationId xmlns:a16="http://schemas.microsoft.com/office/drawing/2014/main" xmlns="" id="{6FD97699-2ADE-234A-B8E5-1509514DB92A}"/>
              </a:ext>
            </a:extLst>
          </p:cNvPr>
          <p:cNvSpPr txBox="1"/>
          <p:nvPr/>
        </p:nvSpPr>
        <p:spPr>
          <a:xfrm>
            <a:off x="6375087" y="1027911"/>
            <a:ext cx="47263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ko-KR" altLang="en-US" sz="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Calibri" panose="020F0502020204030204" pitchFamily="34" charset="0"/>
              </a:rPr>
              <a:t>전용선</a:t>
            </a:r>
            <a:endParaRPr kumimoji="1" lang="ko-KR" altLang="en-US" sz="6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726" name="꺾인 연결선 725"/>
          <p:cNvCxnSpPr>
            <a:cxnSpLocks/>
            <a:stCxn id="564" idx="2"/>
            <a:endCxn id="305" idx="0"/>
          </p:cNvCxnSpPr>
          <p:nvPr/>
        </p:nvCxnSpPr>
        <p:spPr>
          <a:xfrm rot="16200000" flipH="1">
            <a:off x="4136168" y="2235078"/>
            <a:ext cx="648207" cy="97842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7" name="꺾인 연결선 726"/>
          <p:cNvCxnSpPr>
            <a:cxnSpLocks/>
            <a:stCxn id="305" idx="2"/>
            <a:endCxn id="595" idx="0"/>
          </p:cNvCxnSpPr>
          <p:nvPr/>
        </p:nvCxnSpPr>
        <p:spPr>
          <a:xfrm rot="16200000" flipH="1">
            <a:off x="4427953" y="2953346"/>
            <a:ext cx="317033" cy="154554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8" name="꺾인 연결선 727"/>
          <p:cNvCxnSpPr>
            <a:cxnSpLocks/>
            <a:stCxn id="564" idx="2"/>
          </p:cNvCxnSpPr>
          <p:nvPr/>
        </p:nvCxnSpPr>
        <p:spPr>
          <a:xfrm rot="16200000" flipH="1">
            <a:off x="4588190" y="1783056"/>
            <a:ext cx="653726" cy="1007406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9" name="꺾인 연결선 728"/>
          <p:cNvCxnSpPr>
            <a:cxnSpLocks/>
            <a:endCxn id="641" idx="0"/>
          </p:cNvCxnSpPr>
          <p:nvPr/>
        </p:nvCxnSpPr>
        <p:spPr>
          <a:xfrm rot="16200000" flipH="1">
            <a:off x="5207773" y="2979739"/>
            <a:ext cx="422722" cy="757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0" name="꺾인 연결선 729"/>
          <p:cNvCxnSpPr>
            <a:cxnSpLocks/>
            <a:endCxn id="643" idx="0"/>
          </p:cNvCxnSpPr>
          <p:nvPr/>
        </p:nvCxnSpPr>
        <p:spPr>
          <a:xfrm rot="5400000">
            <a:off x="5948105" y="2979200"/>
            <a:ext cx="422478" cy="1593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1" name="꺾인 연결선 730"/>
          <p:cNvCxnSpPr>
            <a:cxnSpLocks/>
            <a:stCxn id="564" idx="2"/>
          </p:cNvCxnSpPr>
          <p:nvPr/>
        </p:nvCxnSpPr>
        <p:spPr>
          <a:xfrm rot="16200000" flipH="1">
            <a:off x="4958882" y="1412364"/>
            <a:ext cx="653726" cy="1748790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5" name="꺾인 연결선 734"/>
          <p:cNvCxnSpPr>
            <a:cxnSpLocks/>
            <a:stCxn id="564" idx="2"/>
          </p:cNvCxnSpPr>
          <p:nvPr/>
        </p:nvCxnSpPr>
        <p:spPr>
          <a:xfrm rot="16200000" flipH="1">
            <a:off x="5324955" y="1046290"/>
            <a:ext cx="653850" cy="2481061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6" name="꺾인 연결선 735"/>
          <p:cNvCxnSpPr>
            <a:cxnSpLocks/>
            <a:stCxn id="564" idx="2"/>
          </p:cNvCxnSpPr>
          <p:nvPr/>
        </p:nvCxnSpPr>
        <p:spPr>
          <a:xfrm rot="16200000" flipH="1">
            <a:off x="5692672" y="678573"/>
            <a:ext cx="653812" cy="3216457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7" name="꺾인 연결선 736"/>
          <p:cNvCxnSpPr>
            <a:cxnSpLocks/>
            <a:stCxn id="564" idx="2"/>
          </p:cNvCxnSpPr>
          <p:nvPr/>
        </p:nvCxnSpPr>
        <p:spPr>
          <a:xfrm rot="16200000" flipH="1">
            <a:off x="6060189" y="311056"/>
            <a:ext cx="650636" cy="3948315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8" name="꺾인 연결선 737"/>
          <p:cNvCxnSpPr>
            <a:cxnSpLocks/>
            <a:endCxn id="645" idx="0"/>
          </p:cNvCxnSpPr>
          <p:nvPr/>
        </p:nvCxnSpPr>
        <p:spPr>
          <a:xfrm rot="16200000" flipH="1">
            <a:off x="6682899" y="2978392"/>
            <a:ext cx="419972" cy="949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꺾인 연결선 738"/>
          <p:cNvCxnSpPr>
            <a:cxnSpLocks/>
            <a:endCxn id="647" idx="0"/>
          </p:cNvCxnSpPr>
          <p:nvPr/>
        </p:nvCxnSpPr>
        <p:spPr>
          <a:xfrm rot="5400000">
            <a:off x="7417407" y="2977925"/>
            <a:ext cx="419483" cy="1319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0" name="꺾인 연결선 739"/>
          <p:cNvCxnSpPr>
            <a:cxnSpLocks/>
            <a:endCxn id="649" idx="0"/>
          </p:cNvCxnSpPr>
          <p:nvPr/>
        </p:nvCxnSpPr>
        <p:spPr>
          <a:xfrm rot="5400000">
            <a:off x="8146562" y="2978666"/>
            <a:ext cx="426103" cy="104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직사각형 333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637690" y="5302051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sp>
        <p:nvSpPr>
          <p:cNvPr id="742" name="직사각형 741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1450477" y="5299670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sp>
        <p:nvSpPr>
          <p:cNvPr id="743" name="TextBox 742"/>
          <p:cNvSpPr txBox="1"/>
          <p:nvPr/>
        </p:nvSpPr>
        <p:spPr>
          <a:xfrm>
            <a:off x="1446392" y="5690352"/>
            <a:ext cx="7017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고교강의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hsc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sp>
        <p:nvSpPr>
          <p:cNvPr id="746" name="직사각형 745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2268808" y="5302545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47" name="그림 746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458560" y="5432263"/>
            <a:ext cx="305883" cy="280801"/>
          </a:xfrm>
          <a:prstGeom prst="rect">
            <a:avLst/>
          </a:prstGeom>
        </p:spPr>
      </p:pic>
      <p:sp>
        <p:nvSpPr>
          <p:cNvPr id="748" name="직사각형 747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3038477" y="5302545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49" name="그림 748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228229" y="5432263"/>
            <a:ext cx="305883" cy="280801"/>
          </a:xfrm>
          <a:prstGeom prst="rect">
            <a:avLst/>
          </a:prstGeom>
        </p:spPr>
      </p:pic>
      <p:sp>
        <p:nvSpPr>
          <p:cNvPr id="750" name="직사각형 749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3819532" y="5300158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51" name="그림 750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009284" y="5429876"/>
            <a:ext cx="305883" cy="280801"/>
          </a:xfrm>
          <a:prstGeom prst="rect">
            <a:avLst/>
          </a:prstGeom>
        </p:spPr>
      </p:pic>
      <p:sp>
        <p:nvSpPr>
          <p:cNvPr id="752" name="직사각형 751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4594900" y="5304624"/>
            <a:ext cx="647902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53" name="그림 752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784647" y="5434342"/>
            <a:ext cx="305884" cy="280801"/>
          </a:xfrm>
          <a:prstGeom prst="rect">
            <a:avLst/>
          </a:prstGeom>
        </p:spPr>
      </p:pic>
      <p:sp>
        <p:nvSpPr>
          <p:cNvPr id="754" name="직사각형 753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5379879" y="5307503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55" name="그림 754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569631" y="5437221"/>
            <a:ext cx="305883" cy="280801"/>
          </a:xfrm>
          <a:prstGeom prst="rect">
            <a:avLst/>
          </a:prstGeom>
        </p:spPr>
      </p:pic>
      <p:sp>
        <p:nvSpPr>
          <p:cNvPr id="756" name="직사각형 755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6149508" y="5307503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57" name="그림 756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339241" y="5437221"/>
            <a:ext cx="305881" cy="280801"/>
          </a:xfrm>
          <a:prstGeom prst="rect">
            <a:avLst/>
          </a:prstGeom>
        </p:spPr>
      </p:pic>
      <p:sp>
        <p:nvSpPr>
          <p:cNvPr id="758" name="직사각형 757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6930566" y="5305116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59" name="그림 758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120302" y="5434834"/>
            <a:ext cx="305882" cy="280801"/>
          </a:xfrm>
          <a:prstGeom prst="rect">
            <a:avLst/>
          </a:prstGeom>
        </p:spPr>
      </p:pic>
      <p:sp>
        <p:nvSpPr>
          <p:cNvPr id="760" name="직사각형 759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7724423" y="5305758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pic>
        <p:nvPicPr>
          <p:cNvPr id="761" name="그림 760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914150" y="5435476"/>
            <a:ext cx="305881" cy="280801"/>
          </a:xfrm>
          <a:prstGeom prst="rect">
            <a:avLst/>
          </a:prstGeom>
        </p:spPr>
      </p:pic>
      <p:sp>
        <p:nvSpPr>
          <p:cNvPr id="762" name="TextBox 761"/>
          <p:cNvSpPr txBox="1"/>
          <p:nvPr/>
        </p:nvSpPr>
        <p:spPr>
          <a:xfrm>
            <a:off x="2311806" y="5689286"/>
            <a:ext cx="56297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+mn-ea"/>
                <a:ea typeface="+mn-ea"/>
              </a:rPr>
              <a:t>SSO</a:t>
            </a:r>
            <a:r>
              <a:rPr lang="ko-KR" altLang="en-US" sz="700" dirty="0" smtClean="0">
                <a:latin typeface="+mn-ea"/>
                <a:ea typeface="+mn-ea"/>
              </a:rPr>
              <a:t>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sso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63" name="그림 762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785376" y="5330853"/>
            <a:ext cx="110688" cy="108319"/>
          </a:xfrm>
          <a:prstGeom prst="rect">
            <a:avLst/>
          </a:prstGeom>
        </p:spPr>
      </p:pic>
      <p:sp>
        <p:nvSpPr>
          <p:cNvPr id="764" name="TextBox 763"/>
          <p:cNvSpPr txBox="1"/>
          <p:nvPr/>
        </p:nvSpPr>
        <p:spPr>
          <a:xfrm>
            <a:off x="3054718" y="5692381"/>
            <a:ext cx="60144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영어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eng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65" name="그림 764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547525" y="5333948"/>
            <a:ext cx="110688" cy="108319"/>
          </a:xfrm>
          <a:prstGeom prst="rect">
            <a:avLst/>
          </a:prstGeom>
        </p:spPr>
      </p:pic>
      <p:sp>
        <p:nvSpPr>
          <p:cNvPr id="766" name="TextBox 765"/>
          <p:cNvSpPr txBox="1"/>
          <p:nvPr/>
        </p:nvSpPr>
        <p:spPr>
          <a:xfrm>
            <a:off x="3863472" y="5690516"/>
            <a:ext cx="58381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수학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stg-mat-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67" name="그림 766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337937" y="5332083"/>
            <a:ext cx="110688" cy="108319"/>
          </a:xfrm>
          <a:prstGeom prst="rect">
            <a:avLst/>
          </a:prstGeom>
        </p:spPr>
      </p:pic>
      <p:sp>
        <p:nvSpPr>
          <p:cNvPr id="768" name="TextBox 767"/>
          <p:cNvSpPr txBox="1"/>
          <p:nvPr/>
        </p:nvSpPr>
        <p:spPr>
          <a:xfrm>
            <a:off x="4654323" y="5692381"/>
            <a:ext cx="54694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중학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jhs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69" name="그림 768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110355" y="5333948"/>
            <a:ext cx="110688" cy="108319"/>
          </a:xfrm>
          <a:prstGeom prst="rect">
            <a:avLst/>
          </a:prstGeom>
        </p:spPr>
      </p:pic>
      <p:sp>
        <p:nvSpPr>
          <p:cNvPr id="770" name="TextBox 769"/>
          <p:cNvSpPr txBox="1"/>
          <p:nvPr/>
        </p:nvSpPr>
        <p:spPr>
          <a:xfrm>
            <a:off x="5439058" y="5695870"/>
            <a:ext cx="54213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초등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pri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71" name="그림 770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892683" y="5337437"/>
            <a:ext cx="110688" cy="108319"/>
          </a:xfrm>
          <a:prstGeom prst="rect">
            <a:avLst/>
          </a:prstGeom>
        </p:spPr>
      </p:pic>
      <p:sp>
        <p:nvSpPr>
          <p:cNvPr id="772" name="TextBox 771"/>
          <p:cNvSpPr txBox="1"/>
          <p:nvPr/>
        </p:nvSpPr>
        <p:spPr>
          <a:xfrm>
            <a:off x="6117529" y="5695870"/>
            <a:ext cx="7280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메인</a:t>
            </a:r>
            <a:r>
              <a:rPr lang="en-US" altLang="ko-KR" sz="700" dirty="0" smtClean="0">
                <a:latin typeface="+mn-ea"/>
                <a:ea typeface="+mn-ea"/>
              </a:rPr>
              <a:t>/</a:t>
            </a:r>
            <a:r>
              <a:rPr lang="ko-KR" altLang="en-US" sz="700" dirty="0" smtClean="0">
                <a:latin typeface="+mn-ea"/>
                <a:ea typeface="+mn-ea"/>
              </a:rPr>
              <a:t>공통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stg-mcl-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73" name="그림 772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664127" y="5337437"/>
            <a:ext cx="110688" cy="108319"/>
          </a:xfrm>
          <a:prstGeom prst="rect">
            <a:avLst/>
          </a:prstGeom>
        </p:spPr>
      </p:pic>
      <p:sp>
        <p:nvSpPr>
          <p:cNvPr id="774" name="TextBox 773"/>
          <p:cNvSpPr txBox="1"/>
          <p:nvPr/>
        </p:nvSpPr>
        <p:spPr>
          <a:xfrm>
            <a:off x="6912844" y="5700660"/>
            <a:ext cx="69281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통합공통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cmm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75" name="그림 774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441809" y="5342227"/>
            <a:ext cx="110688" cy="108319"/>
          </a:xfrm>
          <a:prstGeom prst="rect">
            <a:avLst/>
          </a:prstGeom>
        </p:spPr>
      </p:pic>
      <p:sp>
        <p:nvSpPr>
          <p:cNvPr id="776" name="TextBox 775"/>
          <p:cNvSpPr txBox="1"/>
          <p:nvPr/>
        </p:nvSpPr>
        <p:spPr>
          <a:xfrm>
            <a:off x="7651480" y="5696696"/>
            <a:ext cx="80823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00" dirty="0" smtClean="0">
                <a:latin typeface="+mn-ea"/>
                <a:ea typeface="+mn-ea"/>
              </a:rPr>
              <a:t>통합게시판 </a:t>
            </a:r>
            <a:r>
              <a:rPr lang="en-US" altLang="ko-KR" sz="700" dirty="0" smtClean="0">
                <a:latin typeface="+mn-ea"/>
                <a:ea typeface="+mn-ea"/>
              </a:rPr>
              <a:t>DB</a:t>
            </a: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brd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777" name="그림 776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238153" y="5338263"/>
            <a:ext cx="110688" cy="108319"/>
          </a:xfrm>
          <a:prstGeom prst="rect">
            <a:avLst/>
          </a:prstGeom>
        </p:spPr>
      </p:pic>
      <p:sp>
        <p:nvSpPr>
          <p:cNvPr id="326" name="TextBox 325"/>
          <p:cNvSpPr txBox="1"/>
          <p:nvPr/>
        </p:nvSpPr>
        <p:spPr>
          <a:xfrm>
            <a:off x="600690" y="5689557"/>
            <a:ext cx="7347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dirty="0" err="1" smtClean="0">
                <a:latin typeface="+mn-ea"/>
                <a:ea typeface="+mn-ea"/>
              </a:rPr>
              <a:t>MAXScale</a:t>
            </a:r>
            <a:endParaRPr lang="en-US" altLang="ko-KR" sz="700" dirty="0" smtClean="0">
              <a:latin typeface="+mn-ea"/>
              <a:ea typeface="+mn-ea"/>
            </a:endParaRPr>
          </a:p>
          <a:p>
            <a:pPr algn="ctr"/>
            <a:r>
              <a:rPr lang="en-US" altLang="ko-KR" sz="600" smtClean="0">
                <a:latin typeface="+mn-ea"/>
                <a:ea typeface="+mn-ea"/>
              </a:rPr>
              <a:t>stg-ha-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500" dirty="0">
              <a:latin typeface="+mn-ea"/>
              <a:ea typeface="+mn-ea"/>
            </a:endParaRPr>
          </a:p>
        </p:txBody>
      </p:sp>
      <p:grpSp>
        <p:nvGrpSpPr>
          <p:cNvPr id="84" name="그룹 83"/>
          <p:cNvGrpSpPr/>
          <p:nvPr/>
        </p:nvGrpSpPr>
        <p:grpSpPr>
          <a:xfrm>
            <a:off x="3144948" y="4215749"/>
            <a:ext cx="731291" cy="678450"/>
            <a:chOff x="3293232" y="4241149"/>
            <a:chExt cx="731291" cy="678450"/>
          </a:xfrm>
        </p:grpSpPr>
        <p:grpSp>
          <p:nvGrpSpPr>
            <p:cNvPr id="779" name="그룹 778"/>
            <p:cNvGrpSpPr/>
            <p:nvPr/>
          </p:nvGrpSpPr>
          <p:grpSpPr>
            <a:xfrm>
              <a:off x="3293232" y="4241149"/>
              <a:ext cx="731291" cy="678450"/>
              <a:chOff x="3530323" y="5578703"/>
              <a:chExt cx="795321" cy="678450"/>
            </a:xfrm>
          </p:grpSpPr>
          <p:grpSp>
            <p:nvGrpSpPr>
              <p:cNvPr id="793" name="그룹 792"/>
              <p:cNvGrpSpPr/>
              <p:nvPr/>
            </p:nvGrpSpPr>
            <p:grpSpPr>
              <a:xfrm>
                <a:off x="3530323" y="5578703"/>
                <a:ext cx="795321" cy="678450"/>
                <a:chOff x="1147765" y="1468810"/>
                <a:chExt cx="321998" cy="389065"/>
              </a:xfrm>
            </p:grpSpPr>
            <p:sp>
              <p:nvSpPr>
                <p:cNvPr id="795" name="직사각형 794">
                  <a:extLst>
                    <a:ext uri="{FF2B5EF4-FFF2-40B4-BE49-F238E27FC236}">
                      <a16:creationId xmlns:a16="http://schemas.microsoft.com/office/drawing/2014/main" xmlns="" id="{D5C44217-E735-41FC-A8A0-9B3D6EEEEB5A}"/>
                    </a:ext>
                  </a:extLst>
                </p:cNvPr>
                <p:cNvSpPr/>
                <p:nvPr/>
              </p:nvSpPr>
              <p:spPr>
                <a:xfrm>
                  <a:off x="1163489" y="1468810"/>
                  <a:ext cx="285157" cy="37207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solidFill>
                    <a:srgbClr val="B9B9B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 sz="600">
                    <a:latin typeface="+mn-ea"/>
                  </a:endParaRPr>
                </a:p>
              </p:txBody>
            </p:sp>
            <p:sp>
              <p:nvSpPr>
                <p:cNvPr id="796" name="TextBox 795"/>
                <p:cNvSpPr txBox="1"/>
                <p:nvPr/>
              </p:nvSpPr>
              <p:spPr>
                <a:xfrm>
                  <a:off x="1147765" y="1699027"/>
                  <a:ext cx="321998" cy="1588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ko-KR" altLang="en-US" sz="600" dirty="0" smtClean="0">
                      <a:latin typeface="+mn-ea"/>
                      <a:ea typeface="+mn-ea"/>
                    </a:rPr>
                    <a:t>고교강의 </a:t>
                  </a:r>
                  <a:r>
                    <a:rPr lang="en-US" altLang="ko-KR" sz="600" dirty="0" smtClean="0">
                      <a:latin typeface="+mn-ea"/>
                      <a:ea typeface="+mn-ea"/>
                    </a:rPr>
                    <a:t>Cache</a:t>
                  </a:r>
                </a:p>
                <a:p>
                  <a:pPr algn="ctr"/>
                  <a:r>
                    <a:rPr lang="en-US" altLang="ko-KR" sz="600" dirty="0" smtClean="0">
                      <a:latin typeface="+mn-ea"/>
                      <a:ea typeface="+mn-ea"/>
                    </a:rPr>
                    <a:t>stg-</a:t>
                  </a:r>
                  <a:r>
                    <a:rPr lang="en-US" altLang="ko-KR" sz="600" dirty="0" err="1" smtClean="0">
                      <a:latin typeface="+mn-ea"/>
                      <a:ea typeface="+mn-ea"/>
                    </a:rPr>
                    <a:t>hsc</a:t>
                  </a:r>
                  <a:r>
                    <a:rPr lang="en-US" altLang="ko-KR" sz="600" dirty="0" smtClean="0">
                      <a:latin typeface="+mn-ea"/>
                      <a:ea typeface="+mn-ea"/>
                    </a:rPr>
                    <a:t>-</a:t>
                  </a:r>
                  <a:r>
                    <a:rPr lang="en-US" altLang="ko-KR" sz="600" dirty="0" err="1" smtClean="0">
                      <a:latin typeface="+mn-ea"/>
                      <a:ea typeface="+mn-ea"/>
                    </a:rPr>
                    <a:t>redis</a:t>
                  </a:r>
                  <a:endParaRPr lang="ko-KR" altLang="en-US" sz="600" dirty="0">
                    <a:latin typeface="+mn-ea"/>
                    <a:ea typeface="+mn-ea"/>
                  </a:endParaRPr>
                </a:p>
              </p:txBody>
            </p:sp>
          </p:grpSp>
          <p:pic>
            <p:nvPicPr>
              <p:cNvPr id="794" name="그림 793">
                <a:extLst>
                  <a:ext uri="{FF2B5EF4-FFF2-40B4-BE49-F238E27FC236}">
                    <a16:creationId xmlns:a16="http://schemas.microsoft.com/office/drawing/2014/main" xmlns="" id="{97B0E951-CEA7-6C4C-A2B2-82382B6557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121383" y="5596302"/>
                <a:ext cx="120380" cy="108319"/>
              </a:xfrm>
              <a:prstGeom prst="rect">
                <a:avLst/>
              </a:prstGeom>
            </p:spPr>
          </p:pic>
        </p:grpSp>
        <p:pic>
          <p:nvPicPr>
            <p:cNvPr id="780" name="그림 779">
              <a:extLst>
                <a:ext uri="{FF2B5EF4-FFF2-40B4-BE49-F238E27FC236}">
                  <a16:creationId xmlns:a16="http://schemas.microsoft.com/office/drawing/2014/main" xmlns="" id="{117B7F05-49EC-5C4F-94D4-DC985224A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3512635" y="4383553"/>
              <a:ext cx="291337" cy="264386"/>
            </a:xfrm>
            <a:prstGeom prst="rect">
              <a:avLst/>
            </a:prstGeom>
          </p:spPr>
        </p:pic>
      </p:grpSp>
      <p:grpSp>
        <p:nvGrpSpPr>
          <p:cNvPr id="781" name="그룹 780"/>
          <p:cNvGrpSpPr/>
          <p:nvPr/>
        </p:nvGrpSpPr>
        <p:grpSpPr>
          <a:xfrm>
            <a:off x="4434163" y="4230813"/>
            <a:ext cx="665410" cy="670807"/>
            <a:chOff x="3578102" y="5578701"/>
            <a:chExt cx="723670" cy="670807"/>
          </a:xfrm>
        </p:grpSpPr>
        <p:grpSp>
          <p:nvGrpSpPr>
            <p:cNvPr id="789" name="그룹 788"/>
            <p:cNvGrpSpPr/>
            <p:nvPr/>
          </p:nvGrpSpPr>
          <p:grpSpPr>
            <a:xfrm>
              <a:off x="3578102" y="5578701"/>
              <a:ext cx="723670" cy="670807"/>
              <a:chOff x="1167116" y="1468810"/>
              <a:chExt cx="292990" cy="384682"/>
            </a:xfrm>
          </p:grpSpPr>
          <p:sp>
            <p:nvSpPr>
              <p:cNvPr id="791" name="직사각형 790">
                <a:extLst>
                  <a:ext uri="{FF2B5EF4-FFF2-40B4-BE49-F238E27FC236}">
                    <a16:creationId xmlns:a16="http://schemas.microsoft.com/office/drawing/2014/main" xmlns="" id="{D5C44217-E735-41FC-A8A0-9B3D6EEEEB5A}"/>
                  </a:ext>
                </a:extLst>
              </p:cNvPr>
              <p:cNvSpPr/>
              <p:nvPr/>
            </p:nvSpPr>
            <p:spPr>
              <a:xfrm>
                <a:off x="1167116" y="1468810"/>
                <a:ext cx="292990" cy="37207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B9B9B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+mn-ea"/>
                </a:endParaRPr>
              </a:p>
            </p:txBody>
          </p:sp>
          <p:sp>
            <p:nvSpPr>
              <p:cNvPr id="792" name="TextBox 791"/>
              <p:cNvSpPr txBox="1"/>
              <p:nvPr/>
            </p:nvSpPr>
            <p:spPr>
              <a:xfrm>
                <a:off x="1174238" y="1685819"/>
                <a:ext cx="281060" cy="167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700" dirty="0" smtClean="0">
                    <a:latin typeface="+mn-ea"/>
                    <a:ea typeface="+mn-ea"/>
                  </a:rPr>
                  <a:t>SSO Cache</a:t>
                </a:r>
              </a:p>
              <a:p>
                <a:pPr algn="ctr"/>
                <a:r>
                  <a:rPr lang="en-US" altLang="ko-KR" sz="600" dirty="0" smtClean="0">
                    <a:latin typeface="+mn-ea"/>
                    <a:ea typeface="+mn-ea"/>
                  </a:rPr>
                  <a:t>stg-</a:t>
                </a:r>
                <a:r>
                  <a:rPr lang="en-US" altLang="ko-KR" sz="600" dirty="0" err="1" smtClean="0">
                    <a:latin typeface="+mn-ea"/>
                    <a:ea typeface="+mn-ea"/>
                  </a:rPr>
                  <a:t>sso</a:t>
                </a:r>
                <a:r>
                  <a:rPr lang="en-US" altLang="ko-KR" sz="600" dirty="0" smtClean="0">
                    <a:latin typeface="+mn-ea"/>
                    <a:ea typeface="+mn-ea"/>
                  </a:rPr>
                  <a:t>-</a:t>
                </a:r>
                <a:r>
                  <a:rPr lang="en-US" altLang="ko-KR" sz="600" dirty="0" err="1" smtClean="0">
                    <a:latin typeface="+mn-ea"/>
                    <a:ea typeface="+mn-ea"/>
                  </a:rPr>
                  <a:t>redis</a:t>
                </a:r>
                <a:endParaRPr lang="ko-KR" altLang="en-US" sz="600" dirty="0">
                  <a:latin typeface="+mn-ea"/>
                  <a:ea typeface="+mn-ea"/>
                </a:endParaRPr>
              </a:p>
            </p:txBody>
          </p:sp>
        </p:grpSp>
        <p:pic>
          <p:nvPicPr>
            <p:cNvPr id="790" name="그림 789">
              <a:extLst>
                <a:ext uri="{FF2B5EF4-FFF2-40B4-BE49-F238E27FC236}">
                  <a16:creationId xmlns:a16="http://schemas.microsoft.com/office/drawing/2014/main" xmlns="" id="{97B0E951-CEA7-6C4C-A2B2-82382B655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4128289" y="5596302"/>
              <a:ext cx="120379" cy="108319"/>
            </a:xfrm>
            <a:prstGeom prst="rect">
              <a:avLst/>
            </a:prstGeom>
          </p:spPr>
        </p:pic>
      </p:grpSp>
      <p:pic>
        <p:nvPicPr>
          <p:cNvPr id="782" name="그림 781">
            <a:extLst>
              <a:ext uri="{FF2B5EF4-FFF2-40B4-BE49-F238E27FC236}">
                <a16:creationId xmlns:a16="http://schemas.microsoft.com/office/drawing/2014/main" xmlns="" id="{117B7F05-49EC-5C4F-94D4-DC985224A5FE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622326" y="4382744"/>
            <a:ext cx="288786" cy="264386"/>
          </a:xfrm>
          <a:prstGeom prst="rect">
            <a:avLst/>
          </a:prstGeom>
        </p:spPr>
      </p:pic>
      <p:grpSp>
        <p:nvGrpSpPr>
          <p:cNvPr id="783" name="그룹 782"/>
          <p:cNvGrpSpPr/>
          <p:nvPr/>
        </p:nvGrpSpPr>
        <p:grpSpPr>
          <a:xfrm>
            <a:off x="5679768" y="4232953"/>
            <a:ext cx="675186" cy="666847"/>
            <a:chOff x="3569118" y="5578704"/>
            <a:chExt cx="734302" cy="666847"/>
          </a:xfrm>
        </p:grpSpPr>
        <p:grpSp>
          <p:nvGrpSpPr>
            <p:cNvPr id="785" name="그룹 784"/>
            <p:cNvGrpSpPr/>
            <p:nvPr/>
          </p:nvGrpSpPr>
          <p:grpSpPr>
            <a:xfrm>
              <a:off x="3569118" y="5578704"/>
              <a:ext cx="734302" cy="666847"/>
              <a:chOff x="1163479" y="1468810"/>
              <a:chExt cx="297295" cy="382411"/>
            </a:xfrm>
          </p:grpSpPr>
          <p:sp>
            <p:nvSpPr>
              <p:cNvPr id="787" name="직사각형 786">
                <a:extLst>
                  <a:ext uri="{FF2B5EF4-FFF2-40B4-BE49-F238E27FC236}">
                    <a16:creationId xmlns:a16="http://schemas.microsoft.com/office/drawing/2014/main" xmlns="" id="{D5C44217-E735-41FC-A8A0-9B3D6EEEEB5A}"/>
                  </a:ext>
                </a:extLst>
              </p:cNvPr>
              <p:cNvSpPr/>
              <p:nvPr/>
            </p:nvSpPr>
            <p:spPr>
              <a:xfrm>
                <a:off x="1167116" y="1468810"/>
                <a:ext cx="285157" cy="37207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B9B9B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 sz="600">
                  <a:latin typeface="+mn-ea"/>
                </a:endParaRPr>
              </a:p>
            </p:txBody>
          </p:sp>
          <p:sp>
            <p:nvSpPr>
              <p:cNvPr id="788" name="TextBox 787"/>
              <p:cNvSpPr txBox="1"/>
              <p:nvPr/>
            </p:nvSpPr>
            <p:spPr>
              <a:xfrm>
                <a:off x="1163479" y="1683548"/>
                <a:ext cx="297295" cy="167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700" dirty="0" smtClean="0">
                    <a:latin typeface="+mn-ea"/>
                    <a:ea typeface="+mn-ea"/>
                  </a:rPr>
                  <a:t>공통 </a:t>
                </a:r>
                <a:r>
                  <a:rPr lang="en-US" altLang="ko-KR" sz="700" dirty="0" smtClean="0">
                    <a:latin typeface="+mn-ea"/>
                    <a:ea typeface="+mn-ea"/>
                  </a:rPr>
                  <a:t>Cache</a:t>
                </a:r>
              </a:p>
              <a:p>
                <a:pPr algn="ctr"/>
                <a:r>
                  <a:rPr lang="en-US" altLang="ko-KR" sz="600" dirty="0" smtClean="0">
                    <a:latin typeface="+mn-ea"/>
                    <a:ea typeface="+mn-ea"/>
                  </a:rPr>
                  <a:t>stg-</a:t>
                </a:r>
                <a:r>
                  <a:rPr lang="en-US" altLang="ko-KR" sz="600" dirty="0" err="1" smtClean="0">
                    <a:latin typeface="+mn-ea"/>
                    <a:ea typeface="+mn-ea"/>
                  </a:rPr>
                  <a:t>cmp</a:t>
                </a:r>
                <a:r>
                  <a:rPr lang="en-US" altLang="ko-KR" sz="600" dirty="0" smtClean="0">
                    <a:latin typeface="+mn-ea"/>
                    <a:ea typeface="+mn-ea"/>
                  </a:rPr>
                  <a:t>-</a:t>
                </a:r>
                <a:r>
                  <a:rPr lang="en-US" altLang="ko-KR" sz="600" dirty="0" err="1" smtClean="0">
                    <a:latin typeface="+mn-ea"/>
                    <a:ea typeface="+mn-ea"/>
                  </a:rPr>
                  <a:t>redis</a:t>
                </a:r>
                <a:endParaRPr lang="ko-KR" altLang="en-US" sz="600" dirty="0">
                  <a:latin typeface="+mn-ea"/>
                  <a:ea typeface="+mn-ea"/>
                </a:endParaRPr>
              </a:p>
            </p:txBody>
          </p:sp>
        </p:grpSp>
        <p:pic>
          <p:nvPicPr>
            <p:cNvPr id="786" name="그림 785">
              <a:extLst>
                <a:ext uri="{FF2B5EF4-FFF2-40B4-BE49-F238E27FC236}">
                  <a16:creationId xmlns:a16="http://schemas.microsoft.com/office/drawing/2014/main" xmlns="" id="{97B0E951-CEA7-6C4C-A2B2-82382B655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4121383" y="5596302"/>
              <a:ext cx="120380" cy="108319"/>
            </a:xfrm>
            <a:prstGeom prst="rect">
              <a:avLst/>
            </a:prstGeom>
          </p:spPr>
        </p:pic>
      </p:grpSp>
      <p:pic>
        <p:nvPicPr>
          <p:cNvPr id="784" name="그림 783">
            <a:extLst>
              <a:ext uri="{FF2B5EF4-FFF2-40B4-BE49-F238E27FC236}">
                <a16:creationId xmlns:a16="http://schemas.microsoft.com/office/drawing/2014/main" xmlns="" id="{117B7F05-49EC-5C4F-94D4-DC985224A5FE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863493" y="4375356"/>
            <a:ext cx="291338" cy="264386"/>
          </a:xfrm>
          <a:prstGeom prst="rect">
            <a:avLst/>
          </a:prstGeom>
        </p:spPr>
      </p:pic>
      <p:sp>
        <p:nvSpPr>
          <p:cNvPr id="798" name="직사각형 797"/>
          <p:cNvSpPr/>
          <p:nvPr/>
        </p:nvSpPr>
        <p:spPr>
          <a:xfrm>
            <a:off x="456084" y="4060207"/>
            <a:ext cx="869795" cy="1836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tx1"/>
                </a:solidFill>
                <a:latin typeface="+mn-ea"/>
              </a:rPr>
              <a:t>DB Subnet</a:t>
            </a:r>
            <a:endParaRPr lang="ko-KR" altLang="en-US" sz="7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99" name="TextBox 798"/>
          <p:cNvSpPr txBox="1"/>
          <p:nvPr/>
        </p:nvSpPr>
        <p:spPr>
          <a:xfrm>
            <a:off x="8286520" y="4072317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dirty="0" smtClean="0">
                <a:latin typeface="+mn-ea"/>
                <a:ea typeface="+mn-ea"/>
              </a:rPr>
              <a:t>172.22.4.0/24</a:t>
            </a:r>
            <a:endParaRPr lang="ko-KR" altLang="en-US" sz="600" dirty="0">
              <a:latin typeface="+mn-ea"/>
              <a:ea typeface="+mn-ea"/>
            </a:endParaRPr>
          </a:p>
        </p:txBody>
      </p:sp>
      <p:cxnSp>
        <p:nvCxnSpPr>
          <p:cNvPr id="800" name="꺾인 연결선 799"/>
          <p:cNvCxnSpPr>
            <a:cxnSpLocks/>
            <a:stCxn id="655" idx="2"/>
            <a:endCxn id="795" idx="0"/>
          </p:cNvCxnSpPr>
          <p:nvPr/>
        </p:nvCxnSpPr>
        <p:spPr>
          <a:xfrm rot="16200000" flipH="1">
            <a:off x="2278139" y="2989417"/>
            <a:ext cx="288377" cy="2164285"/>
          </a:xfrm>
          <a:prstGeom prst="bentConnector3">
            <a:avLst>
              <a:gd name="adj1" fmla="val 53303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1" name="꺾인 연결선 800"/>
          <p:cNvCxnSpPr>
            <a:cxnSpLocks/>
            <a:stCxn id="590" idx="2"/>
            <a:endCxn id="791" idx="0"/>
          </p:cNvCxnSpPr>
          <p:nvPr/>
        </p:nvCxnSpPr>
        <p:spPr>
          <a:xfrm rot="16200000" flipH="1">
            <a:off x="3425685" y="2889632"/>
            <a:ext cx="303060" cy="2379301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2" name="꺾인 연결선 801"/>
          <p:cNvCxnSpPr>
            <a:cxnSpLocks/>
            <a:stCxn id="592" idx="2"/>
            <a:endCxn id="787" idx="0"/>
          </p:cNvCxnSpPr>
          <p:nvPr/>
        </p:nvCxnSpPr>
        <p:spPr>
          <a:xfrm rot="16200000" flipH="1">
            <a:off x="4426153" y="2647267"/>
            <a:ext cx="305691" cy="2865680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3" name="꺾인 연결선 802"/>
          <p:cNvCxnSpPr>
            <a:cxnSpLocks/>
            <a:stCxn id="594" idx="2"/>
            <a:endCxn id="787" idx="0"/>
          </p:cNvCxnSpPr>
          <p:nvPr/>
        </p:nvCxnSpPr>
        <p:spPr>
          <a:xfrm rot="16200000" flipH="1">
            <a:off x="4806109" y="3027224"/>
            <a:ext cx="310454" cy="210100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4" name="꺾인 연결선 803"/>
          <p:cNvCxnSpPr>
            <a:cxnSpLocks/>
            <a:stCxn id="596" idx="2"/>
            <a:endCxn id="787" idx="0"/>
          </p:cNvCxnSpPr>
          <p:nvPr/>
        </p:nvCxnSpPr>
        <p:spPr>
          <a:xfrm rot="16200000" flipH="1">
            <a:off x="5189767" y="3410881"/>
            <a:ext cx="305691" cy="1338451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5" name="꺾인 연결선 804"/>
          <p:cNvCxnSpPr>
            <a:cxnSpLocks/>
            <a:stCxn id="796" idx="2"/>
            <a:endCxn id="742" idx="0"/>
          </p:cNvCxnSpPr>
          <p:nvPr/>
        </p:nvCxnSpPr>
        <p:spPr>
          <a:xfrm rot="5400000">
            <a:off x="2439776" y="4228851"/>
            <a:ext cx="405471" cy="1736167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6" name="꺾인 연결선 805"/>
          <p:cNvCxnSpPr>
            <a:cxnSpLocks/>
            <a:stCxn id="792" idx="2"/>
            <a:endCxn id="746" idx="0"/>
          </p:cNvCxnSpPr>
          <p:nvPr/>
        </p:nvCxnSpPr>
        <p:spPr>
          <a:xfrm rot="5400000">
            <a:off x="3480665" y="4013713"/>
            <a:ext cx="400925" cy="217673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7" name="꺾인 연결선 806"/>
          <p:cNvCxnSpPr>
            <a:cxnSpLocks/>
            <a:stCxn id="788" idx="2"/>
            <a:endCxn id="750" idx="0"/>
          </p:cNvCxnSpPr>
          <p:nvPr/>
        </p:nvCxnSpPr>
        <p:spPr>
          <a:xfrm rot="5400000">
            <a:off x="4880243" y="4163040"/>
            <a:ext cx="400358" cy="187387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8" name="꺾인 연결선 807"/>
          <p:cNvCxnSpPr>
            <a:cxnSpLocks/>
            <a:stCxn id="788" idx="2"/>
            <a:endCxn id="748" idx="0"/>
          </p:cNvCxnSpPr>
          <p:nvPr/>
        </p:nvCxnSpPr>
        <p:spPr>
          <a:xfrm rot="5400000">
            <a:off x="4488522" y="3773705"/>
            <a:ext cx="402745" cy="2654934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9" name="꺾인 연결선 808"/>
          <p:cNvCxnSpPr>
            <a:cxnSpLocks/>
            <a:stCxn id="788" idx="2"/>
            <a:endCxn id="752" idx="0"/>
          </p:cNvCxnSpPr>
          <p:nvPr/>
        </p:nvCxnSpPr>
        <p:spPr>
          <a:xfrm rot="5400000">
            <a:off x="5265694" y="4552957"/>
            <a:ext cx="404824" cy="1098510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0" name="꺾인 연결선 809"/>
          <p:cNvCxnSpPr>
            <a:cxnSpLocks/>
            <a:stCxn id="642" idx="2"/>
            <a:endCxn id="787" idx="0"/>
          </p:cNvCxnSpPr>
          <p:nvPr/>
        </p:nvCxnSpPr>
        <p:spPr>
          <a:xfrm rot="16200000" flipH="1">
            <a:off x="5567071" y="3788185"/>
            <a:ext cx="298589" cy="590946"/>
          </a:xfrm>
          <a:prstGeom prst="bentConnector3">
            <a:avLst>
              <a:gd name="adj1" fmla="val 48405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1" name="꺾인 연결선 810"/>
          <p:cNvCxnSpPr>
            <a:cxnSpLocks/>
            <a:stCxn id="644" idx="2"/>
            <a:endCxn id="787" idx="0"/>
          </p:cNvCxnSpPr>
          <p:nvPr/>
        </p:nvCxnSpPr>
        <p:spPr>
          <a:xfrm rot="5400000">
            <a:off x="5941229" y="4007905"/>
            <a:ext cx="295657" cy="15443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2" name="꺾인 연결선 811"/>
          <p:cNvCxnSpPr>
            <a:cxnSpLocks/>
            <a:stCxn id="646" idx="2"/>
            <a:endCxn id="787" idx="0"/>
          </p:cNvCxnSpPr>
          <p:nvPr/>
        </p:nvCxnSpPr>
        <p:spPr>
          <a:xfrm rot="5400000">
            <a:off x="6305063" y="3643277"/>
            <a:ext cx="296452" cy="882901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3" name="꺾인 연결선 812"/>
          <p:cNvCxnSpPr>
            <a:cxnSpLocks/>
            <a:stCxn id="648" idx="2"/>
            <a:endCxn id="787" idx="0"/>
          </p:cNvCxnSpPr>
          <p:nvPr/>
        </p:nvCxnSpPr>
        <p:spPr>
          <a:xfrm rot="5400000">
            <a:off x="6672951" y="3274862"/>
            <a:ext cx="296979" cy="161920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" name="꺾인 연결선 813"/>
          <p:cNvCxnSpPr>
            <a:cxnSpLocks/>
            <a:stCxn id="650" idx="2"/>
            <a:endCxn id="787" idx="0"/>
          </p:cNvCxnSpPr>
          <p:nvPr/>
        </p:nvCxnSpPr>
        <p:spPr>
          <a:xfrm rot="5400000">
            <a:off x="7038826" y="2907667"/>
            <a:ext cx="298298" cy="2352274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5" name="꺾인 연결선 814"/>
          <p:cNvCxnSpPr>
            <a:cxnSpLocks/>
            <a:stCxn id="788" idx="2"/>
            <a:endCxn id="754" idx="0"/>
          </p:cNvCxnSpPr>
          <p:nvPr/>
        </p:nvCxnSpPr>
        <p:spPr>
          <a:xfrm rot="5400000">
            <a:off x="5656744" y="4946885"/>
            <a:ext cx="407703" cy="313532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6" name="꺾인 연결선 815"/>
          <p:cNvCxnSpPr>
            <a:cxnSpLocks/>
            <a:stCxn id="788" idx="2"/>
            <a:endCxn id="756" idx="0"/>
          </p:cNvCxnSpPr>
          <p:nvPr/>
        </p:nvCxnSpPr>
        <p:spPr>
          <a:xfrm rot="16200000" flipH="1">
            <a:off x="6041558" y="4875602"/>
            <a:ext cx="407703" cy="456097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" name="꺾인 연결선 816"/>
          <p:cNvCxnSpPr>
            <a:cxnSpLocks/>
            <a:stCxn id="788" idx="2"/>
            <a:endCxn id="758" idx="0"/>
          </p:cNvCxnSpPr>
          <p:nvPr/>
        </p:nvCxnSpPr>
        <p:spPr>
          <a:xfrm rot="16200000" flipH="1">
            <a:off x="6433280" y="4483880"/>
            <a:ext cx="405316" cy="123715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8" name="꺾인 연결선 817"/>
          <p:cNvCxnSpPr>
            <a:cxnSpLocks/>
            <a:stCxn id="788" idx="2"/>
            <a:endCxn id="760" idx="0"/>
          </p:cNvCxnSpPr>
          <p:nvPr/>
        </p:nvCxnSpPr>
        <p:spPr>
          <a:xfrm rot="16200000" flipH="1">
            <a:off x="6829888" y="4087273"/>
            <a:ext cx="405958" cy="2031012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직사각형 296"/>
          <p:cNvSpPr/>
          <p:nvPr/>
        </p:nvSpPr>
        <p:spPr>
          <a:xfrm>
            <a:off x="394431" y="2201809"/>
            <a:ext cx="931449" cy="18367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bg1"/>
                </a:solidFill>
                <a:latin typeface="+mn-ea"/>
              </a:rPr>
              <a:t>Private Zone</a:t>
            </a:r>
            <a:endParaRPr lang="ko-KR" altLang="en-US" sz="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8" name="직사각형 297"/>
          <p:cNvSpPr/>
          <p:nvPr/>
        </p:nvSpPr>
        <p:spPr>
          <a:xfrm>
            <a:off x="456084" y="2441288"/>
            <a:ext cx="8412481" cy="546738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299" name="직사각형 298"/>
          <p:cNvSpPr/>
          <p:nvPr/>
        </p:nvSpPr>
        <p:spPr>
          <a:xfrm>
            <a:off x="456289" y="2438232"/>
            <a:ext cx="869591" cy="1836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tx1"/>
                </a:solidFill>
                <a:latin typeface="+mn-ea"/>
              </a:rPr>
              <a:t>LB Subnet</a:t>
            </a:r>
          </a:p>
        </p:txBody>
      </p:sp>
      <p:pic>
        <p:nvPicPr>
          <p:cNvPr id="305" name="그림 304">
            <a:extLst>
              <a:ext uri="{FF2B5EF4-FFF2-40B4-BE49-F238E27FC236}">
                <a16:creationId xmlns:a16="http://schemas.microsoft.com/office/drawing/2014/main" xmlns="" id="{F1F0CB87-49FC-4544-98B9-BA0C4E5BAAB8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377190" y="2608103"/>
            <a:ext cx="264004" cy="264004"/>
          </a:xfrm>
          <a:prstGeom prst="rect">
            <a:avLst/>
          </a:prstGeom>
        </p:spPr>
      </p:pic>
      <p:sp>
        <p:nvSpPr>
          <p:cNvPr id="328" name="직사각형 327"/>
          <p:cNvSpPr/>
          <p:nvPr/>
        </p:nvSpPr>
        <p:spPr>
          <a:xfrm>
            <a:off x="456185" y="3028168"/>
            <a:ext cx="868347" cy="1836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spc="-100" dirty="0" smtClean="0">
                <a:solidFill>
                  <a:schemeClr val="tx1"/>
                </a:solidFill>
                <a:latin typeface="+mn-ea"/>
              </a:rPr>
              <a:t>WEB/WAS</a:t>
            </a:r>
            <a:r>
              <a:rPr lang="en-US" altLang="ko-KR" sz="700" b="1" dirty="0" smtClean="0">
                <a:solidFill>
                  <a:schemeClr val="tx1"/>
                </a:solidFill>
                <a:latin typeface="+mn-ea"/>
              </a:rPr>
              <a:t> Subnet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8295290" y="2430273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dirty="0" smtClean="0">
                <a:latin typeface="+mn-ea"/>
                <a:ea typeface="+mn-ea"/>
              </a:rPr>
              <a:t>172.22.1.0/24</a:t>
            </a:r>
            <a:endParaRPr lang="ko-KR" altLang="en-US" sz="600" dirty="0">
              <a:latin typeface="+mn-ea"/>
              <a:ea typeface="+mn-ea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8302437" y="3001470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dirty="0" smtClean="0">
                <a:latin typeface="+mn-ea"/>
                <a:ea typeface="+mn-ea"/>
              </a:rPr>
              <a:t>172.22.3.0/24</a:t>
            </a:r>
            <a:endParaRPr lang="ko-KR" altLang="en-US" sz="600" dirty="0">
              <a:latin typeface="+mn-ea"/>
              <a:ea typeface="+mn-ea"/>
            </a:endParaRPr>
          </a:p>
        </p:txBody>
      </p:sp>
      <p:grpSp>
        <p:nvGrpSpPr>
          <p:cNvPr id="362" name="그룹 361"/>
          <p:cNvGrpSpPr/>
          <p:nvPr/>
        </p:nvGrpSpPr>
        <p:grpSpPr>
          <a:xfrm>
            <a:off x="693730" y="6214110"/>
            <a:ext cx="639690" cy="200055"/>
            <a:chOff x="2496503" y="6351025"/>
            <a:chExt cx="639690" cy="200055"/>
          </a:xfrm>
        </p:grpSpPr>
        <p:pic>
          <p:nvPicPr>
            <p:cNvPr id="363" name="그림 362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64" name="TextBox 363"/>
            <p:cNvSpPr txBox="1"/>
            <p:nvPr/>
          </p:nvSpPr>
          <p:spPr>
            <a:xfrm>
              <a:off x="2589248" y="6351025"/>
              <a:ext cx="54694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+mn-ea"/>
                  <a:ea typeface="+mn-ea"/>
                </a:rPr>
                <a:t>API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66" name="그룹 365"/>
          <p:cNvGrpSpPr/>
          <p:nvPr/>
        </p:nvGrpSpPr>
        <p:grpSpPr>
          <a:xfrm>
            <a:off x="1491159" y="6211770"/>
            <a:ext cx="961069" cy="200055"/>
            <a:chOff x="2496503" y="6351025"/>
            <a:chExt cx="961069" cy="200055"/>
          </a:xfrm>
        </p:grpSpPr>
        <p:pic>
          <p:nvPicPr>
            <p:cNvPr id="367" name="그림 366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68" name="TextBox 367"/>
            <p:cNvSpPr txBox="1"/>
            <p:nvPr/>
          </p:nvSpPr>
          <p:spPr>
            <a:xfrm>
              <a:off x="2591629" y="6351025"/>
              <a:ext cx="86594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공통플랫폼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69" name="그룹 368"/>
          <p:cNvGrpSpPr/>
          <p:nvPr/>
        </p:nvGrpSpPr>
        <p:grpSpPr>
          <a:xfrm>
            <a:off x="3390243" y="6211770"/>
            <a:ext cx="847255" cy="200055"/>
            <a:chOff x="2496503" y="6351025"/>
            <a:chExt cx="847255" cy="200055"/>
          </a:xfrm>
        </p:grpSpPr>
        <p:pic>
          <p:nvPicPr>
            <p:cNvPr id="370" name="그림 369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72" name="TextBox 371"/>
            <p:cNvSpPr txBox="1"/>
            <p:nvPr/>
          </p:nvSpPr>
          <p:spPr>
            <a:xfrm>
              <a:off x="2591629" y="6351025"/>
              <a:ext cx="75212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smtClean="0">
                  <a:latin typeface="+mn-ea"/>
                  <a:ea typeface="+mn-ea"/>
                </a:rPr>
                <a:t>고교강의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82" name="그룹 381"/>
          <p:cNvGrpSpPr/>
          <p:nvPr/>
        </p:nvGrpSpPr>
        <p:grpSpPr>
          <a:xfrm>
            <a:off x="4453220" y="6219424"/>
            <a:ext cx="667719" cy="200055"/>
            <a:chOff x="2496503" y="6351025"/>
            <a:chExt cx="667719" cy="200055"/>
          </a:xfrm>
        </p:grpSpPr>
        <p:pic>
          <p:nvPicPr>
            <p:cNvPr id="383" name="그림 382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84" name="TextBox 383"/>
            <p:cNvSpPr txBox="1"/>
            <p:nvPr/>
          </p:nvSpPr>
          <p:spPr>
            <a:xfrm>
              <a:off x="2591629" y="6351025"/>
              <a:ext cx="57259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영어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85" name="그룹 384"/>
          <p:cNvGrpSpPr/>
          <p:nvPr/>
        </p:nvGrpSpPr>
        <p:grpSpPr>
          <a:xfrm>
            <a:off x="5279663" y="6219424"/>
            <a:ext cx="667719" cy="200055"/>
            <a:chOff x="2496503" y="6351025"/>
            <a:chExt cx="667719" cy="200055"/>
          </a:xfrm>
        </p:grpSpPr>
        <p:pic>
          <p:nvPicPr>
            <p:cNvPr id="386" name="그림 385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87" name="TextBox 386"/>
            <p:cNvSpPr txBox="1"/>
            <p:nvPr/>
          </p:nvSpPr>
          <p:spPr>
            <a:xfrm>
              <a:off x="2591629" y="6351025"/>
              <a:ext cx="57259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수학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88" name="그룹 387"/>
          <p:cNvGrpSpPr/>
          <p:nvPr/>
        </p:nvGrpSpPr>
        <p:grpSpPr>
          <a:xfrm>
            <a:off x="6204462" y="6219423"/>
            <a:ext cx="667719" cy="200055"/>
            <a:chOff x="2496503" y="6351025"/>
            <a:chExt cx="667719" cy="200055"/>
          </a:xfrm>
        </p:grpSpPr>
        <p:pic>
          <p:nvPicPr>
            <p:cNvPr id="389" name="그림 388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90" name="TextBox 389"/>
            <p:cNvSpPr txBox="1"/>
            <p:nvPr/>
          </p:nvSpPr>
          <p:spPr>
            <a:xfrm>
              <a:off x="2591629" y="6351025"/>
              <a:ext cx="57259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중학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91" name="그룹 390"/>
          <p:cNvGrpSpPr/>
          <p:nvPr/>
        </p:nvGrpSpPr>
        <p:grpSpPr>
          <a:xfrm>
            <a:off x="7097599" y="6221294"/>
            <a:ext cx="667719" cy="200055"/>
            <a:chOff x="2496503" y="6351025"/>
            <a:chExt cx="667719" cy="200055"/>
          </a:xfrm>
        </p:grpSpPr>
        <p:pic>
          <p:nvPicPr>
            <p:cNvPr id="392" name="그림 391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93" name="TextBox 392"/>
            <p:cNvSpPr txBox="1"/>
            <p:nvPr/>
          </p:nvSpPr>
          <p:spPr>
            <a:xfrm>
              <a:off x="2591629" y="6351025"/>
              <a:ext cx="57259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초등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394" name="그룹 393"/>
          <p:cNvGrpSpPr/>
          <p:nvPr/>
        </p:nvGrpSpPr>
        <p:grpSpPr>
          <a:xfrm>
            <a:off x="7903493" y="6226470"/>
            <a:ext cx="667719" cy="200055"/>
            <a:chOff x="2496503" y="6351025"/>
            <a:chExt cx="667719" cy="200055"/>
          </a:xfrm>
        </p:grpSpPr>
        <p:pic>
          <p:nvPicPr>
            <p:cNvPr id="395" name="그림 394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396" name="TextBox 395"/>
            <p:cNvSpPr txBox="1"/>
            <p:nvPr/>
          </p:nvSpPr>
          <p:spPr>
            <a:xfrm>
              <a:off x="2591629" y="6351025"/>
              <a:ext cx="57259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dirty="0" smtClean="0">
                  <a:latin typeface="+mn-ea"/>
                  <a:ea typeface="+mn-ea"/>
                </a:rPr>
                <a:t>메인</a:t>
              </a:r>
              <a:r>
                <a:rPr lang="en-US" altLang="ko-KR" sz="700" dirty="0" smtClean="0">
                  <a:latin typeface="+mn-ea"/>
                  <a:ea typeface="+mn-ea"/>
                </a:rPr>
                <a:t> 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pic>
        <p:nvPicPr>
          <p:cNvPr id="335" name="그림 334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636033" y="5429876"/>
            <a:ext cx="305883" cy="280801"/>
          </a:xfrm>
          <a:prstGeom prst="rect">
            <a:avLst/>
          </a:prstGeom>
        </p:spPr>
      </p:pic>
      <p:pic>
        <p:nvPicPr>
          <p:cNvPr id="337" name="그림 336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966743" y="5328902"/>
            <a:ext cx="110688" cy="108319"/>
          </a:xfrm>
          <a:prstGeom prst="rect">
            <a:avLst/>
          </a:prstGeom>
        </p:spPr>
      </p:pic>
      <p:pic>
        <p:nvPicPr>
          <p:cNvPr id="338" name="그림 337">
            <a:extLst>
              <a:ext uri="{FF2B5EF4-FFF2-40B4-BE49-F238E27FC236}">
                <a16:creationId xmlns:a16="http://schemas.microsoft.com/office/drawing/2014/main" xmlns="" id="{E51B6333-AC82-AC45-B871-7CD49509E5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40496" y="5430885"/>
            <a:ext cx="305883" cy="280801"/>
          </a:xfrm>
          <a:prstGeom prst="rect">
            <a:avLst/>
          </a:prstGeom>
        </p:spPr>
      </p:pic>
      <p:pic>
        <p:nvPicPr>
          <p:cNvPr id="339" name="그림 338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147396" y="5329911"/>
            <a:ext cx="110688" cy="108319"/>
          </a:xfrm>
          <a:prstGeom prst="rect">
            <a:avLst/>
          </a:prstGeom>
        </p:spPr>
      </p:pic>
      <p:cxnSp>
        <p:nvCxnSpPr>
          <p:cNvPr id="329" name="꺾인 연결선 328"/>
          <p:cNvCxnSpPr>
            <a:cxnSpLocks/>
            <a:stCxn id="795" idx="1"/>
            <a:endCxn id="334" idx="0"/>
          </p:cNvCxnSpPr>
          <p:nvPr/>
        </p:nvCxnSpPr>
        <p:spPr>
          <a:xfrm rot="10800000" flipV="1">
            <a:off x="961641" y="4540157"/>
            <a:ext cx="2219019" cy="761894"/>
          </a:xfrm>
          <a:prstGeom prst="bentConnector2">
            <a:avLst/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4619102" y="1954008"/>
            <a:ext cx="340158" cy="184666"/>
            <a:chOff x="4619102" y="1954008"/>
            <a:chExt cx="340158" cy="184666"/>
          </a:xfrm>
        </p:grpSpPr>
        <p:sp>
          <p:nvSpPr>
            <p:cNvPr id="2" name="직사각형 1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4619102" y="1954008"/>
              <a:ext cx="34015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2.11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41" name="그룹 340"/>
          <p:cNvGrpSpPr/>
          <p:nvPr/>
        </p:nvGrpSpPr>
        <p:grpSpPr>
          <a:xfrm>
            <a:off x="2409371" y="3870424"/>
            <a:ext cx="327334" cy="184666"/>
            <a:chOff x="4625514" y="1954008"/>
            <a:chExt cx="327334" cy="184666"/>
          </a:xfrm>
        </p:grpSpPr>
        <p:sp>
          <p:nvSpPr>
            <p:cNvPr id="342" name="직사각형 341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TextBox 342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>
                  <a:latin typeface="+mn-ea"/>
                  <a:ea typeface="+mn-ea"/>
                </a:rPr>
                <a:t>3</a:t>
              </a:r>
              <a:r>
                <a:rPr lang="en-US" altLang="ko-KR" sz="600" dirty="0" smtClean="0">
                  <a:latin typeface="+mn-ea"/>
                  <a:ea typeface="+mn-ea"/>
                </a:rPr>
                <a:t>.11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44" name="그룹 343"/>
          <p:cNvGrpSpPr/>
          <p:nvPr/>
        </p:nvGrpSpPr>
        <p:grpSpPr>
          <a:xfrm>
            <a:off x="3162408" y="3867752"/>
            <a:ext cx="327334" cy="184666"/>
            <a:chOff x="4625514" y="1954008"/>
            <a:chExt cx="327334" cy="184666"/>
          </a:xfrm>
        </p:grpSpPr>
        <p:sp>
          <p:nvSpPr>
            <p:cNvPr id="345" name="직사각형 344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TextBox 345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3.12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47" name="그룹 346"/>
          <p:cNvGrpSpPr/>
          <p:nvPr/>
        </p:nvGrpSpPr>
        <p:grpSpPr>
          <a:xfrm>
            <a:off x="3928222" y="3866108"/>
            <a:ext cx="327334" cy="184666"/>
            <a:chOff x="4625514" y="1954008"/>
            <a:chExt cx="327334" cy="184666"/>
          </a:xfrm>
        </p:grpSpPr>
        <p:sp>
          <p:nvSpPr>
            <p:cNvPr id="350" name="직사각형 349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TextBox 350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3.13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52" name="그룹 351"/>
          <p:cNvGrpSpPr/>
          <p:nvPr/>
        </p:nvGrpSpPr>
        <p:grpSpPr>
          <a:xfrm>
            <a:off x="4681259" y="3865817"/>
            <a:ext cx="327334" cy="184666"/>
            <a:chOff x="4625514" y="1954008"/>
            <a:chExt cx="327334" cy="184666"/>
          </a:xfrm>
        </p:grpSpPr>
        <p:sp>
          <p:nvSpPr>
            <p:cNvPr id="353" name="직사각형 352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TextBox 353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3.14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55" name="그룹 354"/>
          <p:cNvGrpSpPr/>
          <p:nvPr/>
        </p:nvGrpSpPr>
        <p:grpSpPr>
          <a:xfrm>
            <a:off x="5439349" y="3870589"/>
            <a:ext cx="327334" cy="184666"/>
            <a:chOff x="4625514" y="1954008"/>
            <a:chExt cx="327334" cy="184666"/>
          </a:xfrm>
        </p:grpSpPr>
        <p:sp>
          <p:nvSpPr>
            <p:cNvPr id="356" name="직사각형 355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TextBox 356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3.15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59" name="그룹 358"/>
          <p:cNvGrpSpPr/>
          <p:nvPr/>
        </p:nvGrpSpPr>
        <p:grpSpPr>
          <a:xfrm>
            <a:off x="6178100" y="3870298"/>
            <a:ext cx="327334" cy="184666"/>
            <a:chOff x="4625514" y="1954008"/>
            <a:chExt cx="327334" cy="184666"/>
          </a:xfrm>
        </p:grpSpPr>
        <p:sp>
          <p:nvSpPr>
            <p:cNvPr id="360" name="직사각형 359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3.16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65" name="그룹 364"/>
          <p:cNvGrpSpPr/>
          <p:nvPr/>
        </p:nvGrpSpPr>
        <p:grpSpPr>
          <a:xfrm>
            <a:off x="6912961" y="3866273"/>
            <a:ext cx="327334" cy="184666"/>
            <a:chOff x="4625514" y="1954008"/>
            <a:chExt cx="327334" cy="184666"/>
          </a:xfrm>
        </p:grpSpPr>
        <p:sp>
          <p:nvSpPr>
            <p:cNvPr id="371" name="직사각형 370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7" name="TextBox 396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3.17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398" name="그룹 397"/>
          <p:cNvGrpSpPr/>
          <p:nvPr/>
        </p:nvGrpSpPr>
        <p:grpSpPr>
          <a:xfrm>
            <a:off x="7644569" y="3865982"/>
            <a:ext cx="327334" cy="184666"/>
            <a:chOff x="4625514" y="1954008"/>
            <a:chExt cx="327334" cy="184666"/>
          </a:xfrm>
        </p:grpSpPr>
        <p:sp>
          <p:nvSpPr>
            <p:cNvPr id="399" name="직사각형 398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0" name="TextBox 399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3.18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01" name="그룹 400"/>
          <p:cNvGrpSpPr/>
          <p:nvPr/>
        </p:nvGrpSpPr>
        <p:grpSpPr>
          <a:xfrm>
            <a:off x="8375677" y="3869682"/>
            <a:ext cx="327334" cy="184666"/>
            <a:chOff x="4625514" y="1954008"/>
            <a:chExt cx="327334" cy="184666"/>
          </a:xfrm>
        </p:grpSpPr>
        <p:sp>
          <p:nvSpPr>
            <p:cNvPr id="402" name="직사각형 401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3" name="TextBox 402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3.19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04" name="그룹 403"/>
          <p:cNvGrpSpPr/>
          <p:nvPr/>
        </p:nvGrpSpPr>
        <p:grpSpPr>
          <a:xfrm>
            <a:off x="3557570" y="4832394"/>
            <a:ext cx="327334" cy="184666"/>
            <a:chOff x="4625514" y="1954008"/>
            <a:chExt cx="327334" cy="184666"/>
          </a:xfrm>
        </p:grpSpPr>
        <p:sp>
          <p:nvSpPr>
            <p:cNvPr id="405" name="직사각형 404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6" name="TextBox 405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5.21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07" name="그룹 406"/>
          <p:cNvGrpSpPr/>
          <p:nvPr/>
        </p:nvGrpSpPr>
        <p:grpSpPr>
          <a:xfrm>
            <a:off x="4826541" y="4845451"/>
            <a:ext cx="327334" cy="184666"/>
            <a:chOff x="4625514" y="1954008"/>
            <a:chExt cx="327334" cy="184666"/>
          </a:xfrm>
        </p:grpSpPr>
        <p:sp>
          <p:nvSpPr>
            <p:cNvPr id="408" name="직사각형 407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9" name="TextBox 408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5.22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10" name="그룹 409"/>
          <p:cNvGrpSpPr/>
          <p:nvPr/>
        </p:nvGrpSpPr>
        <p:grpSpPr>
          <a:xfrm>
            <a:off x="6062536" y="4847069"/>
            <a:ext cx="327334" cy="184666"/>
            <a:chOff x="4625514" y="1954008"/>
            <a:chExt cx="327334" cy="184666"/>
          </a:xfrm>
        </p:grpSpPr>
        <p:sp>
          <p:nvSpPr>
            <p:cNvPr id="411" name="직사각형 410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2" name="TextBox 411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5.23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13" name="그룹 412"/>
          <p:cNvGrpSpPr/>
          <p:nvPr/>
        </p:nvGrpSpPr>
        <p:grpSpPr>
          <a:xfrm>
            <a:off x="688968" y="3871818"/>
            <a:ext cx="327334" cy="184666"/>
            <a:chOff x="4625514" y="1954008"/>
            <a:chExt cx="327334" cy="184666"/>
          </a:xfrm>
        </p:grpSpPr>
        <p:sp>
          <p:nvSpPr>
            <p:cNvPr id="414" name="직사각형 413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5" name="TextBox 414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3.21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19" name="그룹 418"/>
          <p:cNvGrpSpPr/>
          <p:nvPr/>
        </p:nvGrpSpPr>
        <p:grpSpPr>
          <a:xfrm>
            <a:off x="1824073" y="5914616"/>
            <a:ext cx="327334" cy="184666"/>
            <a:chOff x="4625514" y="1954008"/>
            <a:chExt cx="327334" cy="184666"/>
          </a:xfrm>
        </p:grpSpPr>
        <p:sp>
          <p:nvSpPr>
            <p:cNvPr id="420" name="직사각형 419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1" name="TextBox 420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5.11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22" name="그룹 421"/>
          <p:cNvGrpSpPr/>
          <p:nvPr/>
        </p:nvGrpSpPr>
        <p:grpSpPr>
          <a:xfrm>
            <a:off x="2643778" y="5916706"/>
            <a:ext cx="327334" cy="184666"/>
            <a:chOff x="4625514" y="1954008"/>
            <a:chExt cx="327334" cy="184666"/>
          </a:xfrm>
        </p:grpSpPr>
        <p:sp>
          <p:nvSpPr>
            <p:cNvPr id="423" name="직사각형 422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4" name="TextBox 423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5.12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25" name="그룹 424"/>
          <p:cNvGrpSpPr/>
          <p:nvPr/>
        </p:nvGrpSpPr>
        <p:grpSpPr>
          <a:xfrm>
            <a:off x="3411973" y="5917443"/>
            <a:ext cx="327334" cy="184666"/>
            <a:chOff x="4625514" y="1954008"/>
            <a:chExt cx="327334" cy="184666"/>
          </a:xfrm>
        </p:grpSpPr>
        <p:sp>
          <p:nvSpPr>
            <p:cNvPr id="426" name="직사각형 425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7" name="TextBox 426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5.13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28" name="그룹 427"/>
          <p:cNvGrpSpPr/>
          <p:nvPr/>
        </p:nvGrpSpPr>
        <p:grpSpPr>
          <a:xfrm>
            <a:off x="4193586" y="5914771"/>
            <a:ext cx="327334" cy="184666"/>
            <a:chOff x="4625514" y="1954008"/>
            <a:chExt cx="327334" cy="184666"/>
          </a:xfrm>
        </p:grpSpPr>
        <p:sp>
          <p:nvSpPr>
            <p:cNvPr id="429" name="직사각형 428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0" name="TextBox 429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>
                  <a:latin typeface="+mn-ea"/>
                  <a:ea typeface="+mn-ea"/>
                </a:rPr>
                <a:t>5</a:t>
              </a:r>
              <a:r>
                <a:rPr lang="en-US" altLang="ko-KR" sz="600" dirty="0" smtClean="0">
                  <a:latin typeface="+mn-ea"/>
                  <a:ea typeface="+mn-ea"/>
                </a:rPr>
                <a:t>.14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31" name="그룹 430"/>
          <p:cNvGrpSpPr/>
          <p:nvPr/>
        </p:nvGrpSpPr>
        <p:grpSpPr>
          <a:xfrm>
            <a:off x="4970730" y="5919543"/>
            <a:ext cx="327334" cy="184666"/>
            <a:chOff x="4627895" y="1954008"/>
            <a:chExt cx="327334" cy="184666"/>
          </a:xfrm>
        </p:grpSpPr>
        <p:sp>
          <p:nvSpPr>
            <p:cNvPr id="432" name="직사각형 431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3" name="TextBox 432"/>
            <p:cNvSpPr txBox="1"/>
            <p:nvPr/>
          </p:nvSpPr>
          <p:spPr>
            <a:xfrm>
              <a:off x="4627895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5.15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34" name="그룹 433"/>
          <p:cNvGrpSpPr/>
          <p:nvPr/>
        </p:nvGrpSpPr>
        <p:grpSpPr>
          <a:xfrm>
            <a:off x="5752340" y="5921633"/>
            <a:ext cx="327334" cy="184666"/>
            <a:chOff x="4625514" y="1954008"/>
            <a:chExt cx="327334" cy="184666"/>
          </a:xfrm>
        </p:grpSpPr>
        <p:sp>
          <p:nvSpPr>
            <p:cNvPr id="435" name="직사각형 434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6" name="TextBox 435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5.16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37" name="그룹 436"/>
          <p:cNvGrpSpPr/>
          <p:nvPr/>
        </p:nvGrpSpPr>
        <p:grpSpPr>
          <a:xfrm>
            <a:off x="1011824" y="5916871"/>
            <a:ext cx="327334" cy="184666"/>
            <a:chOff x="4625514" y="1954008"/>
            <a:chExt cx="327334" cy="184666"/>
          </a:xfrm>
        </p:grpSpPr>
        <p:sp>
          <p:nvSpPr>
            <p:cNvPr id="438" name="직사각형 437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9" name="TextBox 438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5.24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40" name="그룹 439"/>
          <p:cNvGrpSpPr/>
          <p:nvPr/>
        </p:nvGrpSpPr>
        <p:grpSpPr>
          <a:xfrm>
            <a:off x="6526249" y="5925371"/>
            <a:ext cx="327334" cy="184666"/>
            <a:chOff x="4625514" y="1954008"/>
            <a:chExt cx="327334" cy="184666"/>
          </a:xfrm>
        </p:grpSpPr>
        <p:sp>
          <p:nvSpPr>
            <p:cNvPr id="441" name="직사각형 440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2" name="TextBox 441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5.17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43" name="그룹 442"/>
          <p:cNvGrpSpPr/>
          <p:nvPr/>
        </p:nvGrpSpPr>
        <p:grpSpPr>
          <a:xfrm>
            <a:off x="7307361" y="5919825"/>
            <a:ext cx="327334" cy="184666"/>
            <a:chOff x="4627895" y="1954008"/>
            <a:chExt cx="327334" cy="184666"/>
          </a:xfrm>
        </p:grpSpPr>
        <p:sp>
          <p:nvSpPr>
            <p:cNvPr id="444" name="직사각형 443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5" name="TextBox 444"/>
            <p:cNvSpPr txBox="1"/>
            <p:nvPr/>
          </p:nvSpPr>
          <p:spPr>
            <a:xfrm>
              <a:off x="4627895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5.18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46" name="그룹 445"/>
          <p:cNvGrpSpPr/>
          <p:nvPr/>
        </p:nvGrpSpPr>
        <p:grpSpPr>
          <a:xfrm>
            <a:off x="8098495" y="5921915"/>
            <a:ext cx="327334" cy="184666"/>
            <a:chOff x="4625514" y="1954008"/>
            <a:chExt cx="327334" cy="184666"/>
          </a:xfrm>
        </p:grpSpPr>
        <p:sp>
          <p:nvSpPr>
            <p:cNvPr id="447" name="직사각형 446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8" name="TextBox 447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5.19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sp>
        <p:nvSpPr>
          <p:cNvPr id="449" name="직사각형 448">
            <a:extLst>
              <a:ext uri="{FF2B5EF4-FFF2-40B4-BE49-F238E27FC236}">
                <a16:creationId xmlns:a16="http://schemas.microsoft.com/office/drawing/2014/main" xmlns="" id="{D5C44217-E735-41FC-A8A0-9B3D6EEEEB5A}"/>
              </a:ext>
            </a:extLst>
          </p:cNvPr>
          <p:cNvSpPr/>
          <p:nvPr/>
        </p:nvSpPr>
        <p:spPr>
          <a:xfrm>
            <a:off x="8032936" y="4282849"/>
            <a:ext cx="647900" cy="64881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B9B9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600">
              <a:latin typeface="+mn-ea"/>
            </a:endParaRPr>
          </a:p>
        </p:txBody>
      </p:sp>
      <p:sp>
        <p:nvSpPr>
          <p:cNvPr id="452" name="TextBox 451"/>
          <p:cNvSpPr txBox="1"/>
          <p:nvPr/>
        </p:nvSpPr>
        <p:spPr>
          <a:xfrm>
            <a:off x="8079417" y="4673787"/>
            <a:ext cx="56938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+mn-ea"/>
                <a:ea typeface="+mn-ea"/>
              </a:rPr>
              <a:t>CDC</a:t>
            </a:r>
            <a:r>
              <a:rPr lang="ko-KR" altLang="en-US" sz="700" dirty="0" smtClean="0">
                <a:latin typeface="+mn-ea"/>
                <a:ea typeface="+mn-ea"/>
              </a:rPr>
              <a:t>서버</a:t>
            </a:r>
            <a:endParaRPr lang="en-US" altLang="ko-KR" sz="700" dirty="0" smtClean="0">
              <a:latin typeface="+mn-ea"/>
              <a:ea typeface="+mn-ea"/>
            </a:endParaRPr>
          </a:p>
          <a:p>
            <a:pPr algn="ctr"/>
            <a:r>
              <a:rPr lang="en-US" altLang="ko-KR" sz="600" dirty="0" smtClean="0">
                <a:latin typeface="+mn-ea"/>
                <a:ea typeface="+mn-ea"/>
              </a:rPr>
              <a:t>stg-</a:t>
            </a:r>
            <a:r>
              <a:rPr lang="en-US" altLang="ko-KR" sz="600" dirty="0" err="1" smtClean="0">
                <a:latin typeface="+mn-ea"/>
                <a:ea typeface="+mn-ea"/>
              </a:rPr>
              <a:t>cdc</a:t>
            </a:r>
            <a:r>
              <a:rPr lang="en-US" altLang="ko-KR" sz="600" dirty="0" smtClean="0">
                <a:latin typeface="+mn-ea"/>
                <a:ea typeface="+mn-ea"/>
              </a:rPr>
              <a:t>-</a:t>
            </a:r>
            <a:r>
              <a:rPr lang="en-US" altLang="ko-KR" sz="600" dirty="0" err="1" smtClean="0">
                <a:latin typeface="+mn-ea"/>
                <a:ea typeface="+mn-ea"/>
              </a:rPr>
              <a:t>db</a:t>
            </a:r>
            <a:endParaRPr lang="ko-KR" altLang="en-US" sz="600" dirty="0">
              <a:latin typeface="+mn-ea"/>
              <a:ea typeface="+mn-ea"/>
            </a:endParaRPr>
          </a:p>
        </p:txBody>
      </p:sp>
      <p:pic>
        <p:nvPicPr>
          <p:cNvPr id="453" name="그림 452">
            <a:extLst>
              <a:ext uri="{FF2B5EF4-FFF2-40B4-BE49-F238E27FC236}">
                <a16:creationId xmlns:a16="http://schemas.microsoft.com/office/drawing/2014/main" xmlns="" id="{97B0E951-CEA7-6C4C-A2B2-82382B65577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546666" y="4315354"/>
            <a:ext cx="110688" cy="108319"/>
          </a:xfrm>
          <a:prstGeom prst="rect">
            <a:avLst/>
          </a:prstGeom>
        </p:spPr>
      </p:pic>
      <p:grpSp>
        <p:nvGrpSpPr>
          <p:cNvPr id="454" name="그룹 453"/>
          <p:cNvGrpSpPr/>
          <p:nvPr/>
        </p:nvGrpSpPr>
        <p:grpSpPr>
          <a:xfrm>
            <a:off x="8404629" y="4899006"/>
            <a:ext cx="327334" cy="184666"/>
            <a:chOff x="4625514" y="1956389"/>
            <a:chExt cx="327334" cy="184666"/>
          </a:xfrm>
        </p:grpSpPr>
        <p:sp>
          <p:nvSpPr>
            <p:cNvPr id="455" name="직사각형 454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6" name="TextBox 455"/>
            <p:cNvSpPr txBox="1"/>
            <p:nvPr/>
          </p:nvSpPr>
          <p:spPr>
            <a:xfrm>
              <a:off x="4625514" y="1956389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5.25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pic>
        <p:nvPicPr>
          <p:cNvPr id="458" name="그림 457">
            <a:extLst>
              <a:ext uri="{FF2B5EF4-FFF2-40B4-BE49-F238E27FC236}">
                <a16:creationId xmlns:a16="http://schemas.microsoft.com/office/drawing/2014/main" xmlns="" id="{0180A3BA-F3D0-7847-AD41-AA73EF6B0590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206000" y="4379313"/>
            <a:ext cx="317184" cy="317184"/>
          </a:xfrm>
          <a:prstGeom prst="rect">
            <a:avLst/>
          </a:prstGeom>
        </p:spPr>
      </p:pic>
      <p:cxnSp>
        <p:nvCxnSpPr>
          <p:cNvPr id="459" name="꺾인 연결선 458"/>
          <p:cNvCxnSpPr>
            <a:cxnSpLocks/>
            <a:stCxn id="564" idx="3"/>
            <a:endCxn id="449" idx="3"/>
          </p:cNvCxnSpPr>
          <p:nvPr/>
        </p:nvCxnSpPr>
        <p:spPr>
          <a:xfrm>
            <a:off x="4522788" y="1848458"/>
            <a:ext cx="4158048" cy="2758799"/>
          </a:xfrm>
          <a:prstGeom prst="bentConnector3">
            <a:avLst>
              <a:gd name="adj1" fmla="val 102749"/>
            </a:avLst>
          </a:prstGeom>
          <a:ln w="63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6" name="그룹 415"/>
          <p:cNvGrpSpPr/>
          <p:nvPr/>
        </p:nvGrpSpPr>
        <p:grpSpPr>
          <a:xfrm>
            <a:off x="1228107" y="3376512"/>
            <a:ext cx="265370" cy="256578"/>
            <a:chOff x="777052" y="2875697"/>
            <a:chExt cx="192924" cy="172129"/>
          </a:xfrm>
        </p:grpSpPr>
        <p:pic>
          <p:nvPicPr>
            <p:cNvPr id="417" name="그림 4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052" y="2875697"/>
              <a:ext cx="140581" cy="172129"/>
            </a:xfrm>
            <a:prstGeom prst="rect">
              <a:avLst/>
            </a:prstGeom>
          </p:spPr>
        </p:pic>
        <p:pic>
          <p:nvPicPr>
            <p:cNvPr id="418" name="그림 417">
              <a:extLst>
                <a:ext uri="{FF2B5EF4-FFF2-40B4-BE49-F238E27FC236}">
                  <a16:creationId xmlns:a16="http://schemas.microsoft.com/office/drawing/2014/main" xmlns="" id="{E3C4F878-D95F-8444-845A-BB98ED255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6764" y="2973078"/>
              <a:ext cx="53212" cy="54854"/>
            </a:xfrm>
            <a:prstGeom prst="rect">
              <a:avLst/>
            </a:prstGeom>
          </p:spPr>
        </p:pic>
      </p:grpSp>
      <p:grpSp>
        <p:nvGrpSpPr>
          <p:cNvPr id="450" name="그룹 449"/>
          <p:cNvGrpSpPr/>
          <p:nvPr/>
        </p:nvGrpSpPr>
        <p:grpSpPr>
          <a:xfrm>
            <a:off x="1673517" y="3871317"/>
            <a:ext cx="327334" cy="184666"/>
            <a:chOff x="4625514" y="1954008"/>
            <a:chExt cx="327334" cy="184666"/>
          </a:xfrm>
        </p:grpSpPr>
        <p:sp>
          <p:nvSpPr>
            <p:cNvPr id="460" name="직사각형 459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1" name="TextBox 460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3.23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  <p:grpSp>
        <p:nvGrpSpPr>
          <p:cNvPr id="463" name="그룹 462"/>
          <p:cNvGrpSpPr/>
          <p:nvPr/>
        </p:nvGrpSpPr>
        <p:grpSpPr>
          <a:xfrm>
            <a:off x="2551654" y="6211769"/>
            <a:ext cx="650911" cy="200055"/>
            <a:chOff x="2496503" y="6351025"/>
            <a:chExt cx="650911" cy="200055"/>
          </a:xfrm>
        </p:grpSpPr>
        <p:pic>
          <p:nvPicPr>
            <p:cNvPr id="464" name="그림 463">
              <a:extLst>
                <a:ext uri="{FF2B5EF4-FFF2-40B4-BE49-F238E27FC236}">
                  <a16:creationId xmlns:a16="http://schemas.microsoft.com/office/drawing/2014/main" xmlns="" id="{AEEEA01B-B1E2-4DE5-9272-80095ADC2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6503" y="6382181"/>
              <a:ext cx="167375" cy="148851"/>
            </a:xfrm>
            <a:prstGeom prst="rect">
              <a:avLst/>
            </a:prstGeom>
          </p:spPr>
        </p:pic>
        <p:sp>
          <p:nvSpPr>
            <p:cNvPr id="465" name="TextBox 464"/>
            <p:cNvSpPr txBox="1"/>
            <p:nvPr/>
          </p:nvSpPr>
          <p:spPr>
            <a:xfrm>
              <a:off x="2589248" y="6351025"/>
              <a:ext cx="5581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smtClean="0">
                  <a:latin typeface="+mn-ea"/>
                  <a:ea typeface="+mn-ea"/>
                </a:rPr>
                <a:t>SSO </a:t>
              </a:r>
              <a:r>
                <a:rPr lang="en-US" altLang="ko-KR" sz="700" dirty="0" smtClean="0">
                  <a:latin typeface="+mn-ea"/>
                  <a:ea typeface="+mn-ea"/>
                </a:rPr>
                <a:t>NAS</a:t>
              </a:r>
              <a:endParaRPr lang="en-US" altLang="ko-KR" sz="700" dirty="0">
                <a:latin typeface="+mn-ea"/>
                <a:ea typeface="+mn-ea"/>
              </a:endParaRPr>
            </a:p>
          </p:txBody>
        </p:sp>
      </p:grpSp>
      <p:grpSp>
        <p:nvGrpSpPr>
          <p:cNvPr id="466" name="그룹 465"/>
          <p:cNvGrpSpPr/>
          <p:nvPr/>
        </p:nvGrpSpPr>
        <p:grpSpPr>
          <a:xfrm>
            <a:off x="860566" y="3376726"/>
            <a:ext cx="265370" cy="256578"/>
            <a:chOff x="777052" y="2875697"/>
            <a:chExt cx="192924" cy="172129"/>
          </a:xfrm>
        </p:grpSpPr>
        <p:pic>
          <p:nvPicPr>
            <p:cNvPr id="467" name="그림 46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052" y="2875697"/>
              <a:ext cx="140581" cy="172129"/>
            </a:xfrm>
            <a:prstGeom prst="rect">
              <a:avLst/>
            </a:prstGeom>
          </p:spPr>
        </p:pic>
        <p:pic>
          <p:nvPicPr>
            <p:cNvPr id="468" name="그림 467">
              <a:extLst>
                <a:ext uri="{FF2B5EF4-FFF2-40B4-BE49-F238E27FC236}">
                  <a16:creationId xmlns:a16="http://schemas.microsoft.com/office/drawing/2014/main" xmlns="" id="{E3C4F878-D95F-8444-845A-BB98ED255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6764" y="2973078"/>
              <a:ext cx="53212" cy="54854"/>
            </a:xfrm>
            <a:prstGeom prst="rect">
              <a:avLst/>
            </a:prstGeom>
          </p:spPr>
        </p:pic>
      </p:grpSp>
      <p:grpSp>
        <p:nvGrpSpPr>
          <p:cNvPr id="469" name="그룹 468"/>
          <p:cNvGrpSpPr/>
          <p:nvPr/>
        </p:nvGrpSpPr>
        <p:grpSpPr>
          <a:xfrm>
            <a:off x="1176629" y="3870316"/>
            <a:ext cx="327334" cy="184666"/>
            <a:chOff x="4625514" y="1954008"/>
            <a:chExt cx="327334" cy="184666"/>
          </a:xfrm>
        </p:grpSpPr>
        <p:sp>
          <p:nvSpPr>
            <p:cNvPr id="470" name="직사각형 469"/>
            <p:cNvSpPr/>
            <p:nvPr/>
          </p:nvSpPr>
          <p:spPr>
            <a:xfrm>
              <a:off x="4671611" y="1987472"/>
              <a:ext cx="228276" cy="121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1" name="TextBox 470"/>
            <p:cNvSpPr txBox="1"/>
            <p:nvPr/>
          </p:nvSpPr>
          <p:spPr>
            <a:xfrm>
              <a:off x="4625514" y="1954008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" dirty="0" smtClean="0">
                  <a:latin typeface="+mn-ea"/>
                  <a:ea typeface="+mn-ea"/>
                </a:rPr>
                <a:t>3.22</a:t>
              </a:r>
              <a:endParaRPr lang="ko-KR" altLang="en-US" sz="600" dirty="0"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4103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8"/>
          <p:cNvSpPr txBox="1">
            <a:spLocks noChangeArrowheads="1"/>
          </p:cNvSpPr>
          <p:nvPr/>
        </p:nvSpPr>
        <p:spPr bwMode="auto">
          <a:xfrm>
            <a:off x="329622" y="1066312"/>
            <a:ext cx="78228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ko-KR" sz="1200" b="1" dirty="0">
                <a:solidFill>
                  <a:srgbClr val="000000"/>
                </a:solidFill>
                <a:latin typeface="+mn-ea"/>
                <a:ea typeface="+mn-ea"/>
              </a:rPr>
              <a:t>EBS-SD-CMM-283-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  <a:ea typeface="+mn-ea"/>
              </a:rPr>
              <a:t>구축보고서</a:t>
            </a:r>
            <a:r>
              <a:rPr lang="en-US" altLang="ko-KR" sz="1200" b="1" dirty="0">
                <a:solidFill>
                  <a:srgbClr val="000000"/>
                </a:solidFill>
                <a:latin typeface="+mn-ea"/>
                <a:ea typeface="+mn-ea"/>
              </a:rPr>
              <a:t>(</a:t>
            </a:r>
            <a:r>
              <a:rPr lang="ko-KR" altLang="en-US" sz="1200" b="1" dirty="0" err="1">
                <a:solidFill>
                  <a:srgbClr val="000000"/>
                </a:solidFill>
                <a:latin typeface="+mn-ea"/>
                <a:ea typeface="+mn-ea"/>
              </a:rPr>
              <a:t>스테이징</a:t>
            </a:r>
            <a:r>
              <a:rPr lang="en-US" altLang="ko-KR" sz="1200" b="1" dirty="0">
                <a:solidFill>
                  <a:srgbClr val="000000"/>
                </a:solidFill>
                <a:latin typeface="+mn-ea"/>
                <a:ea typeface="+mn-ea"/>
              </a:rPr>
              <a:t>)(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  <a:ea typeface="+mn-ea"/>
              </a:rPr>
              <a:t>별첨</a:t>
            </a:r>
            <a:r>
              <a:rPr lang="en-US" altLang="ko-KR" sz="1200" b="1" dirty="0">
                <a:solidFill>
                  <a:srgbClr val="000000"/>
                </a:solidFill>
                <a:latin typeface="+mn-ea"/>
                <a:ea typeface="+mn-ea"/>
              </a:rPr>
              <a:t>1.EBS</a:t>
            </a:r>
            <a:r>
              <a:rPr lang="ko-KR" altLang="en-US" sz="1200" b="1" dirty="0" err="1">
                <a:solidFill>
                  <a:srgbClr val="000000"/>
                </a:solidFill>
                <a:latin typeface="+mn-ea"/>
                <a:ea typeface="+mn-ea"/>
              </a:rPr>
              <a:t>클라우드전환스테이징환경구축자원현황</a:t>
            </a:r>
            <a:r>
              <a:rPr lang="en-US" altLang="ko-KR" sz="1200" b="1" dirty="0">
                <a:solidFill>
                  <a:srgbClr val="000000"/>
                </a:solidFill>
                <a:latin typeface="+mn-ea"/>
                <a:ea typeface="+mn-ea"/>
              </a:rPr>
              <a:t>)_</a:t>
            </a:r>
            <a:r>
              <a:rPr lang="en-US" altLang="ko-KR" sz="1200" b="1" dirty="0" smtClean="0">
                <a:solidFill>
                  <a:srgbClr val="000000"/>
                </a:solidFill>
                <a:latin typeface="+mn-ea"/>
                <a:ea typeface="+mn-ea"/>
              </a:rPr>
              <a:t>V0.15_20201109</a:t>
            </a:r>
          </a:p>
          <a:p>
            <a:pPr latinLnBrk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ko-KR" sz="1200" b="1" dirty="0" smtClean="0">
                <a:solidFill>
                  <a:srgbClr val="000000"/>
                </a:solidFill>
                <a:latin typeface="+mn-ea"/>
                <a:ea typeface="+mn-ea"/>
              </a:rPr>
              <a:t>-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  <a:ea typeface="+mn-ea"/>
              </a:rPr>
              <a:t>해당 자원 </a:t>
            </a:r>
            <a:r>
              <a:rPr lang="ko-KR" altLang="en-US" sz="1200" b="1" dirty="0" err="1" smtClean="0">
                <a:solidFill>
                  <a:srgbClr val="000000"/>
                </a:solidFill>
                <a:latin typeface="+mn-ea"/>
                <a:ea typeface="+mn-ea"/>
              </a:rPr>
              <a:t>스펙</a:t>
            </a:r>
            <a:r>
              <a:rPr lang="en-US" altLang="ko-KR" sz="1200" b="1" dirty="0" smtClean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  <a:ea typeface="+mn-ea"/>
              </a:rPr>
              <a:t>서버정보</a:t>
            </a:r>
            <a:r>
              <a:rPr lang="en-US" altLang="ko-KR" sz="1200" b="1" dirty="0" smtClean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200" b="1" dirty="0" smtClean="0">
                <a:solidFill>
                  <a:srgbClr val="000000"/>
                </a:solidFill>
                <a:latin typeface="+mn-ea"/>
                <a:ea typeface="+mn-ea"/>
              </a:rPr>
              <a:t>소프트웨어 등 자원 상세 참조</a:t>
            </a:r>
            <a:endParaRPr lang="en-US" altLang="ko-KR" sz="1200" b="1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06937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9535158"/>
      </p:ext>
    </p:extLst>
  </p:cSld>
  <p:clrMapOvr>
    <a:masterClrMapping/>
  </p:clrMapOvr>
</p:sld>
</file>

<file path=ppt/theme/theme1.xml><?xml version="1.0" encoding="utf-8"?>
<a:theme xmlns:a="http://schemas.openxmlformats.org/drawingml/2006/main" name="3_디자인 사용자 지정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rgbClr val="00B050"/>
          </a:solidFill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10165</TotalTime>
  <Words>522</Words>
  <Application>Microsoft Office PowerPoint</Application>
  <PresentationFormat>A4 용지(210x297mm)</PresentationFormat>
  <Paragraphs>273</Paragraphs>
  <Slides>9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9</vt:i4>
      </vt:variant>
    </vt:vector>
  </HeadingPairs>
  <TitlesOfParts>
    <vt:vector size="17" baseType="lpstr">
      <vt:lpstr>Libre Baskerville</vt:lpstr>
      <vt:lpstr>맑은 고딕</vt:lpstr>
      <vt:lpstr>Arial</vt:lpstr>
      <vt:lpstr>Calibri</vt:lpstr>
      <vt:lpstr>Times New Roman</vt:lpstr>
      <vt:lpstr>3_디자인 사용자 지정</vt:lpstr>
      <vt:lpstr>디자인 사용자 지정</vt:lpstr>
      <vt:lpstr>1_디자인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현행시스템분석서</dc:title>
  <dc:creator>쌍용정보통신</dc:creator>
  <cp:lastModifiedBy>Microsoft 계정</cp:lastModifiedBy>
  <cp:revision>1099</cp:revision>
  <cp:lastPrinted>2020-11-13T02:31:50Z</cp:lastPrinted>
  <dcterms:modified xsi:type="dcterms:W3CDTF">2020-11-16T09:07:53Z</dcterms:modified>
</cp:coreProperties>
</file>