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67" r:id="rId2"/>
    <p:sldId id="264" r:id="rId3"/>
    <p:sldId id="263" r:id="rId4"/>
    <p:sldId id="261" r:id="rId5"/>
    <p:sldId id="265" r:id="rId6"/>
  </p:sldIdLst>
  <p:sldSz cx="9906000" cy="6858000" type="A4"/>
  <p:notesSz cx="6802438" cy="9934575"/>
  <p:embeddedFontLst>
    <p:embeddedFont>
      <p:font typeface="맑은 고딕" panose="020B0503020000020004" pitchFamily="50" charset="-127"/>
      <p:regular r:id="rId8"/>
      <p:bold r:id="rId9"/>
    </p:embeddedFont>
    <p:embeddedFont>
      <p:font typeface="Libre Franklin" panose="00000500000000000000" charset="0"/>
      <p:regular r:id="rId10"/>
      <p:bold r:id="rId11"/>
      <p:italic r:id="rId12"/>
      <p:boldItalic r:id="rId13"/>
    </p:embeddedFont>
    <p:embeddedFont>
      <p:font typeface="맑은 고딕" panose="020B0503020000020004" pitchFamily="50" charset="-127"/>
      <p:regular r:id="rId8"/>
      <p:bold r:id="rId9"/>
    </p:embeddedFont>
    <p:embeddedFont>
      <p:font typeface="Libre Baskerville" panose="020B0600000101010101" charset="0"/>
      <p:regular r:id="rId14"/>
      <p:bold r:id="rId15"/>
      <p: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20">
          <p15:clr>
            <a:srgbClr val="A4A3A4"/>
          </p15:clr>
        </p15:guide>
        <p15:guide id="3" orient="horz" pos="616">
          <p15:clr>
            <a:srgbClr val="A4A3A4"/>
          </p15:clr>
        </p15:guide>
        <p15:guide id="4" orient="horz" pos="4020">
          <p15:clr>
            <a:srgbClr val="A4A3A4"/>
          </p15:clr>
        </p15:guide>
        <p15:guide id="5" pos="3120">
          <p15:clr>
            <a:srgbClr val="A4A3A4"/>
          </p15:clr>
        </p15:guide>
        <p15:guide id="6" pos="172">
          <p15:clr>
            <a:srgbClr val="A4A3A4"/>
          </p15:clr>
        </p15:guide>
        <p15:guide id="7" pos="5970">
          <p15:clr>
            <a:srgbClr val="A4A3A4"/>
          </p15:clr>
        </p15:guide>
        <p15:guide id="8" pos="190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8" roundtripDataSignature="AMtx7mjU/P9JzPkNBEzXPWsL6olHxe5Z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77" autoAdjust="0"/>
  </p:normalViewPr>
  <p:slideViewPr>
    <p:cSldViewPr snapToGrid="0">
      <p:cViewPr varScale="1">
        <p:scale>
          <a:sx n="96" d="100"/>
          <a:sy n="96" d="100"/>
        </p:scale>
        <p:origin x="763" y="62"/>
      </p:cViewPr>
      <p:guideLst>
        <p:guide orient="horz" pos="2160"/>
        <p:guide orient="horz" pos="420"/>
        <p:guide orient="horz" pos="616"/>
        <p:guide orient="horz" pos="4020"/>
        <p:guide pos="3120"/>
        <p:guide pos="172"/>
        <p:guide pos="5970"/>
        <p:guide pos="19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42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38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7724" cy="498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3140" y="0"/>
            <a:ext cx="2947724" cy="498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77900" y="1241425"/>
            <a:ext cx="4846638" cy="3354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6124"/>
            <a:ext cx="2947724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3140" y="9436124"/>
            <a:ext cx="2947724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Gulim"/>
                <a:ea typeface="Gulim"/>
                <a:cs typeface="Gulim"/>
                <a:sym typeface="Gulim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Gulim"/>
              <a:ea typeface="Gulim"/>
              <a:cs typeface="Gulim"/>
              <a:sym typeface="Gulim"/>
            </a:endParaRPr>
          </a:p>
        </p:txBody>
      </p:sp>
    </p:spTree>
    <p:extLst>
      <p:ext uri="{BB962C8B-B14F-4D97-AF65-F5344CB8AC3E}">
        <p14:creationId xmlns:p14="http://schemas.microsoft.com/office/powerpoint/2010/main" val="9721758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46638" cy="3354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2" name="Google Shape;592;p6:notes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/>
          <a:p>
            <a:pPr marL="0" indent="0"/>
            <a:r>
              <a:rPr lang="en-US"/>
              <a:t>IDC</a:t>
            </a:r>
            <a:endParaRPr/>
          </a:p>
          <a:p>
            <a:pPr marL="0" indent="0">
              <a:buClr>
                <a:schemeClr val="dk1"/>
              </a:buClr>
              <a:buSzPts val="1200"/>
            </a:pPr>
            <a:r>
              <a:rPr lang="en-US"/>
              <a:t>Myclass – 내교실</a:t>
            </a:r>
            <a:endParaRPr/>
          </a:p>
          <a:p>
            <a:pPr marL="0" indent="0"/>
            <a:r>
              <a:rPr lang="en-US"/>
              <a:t>Skyedu – 대입수능</a:t>
            </a:r>
            <a:endParaRPr/>
          </a:p>
          <a:p>
            <a:pPr marL="0" indent="0"/>
            <a:r>
              <a:rPr lang="en-US"/>
              <a:t>Startup – 선행</a:t>
            </a:r>
            <a:endParaRPr/>
          </a:p>
          <a:p>
            <a:pPr marL="0" indent="0"/>
            <a:r>
              <a:rPr lang="en-US"/>
              <a:t>event</a:t>
            </a:r>
            <a:endParaRPr/>
          </a:p>
          <a:p>
            <a:pPr marL="0" indent="0"/>
            <a:r>
              <a:rPr lang="en-US"/>
              <a:t>Connects</a:t>
            </a:r>
            <a:endParaRPr/>
          </a:p>
          <a:p>
            <a:pPr marL="0" indent="0"/>
            <a:r>
              <a:rPr lang="en-US"/>
              <a:t>exam</a:t>
            </a:r>
            <a:endParaRPr/>
          </a:p>
          <a:p>
            <a:pPr marL="0" indent="0"/>
            <a:r>
              <a:rPr lang="en-US"/>
              <a:t>Dangi – 공무원</a:t>
            </a:r>
            <a:endParaRPr/>
          </a:p>
          <a:p>
            <a:pPr marL="0" indent="0"/>
            <a:r>
              <a:rPr lang="en-US"/>
              <a:t>Lang – 어학</a:t>
            </a:r>
            <a:endParaRPr/>
          </a:p>
          <a:p>
            <a:pPr marL="0" indent="0"/>
            <a:r>
              <a:rPr lang="en-US"/>
              <a:t>Kidsschole</a:t>
            </a:r>
            <a:endParaRPr/>
          </a:p>
          <a:p>
            <a:pPr marL="0" indent="0"/>
            <a:r>
              <a:rPr lang="en-US"/>
              <a:t>C2c</a:t>
            </a:r>
            <a:endParaRPr/>
          </a:p>
          <a:p>
            <a:pPr marL="0" indent="0"/>
            <a:r>
              <a:rPr lang="en-US"/>
              <a:t>B2b</a:t>
            </a:r>
            <a:endParaRPr/>
          </a:p>
          <a:p>
            <a:pPr marL="0" indent="0"/>
            <a:r>
              <a:rPr lang="en-US"/>
              <a:t>tpr</a:t>
            </a:r>
            <a:endParaRPr/>
          </a:p>
          <a:p>
            <a:pPr marL="0" indent="0"/>
            <a:r>
              <a:rPr lang="en-US"/>
              <a:t>Ac-platform</a:t>
            </a:r>
            <a:endParaRPr/>
          </a:p>
          <a:p>
            <a:pPr marL="0" indent="0"/>
            <a:r>
              <a:rPr lang="en-US"/>
              <a:t>preACT</a:t>
            </a:r>
            <a:endParaRPr/>
          </a:p>
          <a:p>
            <a:pPr marL="0" indent="0"/>
            <a:r>
              <a:rPr lang="en-US"/>
              <a:t>Security control</a:t>
            </a:r>
            <a:endParaRPr/>
          </a:p>
          <a:p>
            <a:pPr marL="0" indent="0"/>
            <a:r>
              <a:rPr lang="en-US"/>
              <a:t>Infra</a:t>
            </a:r>
            <a:endParaRPr/>
          </a:p>
          <a:p>
            <a:pPr marL="0" indent="0"/>
            <a:r>
              <a:rPr lang="en-US"/>
              <a:t>Adm</a:t>
            </a:r>
            <a:endParaRPr/>
          </a:p>
          <a:p>
            <a:pPr marL="0" indent="0"/>
            <a:r>
              <a:rPr lang="en-US"/>
              <a:t>Dangi platform</a:t>
            </a:r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</p:txBody>
      </p:sp>
      <p:sp>
        <p:nvSpPr>
          <p:cNvPr id="593" name="Google Shape;593;p6:notes"/>
          <p:cNvSpPr txBox="1">
            <a:spLocks noGrp="1"/>
          </p:cNvSpPr>
          <p:nvPr>
            <p:ph type="sldNum" idx="12"/>
          </p:nvPr>
        </p:nvSpPr>
        <p:spPr>
          <a:xfrm>
            <a:off x="3853140" y="9436124"/>
            <a:ext cx="2947724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696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46638" cy="3354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2" name="Google Shape;592;p6:notes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/>
          <a:p>
            <a:pPr marL="0" indent="0"/>
            <a:r>
              <a:rPr lang="en-US"/>
              <a:t>IDC</a:t>
            </a:r>
            <a:endParaRPr/>
          </a:p>
          <a:p>
            <a:pPr marL="0" indent="0">
              <a:buClr>
                <a:schemeClr val="dk1"/>
              </a:buClr>
              <a:buSzPts val="1200"/>
            </a:pPr>
            <a:r>
              <a:rPr lang="en-US"/>
              <a:t>Myclass – 내교실</a:t>
            </a:r>
            <a:endParaRPr/>
          </a:p>
          <a:p>
            <a:pPr marL="0" indent="0"/>
            <a:r>
              <a:rPr lang="en-US"/>
              <a:t>Skyedu – 대입수능</a:t>
            </a:r>
            <a:endParaRPr/>
          </a:p>
          <a:p>
            <a:pPr marL="0" indent="0"/>
            <a:r>
              <a:rPr lang="en-US"/>
              <a:t>Startup – 선행</a:t>
            </a:r>
            <a:endParaRPr/>
          </a:p>
          <a:p>
            <a:pPr marL="0" indent="0"/>
            <a:r>
              <a:rPr lang="en-US"/>
              <a:t>event</a:t>
            </a:r>
            <a:endParaRPr/>
          </a:p>
          <a:p>
            <a:pPr marL="0" indent="0"/>
            <a:r>
              <a:rPr lang="en-US"/>
              <a:t>Connects</a:t>
            </a:r>
            <a:endParaRPr/>
          </a:p>
          <a:p>
            <a:pPr marL="0" indent="0"/>
            <a:r>
              <a:rPr lang="en-US"/>
              <a:t>exam</a:t>
            </a:r>
            <a:endParaRPr/>
          </a:p>
          <a:p>
            <a:pPr marL="0" indent="0"/>
            <a:r>
              <a:rPr lang="en-US"/>
              <a:t>Dangi – 공무원</a:t>
            </a:r>
            <a:endParaRPr/>
          </a:p>
          <a:p>
            <a:pPr marL="0" indent="0"/>
            <a:r>
              <a:rPr lang="en-US"/>
              <a:t>Lang – 어학</a:t>
            </a:r>
            <a:endParaRPr/>
          </a:p>
          <a:p>
            <a:pPr marL="0" indent="0"/>
            <a:r>
              <a:rPr lang="en-US"/>
              <a:t>Kidsschole</a:t>
            </a:r>
            <a:endParaRPr/>
          </a:p>
          <a:p>
            <a:pPr marL="0" indent="0"/>
            <a:r>
              <a:rPr lang="en-US"/>
              <a:t>C2c</a:t>
            </a:r>
            <a:endParaRPr/>
          </a:p>
          <a:p>
            <a:pPr marL="0" indent="0"/>
            <a:r>
              <a:rPr lang="en-US"/>
              <a:t>B2b</a:t>
            </a:r>
            <a:endParaRPr/>
          </a:p>
          <a:p>
            <a:pPr marL="0" indent="0"/>
            <a:r>
              <a:rPr lang="en-US"/>
              <a:t>tpr</a:t>
            </a:r>
            <a:endParaRPr/>
          </a:p>
          <a:p>
            <a:pPr marL="0" indent="0"/>
            <a:r>
              <a:rPr lang="en-US"/>
              <a:t>Ac-platform</a:t>
            </a:r>
            <a:endParaRPr/>
          </a:p>
          <a:p>
            <a:pPr marL="0" indent="0"/>
            <a:r>
              <a:rPr lang="en-US"/>
              <a:t>preACT</a:t>
            </a:r>
            <a:endParaRPr/>
          </a:p>
          <a:p>
            <a:pPr marL="0" indent="0"/>
            <a:r>
              <a:rPr lang="en-US"/>
              <a:t>Security control</a:t>
            </a:r>
            <a:endParaRPr/>
          </a:p>
          <a:p>
            <a:pPr marL="0" indent="0"/>
            <a:r>
              <a:rPr lang="en-US"/>
              <a:t>Infra</a:t>
            </a:r>
            <a:endParaRPr/>
          </a:p>
          <a:p>
            <a:pPr marL="0" indent="0"/>
            <a:r>
              <a:rPr lang="en-US"/>
              <a:t>Adm</a:t>
            </a:r>
            <a:endParaRPr/>
          </a:p>
          <a:p>
            <a:pPr marL="0" indent="0"/>
            <a:r>
              <a:rPr lang="en-US"/>
              <a:t>Dangi platform</a:t>
            </a:r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</p:txBody>
      </p:sp>
      <p:sp>
        <p:nvSpPr>
          <p:cNvPr id="593" name="Google Shape;593;p6:notes"/>
          <p:cNvSpPr txBox="1">
            <a:spLocks noGrp="1"/>
          </p:cNvSpPr>
          <p:nvPr>
            <p:ph type="sldNum" idx="12"/>
          </p:nvPr>
        </p:nvSpPr>
        <p:spPr>
          <a:xfrm>
            <a:off x="3853140" y="9436124"/>
            <a:ext cx="2947724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19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46638" cy="3354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2" name="Google Shape;592;p6:notes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/>
          <a:p>
            <a:pPr marL="0" indent="0"/>
            <a:r>
              <a:rPr lang="en-US"/>
              <a:t>IDC</a:t>
            </a:r>
            <a:endParaRPr/>
          </a:p>
          <a:p>
            <a:pPr marL="0" indent="0">
              <a:buClr>
                <a:schemeClr val="dk1"/>
              </a:buClr>
              <a:buSzPts val="1200"/>
            </a:pPr>
            <a:r>
              <a:rPr lang="en-US"/>
              <a:t>Myclass – 내교실</a:t>
            </a:r>
            <a:endParaRPr/>
          </a:p>
          <a:p>
            <a:pPr marL="0" indent="0"/>
            <a:r>
              <a:rPr lang="en-US"/>
              <a:t>Skyedu – 대입수능</a:t>
            </a:r>
            <a:endParaRPr/>
          </a:p>
          <a:p>
            <a:pPr marL="0" indent="0"/>
            <a:r>
              <a:rPr lang="en-US"/>
              <a:t>Startup – 선행</a:t>
            </a:r>
            <a:endParaRPr/>
          </a:p>
          <a:p>
            <a:pPr marL="0" indent="0"/>
            <a:r>
              <a:rPr lang="en-US"/>
              <a:t>event</a:t>
            </a:r>
            <a:endParaRPr/>
          </a:p>
          <a:p>
            <a:pPr marL="0" indent="0"/>
            <a:r>
              <a:rPr lang="en-US"/>
              <a:t>Connects</a:t>
            </a:r>
            <a:endParaRPr/>
          </a:p>
          <a:p>
            <a:pPr marL="0" indent="0"/>
            <a:r>
              <a:rPr lang="en-US"/>
              <a:t>exam</a:t>
            </a:r>
            <a:endParaRPr/>
          </a:p>
          <a:p>
            <a:pPr marL="0" indent="0"/>
            <a:r>
              <a:rPr lang="en-US"/>
              <a:t>Dangi – 공무원</a:t>
            </a:r>
            <a:endParaRPr/>
          </a:p>
          <a:p>
            <a:pPr marL="0" indent="0"/>
            <a:r>
              <a:rPr lang="en-US"/>
              <a:t>Lang – 어학</a:t>
            </a:r>
            <a:endParaRPr/>
          </a:p>
          <a:p>
            <a:pPr marL="0" indent="0"/>
            <a:r>
              <a:rPr lang="en-US"/>
              <a:t>Kidsschole</a:t>
            </a:r>
            <a:endParaRPr/>
          </a:p>
          <a:p>
            <a:pPr marL="0" indent="0"/>
            <a:r>
              <a:rPr lang="en-US"/>
              <a:t>C2c</a:t>
            </a:r>
            <a:endParaRPr/>
          </a:p>
          <a:p>
            <a:pPr marL="0" indent="0"/>
            <a:r>
              <a:rPr lang="en-US"/>
              <a:t>B2b</a:t>
            </a:r>
            <a:endParaRPr/>
          </a:p>
          <a:p>
            <a:pPr marL="0" indent="0"/>
            <a:r>
              <a:rPr lang="en-US"/>
              <a:t>tpr</a:t>
            </a:r>
            <a:endParaRPr/>
          </a:p>
          <a:p>
            <a:pPr marL="0" indent="0"/>
            <a:r>
              <a:rPr lang="en-US"/>
              <a:t>Ac-platform</a:t>
            </a:r>
            <a:endParaRPr/>
          </a:p>
          <a:p>
            <a:pPr marL="0" indent="0"/>
            <a:r>
              <a:rPr lang="en-US"/>
              <a:t>preACT</a:t>
            </a:r>
            <a:endParaRPr/>
          </a:p>
          <a:p>
            <a:pPr marL="0" indent="0"/>
            <a:r>
              <a:rPr lang="en-US"/>
              <a:t>Security control</a:t>
            </a:r>
            <a:endParaRPr/>
          </a:p>
          <a:p>
            <a:pPr marL="0" indent="0"/>
            <a:r>
              <a:rPr lang="en-US"/>
              <a:t>Infra</a:t>
            </a:r>
            <a:endParaRPr/>
          </a:p>
          <a:p>
            <a:pPr marL="0" indent="0"/>
            <a:r>
              <a:rPr lang="en-US"/>
              <a:t>Adm</a:t>
            </a:r>
            <a:endParaRPr/>
          </a:p>
          <a:p>
            <a:pPr marL="0" indent="0"/>
            <a:r>
              <a:rPr lang="en-US"/>
              <a:t>Dangi platform</a:t>
            </a:r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</p:txBody>
      </p:sp>
      <p:sp>
        <p:nvSpPr>
          <p:cNvPr id="593" name="Google Shape;593;p6:notes"/>
          <p:cNvSpPr txBox="1">
            <a:spLocks noGrp="1"/>
          </p:cNvSpPr>
          <p:nvPr>
            <p:ph type="sldNum" idx="12"/>
          </p:nvPr>
        </p:nvSpPr>
        <p:spPr>
          <a:xfrm>
            <a:off x="3853140" y="9436124"/>
            <a:ext cx="2947724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7969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46638" cy="3354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2" name="Google Shape;592;p6:notes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/>
          <a:p>
            <a:pPr marL="0" indent="0"/>
            <a:r>
              <a:rPr lang="en-US"/>
              <a:t>IDC</a:t>
            </a:r>
            <a:endParaRPr/>
          </a:p>
          <a:p>
            <a:pPr marL="0" indent="0">
              <a:buClr>
                <a:schemeClr val="dk1"/>
              </a:buClr>
              <a:buSzPts val="1200"/>
            </a:pPr>
            <a:r>
              <a:rPr lang="en-US"/>
              <a:t>Myclass – 내교실</a:t>
            </a:r>
            <a:endParaRPr/>
          </a:p>
          <a:p>
            <a:pPr marL="0" indent="0"/>
            <a:r>
              <a:rPr lang="en-US"/>
              <a:t>Skyedu – 대입수능</a:t>
            </a:r>
            <a:endParaRPr/>
          </a:p>
          <a:p>
            <a:pPr marL="0" indent="0"/>
            <a:r>
              <a:rPr lang="en-US"/>
              <a:t>Startup – 선행</a:t>
            </a:r>
            <a:endParaRPr/>
          </a:p>
          <a:p>
            <a:pPr marL="0" indent="0"/>
            <a:r>
              <a:rPr lang="en-US"/>
              <a:t>event</a:t>
            </a:r>
            <a:endParaRPr/>
          </a:p>
          <a:p>
            <a:pPr marL="0" indent="0"/>
            <a:r>
              <a:rPr lang="en-US"/>
              <a:t>Connects</a:t>
            </a:r>
            <a:endParaRPr/>
          </a:p>
          <a:p>
            <a:pPr marL="0" indent="0"/>
            <a:r>
              <a:rPr lang="en-US"/>
              <a:t>exam</a:t>
            </a:r>
            <a:endParaRPr/>
          </a:p>
          <a:p>
            <a:pPr marL="0" indent="0"/>
            <a:r>
              <a:rPr lang="en-US"/>
              <a:t>Dangi – 공무원</a:t>
            </a:r>
            <a:endParaRPr/>
          </a:p>
          <a:p>
            <a:pPr marL="0" indent="0"/>
            <a:r>
              <a:rPr lang="en-US"/>
              <a:t>Lang – 어학</a:t>
            </a:r>
            <a:endParaRPr/>
          </a:p>
          <a:p>
            <a:pPr marL="0" indent="0"/>
            <a:r>
              <a:rPr lang="en-US"/>
              <a:t>Kidsschole</a:t>
            </a:r>
            <a:endParaRPr/>
          </a:p>
          <a:p>
            <a:pPr marL="0" indent="0"/>
            <a:r>
              <a:rPr lang="en-US"/>
              <a:t>C2c</a:t>
            </a:r>
            <a:endParaRPr/>
          </a:p>
          <a:p>
            <a:pPr marL="0" indent="0"/>
            <a:r>
              <a:rPr lang="en-US"/>
              <a:t>B2b</a:t>
            </a:r>
            <a:endParaRPr/>
          </a:p>
          <a:p>
            <a:pPr marL="0" indent="0"/>
            <a:r>
              <a:rPr lang="en-US"/>
              <a:t>tpr</a:t>
            </a:r>
            <a:endParaRPr/>
          </a:p>
          <a:p>
            <a:pPr marL="0" indent="0"/>
            <a:r>
              <a:rPr lang="en-US"/>
              <a:t>Ac-platform</a:t>
            </a:r>
            <a:endParaRPr/>
          </a:p>
          <a:p>
            <a:pPr marL="0" indent="0"/>
            <a:r>
              <a:rPr lang="en-US"/>
              <a:t>preACT</a:t>
            </a:r>
            <a:endParaRPr/>
          </a:p>
          <a:p>
            <a:pPr marL="0" indent="0"/>
            <a:r>
              <a:rPr lang="en-US"/>
              <a:t>Security control</a:t>
            </a:r>
            <a:endParaRPr/>
          </a:p>
          <a:p>
            <a:pPr marL="0" indent="0"/>
            <a:r>
              <a:rPr lang="en-US"/>
              <a:t>Infra</a:t>
            </a:r>
            <a:endParaRPr/>
          </a:p>
          <a:p>
            <a:pPr marL="0" indent="0"/>
            <a:r>
              <a:rPr lang="en-US"/>
              <a:t>Adm</a:t>
            </a:r>
            <a:endParaRPr/>
          </a:p>
          <a:p>
            <a:pPr marL="0" indent="0"/>
            <a:r>
              <a:rPr lang="en-US"/>
              <a:t>Dangi platform</a:t>
            </a:r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</p:txBody>
      </p:sp>
      <p:sp>
        <p:nvSpPr>
          <p:cNvPr id="593" name="Google Shape;593;p6:notes"/>
          <p:cNvSpPr txBox="1">
            <a:spLocks noGrp="1"/>
          </p:cNvSpPr>
          <p:nvPr>
            <p:ph type="sldNum" idx="12"/>
          </p:nvPr>
        </p:nvSpPr>
        <p:spPr>
          <a:xfrm>
            <a:off x="3853140" y="9436124"/>
            <a:ext cx="2947724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5929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46638" cy="3354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2" name="Google Shape;592;p6:notes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t" anchorCtr="0">
            <a:noAutofit/>
          </a:bodyPr>
          <a:lstStyle/>
          <a:p>
            <a:pPr marL="0" indent="0"/>
            <a:r>
              <a:rPr lang="en-US"/>
              <a:t>IDC</a:t>
            </a:r>
            <a:endParaRPr/>
          </a:p>
          <a:p>
            <a:pPr marL="0" indent="0">
              <a:buClr>
                <a:schemeClr val="dk1"/>
              </a:buClr>
              <a:buSzPts val="1200"/>
            </a:pPr>
            <a:r>
              <a:rPr lang="en-US"/>
              <a:t>Myclass – 내교실</a:t>
            </a:r>
            <a:endParaRPr/>
          </a:p>
          <a:p>
            <a:pPr marL="0" indent="0"/>
            <a:r>
              <a:rPr lang="en-US"/>
              <a:t>Skyedu – 대입수능</a:t>
            </a:r>
            <a:endParaRPr/>
          </a:p>
          <a:p>
            <a:pPr marL="0" indent="0"/>
            <a:r>
              <a:rPr lang="en-US"/>
              <a:t>Startup – 선행</a:t>
            </a:r>
            <a:endParaRPr/>
          </a:p>
          <a:p>
            <a:pPr marL="0" indent="0"/>
            <a:r>
              <a:rPr lang="en-US"/>
              <a:t>event</a:t>
            </a:r>
            <a:endParaRPr/>
          </a:p>
          <a:p>
            <a:pPr marL="0" indent="0"/>
            <a:r>
              <a:rPr lang="en-US"/>
              <a:t>Connects</a:t>
            </a:r>
            <a:endParaRPr/>
          </a:p>
          <a:p>
            <a:pPr marL="0" indent="0"/>
            <a:r>
              <a:rPr lang="en-US"/>
              <a:t>exam</a:t>
            </a:r>
            <a:endParaRPr/>
          </a:p>
          <a:p>
            <a:pPr marL="0" indent="0"/>
            <a:r>
              <a:rPr lang="en-US"/>
              <a:t>Dangi – 공무원</a:t>
            </a:r>
            <a:endParaRPr/>
          </a:p>
          <a:p>
            <a:pPr marL="0" indent="0"/>
            <a:r>
              <a:rPr lang="en-US"/>
              <a:t>Lang – 어학</a:t>
            </a:r>
            <a:endParaRPr/>
          </a:p>
          <a:p>
            <a:pPr marL="0" indent="0"/>
            <a:r>
              <a:rPr lang="en-US"/>
              <a:t>Kidsschole</a:t>
            </a:r>
            <a:endParaRPr/>
          </a:p>
          <a:p>
            <a:pPr marL="0" indent="0"/>
            <a:r>
              <a:rPr lang="en-US"/>
              <a:t>C2c</a:t>
            </a:r>
            <a:endParaRPr/>
          </a:p>
          <a:p>
            <a:pPr marL="0" indent="0"/>
            <a:r>
              <a:rPr lang="en-US"/>
              <a:t>B2b</a:t>
            </a:r>
            <a:endParaRPr/>
          </a:p>
          <a:p>
            <a:pPr marL="0" indent="0"/>
            <a:r>
              <a:rPr lang="en-US"/>
              <a:t>tpr</a:t>
            </a:r>
            <a:endParaRPr/>
          </a:p>
          <a:p>
            <a:pPr marL="0" indent="0"/>
            <a:r>
              <a:rPr lang="en-US"/>
              <a:t>Ac-platform</a:t>
            </a:r>
            <a:endParaRPr/>
          </a:p>
          <a:p>
            <a:pPr marL="0" indent="0"/>
            <a:r>
              <a:rPr lang="en-US"/>
              <a:t>preACT</a:t>
            </a:r>
            <a:endParaRPr/>
          </a:p>
          <a:p>
            <a:pPr marL="0" indent="0"/>
            <a:r>
              <a:rPr lang="en-US"/>
              <a:t>Security control</a:t>
            </a:r>
            <a:endParaRPr/>
          </a:p>
          <a:p>
            <a:pPr marL="0" indent="0"/>
            <a:r>
              <a:rPr lang="en-US"/>
              <a:t>Infra</a:t>
            </a:r>
            <a:endParaRPr/>
          </a:p>
          <a:p>
            <a:pPr marL="0" indent="0"/>
            <a:r>
              <a:rPr lang="en-US"/>
              <a:t>Adm</a:t>
            </a:r>
            <a:endParaRPr/>
          </a:p>
          <a:p>
            <a:pPr marL="0" indent="0"/>
            <a:r>
              <a:rPr lang="en-US"/>
              <a:t>Dangi platform</a:t>
            </a:r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  <a:p>
            <a:pPr marL="0" indent="0"/>
            <a:endParaRPr/>
          </a:p>
        </p:txBody>
      </p:sp>
      <p:sp>
        <p:nvSpPr>
          <p:cNvPr id="593" name="Google Shape;593;p6:notes"/>
          <p:cNvSpPr txBox="1">
            <a:spLocks noGrp="1"/>
          </p:cNvSpPr>
          <p:nvPr>
            <p:ph type="sldNum" idx="12"/>
          </p:nvPr>
        </p:nvSpPr>
        <p:spPr>
          <a:xfrm>
            <a:off x="3853140" y="9436124"/>
            <a:ext cx="2947724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6" tIns="45750" rIns="91526" bIns="45750" anchor="b" anchorCtr="0">
            <a:noAutofit/>
          </a:bodyPr>
          <a:lstStyle/>
          <a:p>
            <a:pPr algn="r"/>
            <a:fld id="{00000000-1234-1234-1234-123412341234}" type="slidenum">
              <a:rPr lang="en-US"/>
              <a:pPr algn="r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0274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8"/>
          <p:cNvSpPr txBox="1">
            <a:spLocks noGrp="1"/>
          </p:cNvSpPr>
          <p:nvPr>
            <p:ph type="title"/>
          </p:nvPr>
        </p:nvSpPr>
        <p:spPr>
          <a:xfrm>
            <a:off x="371475" y="704850"/>
            <a:ext cx="9124950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 strike="noStrike" cap="none">
                <a:solidFill>
                  <a:schemeClr val="dk2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ulim"/>
                <a:ea typeface="Gulim"/>
                <a:cs typeface="Gulim"/>
                <a:sym typeface="Gulim"/>
              </a:defRPr>
            </a:lvl9pPr>
          </a:lstStyle>
          <a:p>
            <a:endParaRPr/>
          </a:p>
        </p:txBody>
      </p:sp>
      <p:sp>
        <p:nvSpPr>
          <p:cNvPr id="14" name="Google Shape;14;p28"/>
          <p:cNvSpPr txBox="1">
            <a:spLocks noGrp="1"/>
          </p:cNvSpPr>
          <p:nvPr>
            <p:ph type="body" idx="1"/>
          </p:nvPr>
        </p:nvSpPr>
        <p:spPr>
          <a:xfrm>
            <a:off x="371475" y="1704975"/>
            <a:ext cx="91059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algun Gothic"/>
              <a:buNone/>
              <a:defRPr sz="32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algun Gothic"/>
              <a:buChar char="–"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lgun Gothic"/>
              <a:buChar char="•"/>
              <a:defRPr sz="2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algun Gothic"/>
              <a:buChar char="–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algun Gothic"/>
              <a:buChar char="»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ibre Baskerville"/>
              <a:buChar char="»"/>
              <a:defRPr sz="20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ibre Baskerville"/>
              <a:buChar char="»"/>
              <a:defRPr sz="20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ibre Baskerville"/>
              <a:buChar char="»"/>
              <a:defRPr sz="20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ibre Baskerville"/>
              <a:buChar char="»"/>
              <a:defRPr sz="2000" b="0" i="0" u="none" strike="noStrike" cap="non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빈 화면">
  <p:cSld name="1_빈 화면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/>
          <p:nvPr/>
        </p:nvSpPr>
        <p:spPr>
          <a:xfrm>
            <a:off x="3817938" y="6564313"/>
            <a:ext cx="227012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- </a:t>
            </a:r>
            <a:fld id="{00000000-1234-1234-1234-123412341234}" type="slidenum">
              <a:rPr lang="en-US" sz="9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r>
              <a:rPr lang="en-US" sz="9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 -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26" name="표 19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181936"/>
              </p:ext>
            </p:extLst>
          </p:nvPr>
        </p:nvGraphicFramePr>
        <p:xfrm>
          <a:off x="317530" y="490375"/>
          <a:ext cx="9093884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651">
                  <a:extLst>
                    <a:ext uri="{9D8B030D-6E8A-4147-A177-3AD203B41FA5}">
                      <a16:colId xmlns:a16="http://schemas.microsoft.com/office/drawing/2014/main" val="2834446979"/>
                    </a:ext>
                  </a:extLst>
                </a:gridCol>
                <a:gridCol w="1012686">
                  <a:extLst>
                    <a:ext uri="{9D8B030D-6E8A-4147-A177-3AD203B41FA5}">
                      <a16:colId xmlns:a16="http://schemas.microsoft.com/office/drawing/2014/main" val="1365909403"/>
                    </a:ext>
                  </a:extLst>
                </a:gridCol>
                <a:gridCol w="1083340">
                  <a:extLst>
                    <a:ext uri="{9D8B030D-6E8A-4147-A177-3AD203B41FA5}">
                      <a16:colId xmlns:a16="http://schemas.microsoft.com/office/drawing/2014/main" val="389152940"/>
                    </a:ext>
                  </a:extLst>
                </a:gridCol>
                <a:gridCol w="1153992">
                  <a:extLst>
                    <a:ext uri="{9D8B030D-6E8A-4147-A177-3AD203B41FA5}">
                      <a16:colId xmlns:a16="http://schemas.microsoft.com/office/drawing/2014/main" val="4016832405"/>
                    </a:ext>
                  </a:extLst>
                </a:gridCol>
                <a:gridCol w="1142217">
                  <a:extLst>
                    <a:ext uri="{9D8B030D-6E8A-4147-A177-3AD203B41FA5}">
                      <a16:colId xmlns:a16="http://schemas.microsoft.com/office/drawing/2014/main" val="2386155340"/>
                    </a:ext>
                  </a:extLst>
                </a:gridCol>
                <a:gridCol w="1083340">
                  <a:extLst>
                    <a:ext uri="{9D8B030D-6E8A-4147-A177-3AD203B41FA5}">
                      <a16:colId xmlns:a16="http://schemas.microsoft.com/office/drawing/2014/main" val="2294608000"/>
                    </a:ext>
                  </a:extLst>
                </a:gridCol>
                <a:gridCol w="1165768">
                  <a:extLst>
                    <a:ext uri="{9D8B030D-6E8A-4147-A177-3AD203B41FA5}">
                      <a16:colId xmlns:a16="http://schemas.microsoft.com/office/drawing/2014/main" val="4250937218"/>
                    </a:ext>
                  </a:extLst>
                </a:gridCol>
                <a:gridCol w="1106890">
                  <a:extLst>
                    <a:ext uri="{9D8B030D-6E8A-4147-A177-3AD203B41FA5}">
                      <a16:colId xmlns:a16="http://schemas.microsoft.com/office/drawing/2014/main" val="1782913784"/>
                    </a:ext>
                  </a:extLst>
                </a:gridCol>
              </a:tblGrid>
              <a:tr h="187298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패밀리 사이트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56492"/>
                  </a:ext>
                </a:extLst>
              </a:tr>
              <a:tr h="18729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고교강의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영어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수학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중학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초등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메인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lang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301513"/>
                  </a:ext>
                </a:extLst>
              </a:tr>
              <a:tr h="17628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LB Subnet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172.23.11.0/24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172.23.21.0/24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172.23.31.0/24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172.23.41.0/24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172.23.51.0/24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172.23.61.0/24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64642"/>
                  </a:ext>
                </a:extLst>
              </a:tr>
              <a:tr h="23950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Public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172.23.12.0/24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172.23.32.0/24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172.23.42.0/24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172.23.52.0/24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172.23.62.0/24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34858"/>
                  </a:ext>
                </a:extLst>
              </a:tr>
              <a:tr h="23950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Private Subnet(WEB)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172.23.13.0/24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172.23.33.0/24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172.23.43.0/24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172.23.53.0/24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172.23.63.0/24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407370"/>
                  </a:ext>
                </a:extLst>
              </a:tr>
              <a:tr h="2395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0" i="0" u="none" strike="noStrike" cap="none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  <a:sym typeface="Arial"/>
                        </a:rPr>
                        <a:t>Private</a:t>
                      </a:r>
                      <a:r>
                        <a:rPr lang="en-US" altLang="ko-KR" sz="1000" b="0" i="0" u="none" strike="noStrike" cap="none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Arial"/>
                        </a:rPr>
                        <a:t> Subnet(WAS)</a:t>
                      </a:r>
                      <a:endParaRPr lang="ko-KR" altLang="en-US" sz="1000" b="0" i="0" u="none" strike="noStrike" cap="none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172.23.14.0/24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172.23.34.0/24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172.23.44.0/24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172.23.54.0/24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172.23.64.0/24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815332"/>
                  </a:ext>
                </a:extLst>
              </a:tr>
              <a:tr h="17628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DB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172.23.15.0/24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172.23.35.0/24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172.23.45.0/24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172.23.55.0/24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172.23.65.0/24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512146"/>
                  </a:ext>
                </a:extLst>
              </a:tr>
            </a:tbl>
          </a:graphicData>
        </a:graphic>
      </p:graphicFrame>
      <p:graphicFrame>
        <p:nvGraphicFramePr>
          <p:cNvPr id="448" name="표 4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780156"/>
              </p:ext>
            </p:extLst>
          </p:nvPr>
        </p:nvGraphicFramePr>
        <p:xfrm>
          <a:off x="317530" y="2311624"/>
          <a:ext cx="5022566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550">
                  <a:extLst>
                    <a:ext uri="{9D8B030D-6E8A-4147-A177-3AD203B41FA5}">
                      <a16:colId xmlns:a16="http://schemas.microsoft.com/office/drawing/2014/main" val="2834446979"/>
                    </a:ext>
                  </a:extLst>
                </a:gridCol>
                <a:gridCol w="1259840">
                  <a:extLst>
                    <a:ext uri="{9D8B030D-6E8A-4147-A177-3AD203B41FA5}">
                      <a16:colId xmlns:a16="http://schemas.microsoft.com/office/drawing/2014/main" val="13659094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89152940"/>
                    </a:ext>
                  </a:extLst>
                </a:gridCol>
                <a:gridCol w="1204976">
                  <a:extLst>
                    <a:ext uri="{9D8B030D-6E8A-4147-A177-3AD203B41FA5}">
                      <a16:colId xmlns:a16="http://schemas.microsoft.com/office/drawing/2014/main" val="4016832405"/>
                    </a:ext>
                  </a:extLst>
                </a:gridCol>
              </a:tblGrid>
              <a:tr h="13020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공통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솔루션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56492"/>
                  </a:ext>
                </a:extLst>
              </a:tr>
              <a:tr h="1302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API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공통플랫폼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솔루션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301513"/>
                  </a:ext>
                </a:extLst>
              </a:tr>
              <a:tr h="122545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LB Subnet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172.23.201.0/24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172.23.211.0/24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172.23.221.0/24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64642"/>
                  </a:ext>
                </a:extLst>
              </a:tr>
              <a:tr h="16649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Public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172.23.202.0/24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172.23.212.0/24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172.23.222.0/24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34858"/>
                  </a:ext>
                </a:extLst>
              </a:tr>
              <a:tr h="16649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Private Subnet(WEB)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172.23.203.0/24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172.23.213.0/24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172.23.223.0/24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407370"/>
                  </a:ext>
                </a:extLst>
              </a:tr>
              <a:tr h="1664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0" i="0" u="none" strike="noStrike" cap="none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  <a:sym typeface="Arial"/>
                        </a:rPr>
                        <a:t>Private</a:t>
                      </a:r>
                      <a:r>
                        <a:rPr lang="en-US" altLang="ko-KR" sz="1000" b="0" i="0" u="none" strike="noStrike" cap="none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Arial"/>
                        </a:rPr>
                        <a:t> Subnet(WAS)</a:t>
                      </a:r>
                      <a:endParaRPr lang="ko-KR" altLang="en-US" sz="1000" b="0" i="0" u="none" strike="noStrike" cap="none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172.23.204.0/24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172.23.214.0/24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172.23.224.0/24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815332"/>
                  </a:ext>
                </a:extLst>
              </a:tr>
              <a:tr h="122545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DB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172.23.205.0/24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172.23.215.0/24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172.23.225.0/24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512146"/>
                  </a:ext>
                </a:extLst>
              </a:tr>
            </a:tbl>
          </a:graphicData>
        </a:graphic>
      </p:graphicFrame>
      <p:graphicFrame>
        <p:nvGraphicFramePr>
          <p:cNvPr id="101" name="표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30781"/>
              </p:ext>
            </p:extLst>
          </p:nvPr>
        </p:nvGraphicFramePr>
        <p:xfrm>
          <a:off x="317530" y="4609525"/>
          <a:ext cx="3441677" cy="1822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651">
                  <a:extLst>
                    <a:ext uri="{9D8B030D-6E8A-4147-A177-3AD203B41FA5}">
                      <a16:colId xmlns:a16="http://schemas.microsoft.com/office/drawing/2014/main" val="2834446979"/>
                    </a:ext>
                  </a:extLst>
                </a:gridCol>
                <a:gridCol w="1012686">
                  <a:extLst>
                    <a:ext uri="{9D8B030D-6E8A-4147-A177-3AD203B41FA5}">
                      <a16:colId xmlns:a16="http://schemas.microsoft.com/office/drawing/2014/main" val="1365909403"/>
                    </a:ext>
                  </a:extLst>
                </a:gridCol>
                <a:gridCol w="1083340">
                  <a:extLst>
                    <a:ext uri="{9D8B030D-6E8A-4147-A177-3AD203B41FA5}">
                      <a16:colId xmlns:a16="http://schemas.microsoft.com/office/drawing/2014/main" val="389152940"/>
                    </a:ext>
                  </a:extLst>
                </a:gridCol>
              </a:tblGrid>
              <a:tr h="21291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보안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관리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56492"/>
                  </a:ext>
                </a:extLst>
              </a:tr>
              <a:tr h="21291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보안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관리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301513"/>
                  </a:ext>
                </a:extLst>
              </a:tr>
              <a:tr h="20039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LB Subnet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172.21.1.0/24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172.21.11.0/24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64642"/>
                  </a:ext>
                </a:extLst>
              </a:tr>
              <a:tr h="27226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Public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172.21.12.0/24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34858"/>
                  </a:ext>
                </a:extLst>
              </a:tr>
              <a:tr h="27226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Private Subnet(WEB)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172.21.13.0/24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407370"/>
                  </a:ext>
                </a:extLst>
              </a:tr>
              <a:tr h="272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0" i="0" u="none" strike="noStrike" cap="none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  <a:sym typeface="Arial"/>
                        </a:rPr>
                        <a:t>Private</a:t>
                      </a:r>
                      <a:r>
                        <a:rPr lang="en-US" altLang="ko-KR" sz="1000" b="0" i="0" u="none" strike="noStrike" cap="none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Arial"/>
                        </a:rPr>
                        <a:t> Subnet(WAS)</a:t>
                      </a:r>
                      <a:endParaRPr lang="ko-KR" altLang="en-US" sz="1000" b="0" i="0" u="none" strike="noStrike" cap="none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172.21.14.0/24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815332"/>
                  </a:ext>
                </a:extLst>
              </a:tr>
              <a:tr h="20039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DB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172.21.15.0/24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512146"/>
                  </a:ext>
                </a:extLst>
              </a:tr>
            </a:tbl>
          </a:graphicData>
        </a:graphic>
      </p:graphicFrame>
      <p:graphicFrame>
        <p:nvGraphicFramePr>
          <p:cNvPr id="102" name="표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490720"/>
              </p:ext>
            </p:extLst>
          </p:nvPr>
        </p:nvGraphicFramePr>
        <p:xfrm>
          <a:off x="4047486" y="4606465"/>
          <a:ext cx="2483986" cy="1826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072">
                  <a:extLst>
                    <a:ext uri="{9D8B030D-6E8A-4147-A177-3AD203B41FA5}">
                      <a16:colId xmlns:a16="http://schemas.microsoft.com/office/drawing/2014/main" val="2834446979"/>
                    </a:ext>
                  </a:extLst>
                </a:gridCol>
                <a:gridCol w="1335914">
                  <a:extLst>
                    <a:ext uri="{9D8B030D-6E8A-4147-A177-3AD203B41FA5}">
                      <a16:colId xmlns:a16="http://schemas.microsoft.com/office/drawing/2014/main" val="4016832405"/>
                    </a:ext>
                  </a:extLst>
                </a:gridCol>
              </a:tblGrid>
              <a:tr h="2219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스테이징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56492"/>
                  </a:ext>
                </a:extLst>
              </a:tr>
              <a:tr h="22193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301513"/>
                  </a:ext>
                </a:extLst>
              </a:tr>
              <a:tr h="20888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LB Subnet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172.22.1.0/24</a:t>
                      </a:r>
                      <a:endParaRPr lang="en-US" altLang="ko-KR" sz="1000" b="1" i="0" u="none" strike="noStrike" cap="none" dirty="0" smtClean="0">
                        <a:solidFill>
                          <a:srgbClr val="0070C0"/>
                        </a:solidFill>
                        <a:latin typeface="+mj-ea"/>
                        <a:ea typeface="+mj-ea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64642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Public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172.22.2.0/24</a:t>
                      </a:r>
                      <a:endParaRPr kumimoji="0" lang="en-US" altLang="ko-KR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34858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Private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172.22.3.0/24</a:t>
                      </a:r>
                      <a:endParaRPr kumimoji="0" lang="en-US" altLang="ko-KR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407370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ko-KR" altLang="en-US" sz="1000" b="0" i="0" u="none" strike="noStrike" cap="none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altLang="ko-KR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815332"/>
                  </a:ext>
                </a:extLst>
              </a:tr>
              <a:tr h="20888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DB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172.22.5.0/24</a:t>
                      </a:r>
                      <a:endParaRPr kumimoji="0" lang="en-US" altLang="ko-KR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512146"/>
                  </a:ext>
                </a:extLst>
              </a:tr>
            </a:tbl>
          </a:graphicData>
        </a:graphic>
      </p:graphicFrame>
      <p:graphicFrame>
        <p:nvGraphicFramePr>
          <p:cNvPr id="106" name="표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640317"/>
              </p:ext>
            </p:extLst>
          </p:nvPr>
        </p:nvGraphicFramePr>
        <p:xfrm>
          <a:off x="7019099" y="4606465"/>
          <a:ext cx="2483986" cy="1826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072">
                  <a:extLst>
                    <a:ext uri="{9D8B030D-6E8A-4147-A177-3AD203B41FA5}">
                      <a16:colId xmlns:a16="http://schemas.microsoft.com/office/drawing/2014/main" val="2834446979"/>
                    </a:ext>
                  </a:extLst>
                </a:gridCol>
                <a:gridCol w="1335914">
                  <a:extLst>
                    <a:ext uri="{9D8B030D-6E8A-4147-A177-3AD203B41FA5}">
                      <a16:colId xmlns:a16="http://schemas.microsoft.com/office/drawing/2014/main" val="4016832405"/>
                    </a:ext>
                  </a:extLst>
                </a:gridCol>
              </a:tblGrid>
              <a:tr h="2219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56492"/>
                  </a:ext>
                </a:extLst>
              </a:tr>
              <a:tr h="22193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301513"/>
                  </a:ext>
                </a:extLst>
              </a:tr>
              <a:tr h="20888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LB Subnet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172.24.1.0/24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64642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Public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172.24.2.0/24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34858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Private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172.24.3.0/24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407370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0" i="0" u="none" strike="noStrike" cap="none" dirty="0" err="1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Arial"/>
                        </a:rPr>
                        <a:t>Kube</a:t>
                      </a:r>
                      <a:r>
                        <a:rPr lang="en-US" altLang="ko-KR" sz="1000" b="0" i="0" u="none" strike="noStrike" cap="none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  <a:sym typeface="Arial"/>
                        </a:rPr>
                        <a:t> Subnet</a:t>
                      </a:r>
                      <a:endParaRPr lang="ko-KR" altLang="en-US" sz="1000" b="0" i="0" u="none" strike="noStrike" cap="none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172.24.4.0/24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815332"/>
                  </a:ext>
                </a:extLst>
              </a:tr>
              <a:tr h="20888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DB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172.24.5.0/24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512146"/>
                  </a:ext>
                </a:extLst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203200" y="264160"/>
            <a:ext cx="9428480" cy="387096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Google Shape;1339;p6"/>
          <p:cNvSpPr txBox="1"/>
          <p:nvPr/>
        </p:nvSpPr>
        <p:spPr>
          <a:xfrm>
            <a:off x="3970881" y="133147"/>
            <a:ext cx="1997745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2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운영환경 </a:t>
            </a:r>
            <a:r>
              <a:rPr lang="en-US" altLang="ko-KR" sz="12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(172.23.0.0/16)</a:t>
            </a:r>
            <a:endParaRPr sz="1200" b="1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203200" y="4403105"/>
            <a:ext cx="3619304" cy="21500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Google Shape;1339;p6"/>
          <p:cNvSpPr txBox="1"/>
          <p:nvPr/>
        </p:nvSpPr>
        <p:spPr>
          <a:xfrm>
            <a:off x="1039496" y="4252296"/>
            <a:ext cx="1997745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ko-KR" altLang="en-US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보안</a:t>
            </a:r>
            <a:r>
              <a:rPr lang="en-US" altLang="ko-KR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/</a:t>
            </a:r>
            <a:r>
              <a:rPr lang="ko-KR" altLang="en-US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관리 </a:t>
            </a:r>
            <a:r>
              <a:rPr lang="en-US" altLang="ko-KR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(172.21.0.0/16)</a:t>
            </a:r>
            <a:endParaRPr lang="ko-KR" altLang="en-US" sz="1200" b="1" dirty="0">
              <a:solidFill>
                <a:schemeClr val="dk1"/>
              </a:solidFill>
              <a:latin typeface="+mj-ea"/>
              <a:cs typeface="Libre Baskerville"/>
              <a:sym typeface="Libre Baskerville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3902908" y="4403105"/>
            <a:ext cx="2722295" cy="21500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직사각형 112"/>
          <p:cNvSpPr/>
          <p:nvPr/>
        </p:nvSpPr>
        <p:spPr>
          <a:xfrm>
            <a:off x="6749461" y="4403105"/>
            <a:ext cx="2875313" cy="21500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Google Shape;1339;p6"/>
          <p:cNvSpPr txBox="1"/>
          <p:nvPr/>
        </p:nvSpPr>
        <p:spPr>
          <a:xfrm>
            <a:off x="4196944" y="4249237"/>
            <a:ext cx="2197520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ko-KR" altLang="en-US" sz="1200" b="1" dirty="0" err="1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스테이징환경</a:t>
            </a:r>
            <a:r>
              <a:rPr lang="ko-KR" altLang="en-US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 </a:t>
            </a:r>
            <a:r>
              <a:rPr lang="en-US" altLang="ko-KR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(172.22.0.0/16)</a:t>
            </a:r>
            <a:endParaRPr lang="ko-KR" altLang="en-US" sz="1200" b="1" dirty="0">
              <a:solidFill>
                <a:schemeClr val="dk1"/>
              </a:solidFill>
              <a:latin typeface="+mj-ea"/>
              <a:cs typeface="Libre Baskerville"/>
              <a:sym typeface="Libre Baskerville"/>
            </a:endParaRPr>
          </a:p>
        </p:txBody>
      </p:sp>
      <p:sp>
        <p:nvSpPr>
          <p:cNvPr id="115" name="Google Shape;1339;p6"/>
          <p:cNvSpPr txBox="1"/>
          <p:nvPr/>
        </p:nvSpPr>
        <p:spPr>
          <a:xfrm>
            <a:off x="7087278" y="4249237"/>
            <a:ext cx="219751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ko-KR" altLang="en-US" sz="1200" b="1" dirty="0" smtClean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온라인클래스 </a:t>
            </a:r>
            <a:r>
              <a:rPr lang="en-US" altLang="ko-KR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(</a:t>
            </a:r>
            <a:r>
              <a:rPr lang="en-US" altLang="ko-KR" sz="1200" b="1" dirty="0" smtClean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172.24.0.0/16</a:t>
            </a:r>
            <a:r>
              <a:rPr lang="en-US" altLang="ko-KR" sz="1200" b="1" dirty="0">
                <a:solidFill>
                  <a:schemeClr val="dk1"/>
                </a:solidFill>
                <a:latin typeface="+mj-ea"/>
                <a:cs typeface="Libre Baskerville"/>
                <a:sym typeface="Libre Baskerville"/>
              </a:rPr>
              <a:t>)</a:t>
            </a:r>
            <a:endParaRPr lang="ko-KR" altLang="en-US" sz="1200" b="1" dirty="0">
              <a:solidFill>
                <a:schemeClr val="dk1"/>
              </a:solidFill>
              <a:latin typeface="+mj-ea"/>
              <a:cs typeface="Libre Baskerville"/>
              <a:sym typeface="Libre 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1041016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0" name="Google Shape;1339;p6"/>
          <p:cNvSpPr txBox="1"/>
          <p:nvPr/>
        </p:nvSpPr>
        <p:spPr>
          <a:xfrm>
            <a:off x="3138248" y="25852"/>
            <a:ext cx="302569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보안</a:t>
            </a:r>
            <a:r>
              <a:rPr lang="en-US" altLang="ko-KR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/</a:t>
            </a:r>
            <a:r>
              <a:rPr lang="ko-KR" altLang="en-US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관리 </a:t>
            </a:r>
            <a:r>
              <a:rPr lang="en-US" altLang="ko-KR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(172.21.0.0/16)</a:t>
            </a:r>
            <a:endParaRPr sz="1600" b="1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3" name="Google Shape;1339;p6"/>
          <p:cNvSpPr txBox="1"/>
          <p:nvPr/>
        </p:nvSpPr>
        <p:spPr>
          <a:xfrm>
            <a:off x="3874627" y="1021441"/>
            <a:ext cx="215917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보안</a:t>
            </a:r>
            <a:r>
              <a:rPr lang="en-US" altLang="ko-KR" sz="1600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/</a:t>
            </a:r>
            <a:r>
              <a:rPr lang="ko-KR" altLang="en-US" sz="1600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관리</a:t>
            </a:r>
            <a:endParaRPr sz="1600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4" name="Google Shape;1337;p6"/>
          <p:cNvSpPr/>
          <p:nvPr/>
        </p:nvSpPr>
        <p:spPr>
          <a:xfrm>
            <a:off x="2045260" y="1360066"/>
            <a:ext cx="5687951" cy="2698128"/>
          </a:xfrm>
          <a:prstGeom prst="roundRect">
            <a:avLst>
              <a:gd name="adj" fmla="val 1281"/>
            </a:avLst>
          </a:prstGeom>
          <a:noFill/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3314309" y="1608298"/>
            <a:ext cx="1472226" cy="2044997"/>
            <a:chOff x="204255" y="906745"/>
            <a:chExt cx="1472226" cy="2044997"/>
          </a:xfrm>
        </p:grpSpPr>
        <p:sp>
          <p:nvSpPr>
            <p:cNvPr id="6" name="Google Shape;598;p6"/>
            <p:cNvSpPr txBox="1"/>
            <p:nvPr/>
          </p:nvSpPr>
          <p:spPr>
            <a:xfrm>
              <a:off x="204255" y="906745"/>
              <a:ext cx="1424494" cy="25433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16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보안</a:t>
              </a:r>
              <a:endParaRPr sz="16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7" name="Google Shape;597;p6"/>
            <p:cNvSpPr/>
            <p:nvPr/>
          </p:nvSpPr>
          <p:spPr>
            <a:xfrm>
              <a:off x="206098" y="1175680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601;p6"/>
            <p:cNvSpPr/>
            <p:nvPr/>
          </p:nvSpPr>
          <p:spPr>
            <a:xfrm>
              <a:off x="239078" y="1387937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9" name="Google Shape;602;p6"/>
            <p:cNvSpPr txBox="1"/>
            <p:nvPr/>
          </p:nvSpPr>
          <p:spPr>
            <a:xfrm>
              <a:off x="1185357" y="1157730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10" name="그룹 9"/>
            <p:cNvGrpSpPr/>
            <p:nvPr/>
          </p:nvGrpSpPr>
          <p:grpSpPr>
            <a:xfrm>
              <a:off x="274359" y="1384974"/>
              <a:ext cx="1293326" cy="327213"/>
              <a:chOff x="297402" y="1677091"/>
              <a:chExt cx="1293326" cy="297466"/>
            </a:xfrm>
          </p:grpSpPr>
          <p:grpSp>
            <p:nvGrpSpPr>
              <p:cNvPr id="31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33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2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11" name="그룹 10"/>
            <p:cNvGrpSpPr/>
            <p:nvPr/>
          </p:nvGrpSpPr>
          <p:grpSpPr>
            <a:xfrm>
              <a:off x="274733" y="1665198"/>
              <a:ext cx="1293326" cy="321874"/>
              <a:chOff x="297402" y="1677091"/>
              <a:chExt cx="1293326" cy="292612"/>
            </a:xfrm>
          </p:grpSpPr>
          <p:grpSp>
            <p:nvGrpSpPr>
              <p:cNvPr id="27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9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0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28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12" name="그룹 11"/>
            <p:cNvGrpSpPr/>
            <p:nvPr/>
          </p:nvGrpSpPr>
          <p:grpSpPr>
            <a:xfrm>
              <a:off x="273054" y="1945752"/>
              <a:ext cx="1293326" cy="321877"/>
              <a:chOff x="297402" y="1677089"/>
              <a:chExt cx="1293326" cy="292616"/>
            </a:xfrm>
          </p:grpSpPr>
          <p:grpSp>
            <p:nvGrpSpPr>
              <p:cNvPr id="23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5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6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24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13" name="그룹 12"/>
            <p:cNvGrpSpPr/>
            <p:nvPr/>
          </p:nvGrpSpPr>
          <p:grpSpPr>
            <a:xfrm>
              <a:off x="274029" y="2226316"/>
              <a:ext cx="1293326" cy="321877"/>
              <a:chOff x="297402" y="1677089"/>
              <a:chExt cx="1293326" cy="292616"/>
            </a:xfrm>
          </p:grpSpPr>
          <p:grpSp>
            <p:nvGrpSpPr>
              <p:cNvPr id="19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1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2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20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14" name="그룹 13"/>
            <p:cNvGrpSpPr/>
            <p:nvPr/>
          </p:nvGrpSpPr>
          <p:grpSpPr>
            <a:xfrm>
              <a:off x="273054" y="2504964"/>
              <a:ext cx="1293326" cy="321877"/>
              <a:chOff x="297402" y="1677089"/>
              <a:chExt cx="1293326" cy="292616"/>
            </a:xfrm>
          </p:grpSpPr>
          <p:grpSp>
            <p:nvGrpSpPr>
              <p:cNvPr id="15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1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18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16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5" name="그룹 34"/>
          <p:cNvGrpSpPr/>
          <p:nvPr/>
        </p:nvGrpSpPr>
        <p:grpSpPr>
          <a:xfrm>
            <a:off x="5326876" y="1608298"/>
            <a:ext cx="1472226" cy="2044997"/>
            <a:chOff x="204255" y="906745"/>
            <a:chExt cx="1472226" cy="2044997"/>
          </a:xfrm>
        </p:grpSpPr>
        <p:sp>
          <p:nvSpPr>
            <p:cNvPr id="36" name="Google Shape;598;p6"/>
            <p:cNvSpPr txBox="1"/>
            <p:nvPr/>
          </p:nvSpPr>
          <p:spPr>
            <a:xfrm>
              <a:off x="204255" y="906745"/>
              <a:ext cx="1424494" cy="25433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16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관리</a:t>
              </a:r>
              <a:endParaRPr sz="16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37" name="Google Shape;597;p6"/>
            <p:cNvSpPr/>
            <p:nvPr/>
          </p:nvSpPr>
          <p:spPr>
            <a:xfrm>
              <a:off x="206098" y="1175680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601;p6"/>
            <p:cNvSpPr/>
            <p:nvPr/>
          </p:nvSpPr>
          <p:spPr>
            <a:xfrm>
              <a:off x="239078" y="1387937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39" name="Google Shape;602;p6"/>
            <p:cNvSpPr txBox="1"/>
            <p:nvPr/>
          </p:nvSpPr>
          <p:spPr>
            <a:xfrm>
              <a:off x="1185357" y="1157730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40" name="그룹 39"/>
            <p:cNvGrpSpPr/>
            <p:nvPr/>
          </p:nvGrpSpPr>
          <p:grpSpPr>
            <a:xfrm>
              <a:off x="274359" y="1384974"/>
              <a:ext cx="1293326" cy="327213"/>
              <a:chOff x="297402" y="1677091"/>
              <a:chExt cx="1293326" cy="297466"/>
            </a:xfrm>
          </p:grpSpPr>
          <p:grpSp>
            <p:nvGrpSpPr>
              <p:cNvPr id="61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63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4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2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1" name="그룹 40"/>
            <p:cNvGrpSpPr/>
            <p:nvPr/>
          </p:nvGrpSpPr>
          <p:grpSpPr>
            <a:xfrm>
              <a:off x="274733" y="1665198"/>
              <a:ext cx="1293326" cy="321874"/>
              <a:chOff x="297402" y="1677091"/>
              <a:chExt cx="1293326" cy="292612"/>
            </a:xfrm>
          </p:grpSpPr>
          <p:grpSp>
            <p:nvGrpSpPr>
              <p:cNvPr id="57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9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0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58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2" name="그룹 41"/>
            <p:cNvGrpSpPr/>
            <p:nvPr/>
          </p:nvGrpSpPr>
          <p:grpSpPr>
            <a:xfrm>
              <a:off x="273054" y="1945752"/>
              <a:ext cx="1293326" cy="321877"/>
              <a:chOff x="297402" y="1677089"/>
              <a:chExt cx="1293326" cy="292616"/>
            </a:xfrm>
          </p:grpSpPr>
          <p:grpSp>
            <p:nvGrpSpPr>
              <p:cNvPr id="53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5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4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3" name="그룹 42"/>
            <p:cNvGrpSpPr/>
            <p:nvPr/>
          </p:nvGrpSpPr>
          <p:grpSpPr>
            <a:xfrm>
              <a:off x="274029" y="2226316"/>
              <a:ext cx="1293326" cy="321877"/>
              <a:chOff x="297402" y="1677089"/>
              <a:chExt cx="1293326" cy="292616"/>
            </a:xfrm>
          </p:grpSpPr>
          <p:grpSp>
            <p:nvGrpSpPr>
              <p:cNvPr id="49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1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2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0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4" name="그룹 43"/>
            <p:cNvGrpSpPr/>
            <p:nvPr/>
          </p:nvGrpSpPr>
          <p:grpSpPr>
            <a:xfrm>
              <a:off x="273054" y="2504964"/>
              <a:ext cx="1293326" cy="321877"/>
              <a:chOff x="297402" y="1677089"/>
              <a:chExt cx="1293326" cy="292616"/>
            </a:xfrm>
          </p:grpSpPr>
          <p:grpSp>
            <p:nvGrpSpPr>
              <p:cNvPr id="45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4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46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172.21.5.0/24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1800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2" name="Google Shape;1339;p6"/>
          <p:cNvSpPr txBox="1"/>
          <p:nvPr/>
        </p:nvSpPr>
        <p:spPr>
          <a:xfrm>
            <a:off x="3862949" y="1021441"/>
            <a:ext cx="215917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dirty="0" err="1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스테이징</a:t>
            </a:r>
            <a:endParaRPr sz="1600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1783" name="Google Shape;1337;p6"/>
          <p:cNvSpPr/>
          <p:nvPr/>
        </p:nvSpPr>
        <p:spPr>
          <a:xfrm>
            <a:off x="3264460" y="1360066"/>
            <a:ext cx="3146737" cy="2337641"/>
          </a:xfrm>
          <a:prstGeom prst="roundRect">
            <a:avLst>
              <a:gd name="adj" fmla="val 1281"/>
            </a:avLst>
          </a:prstGeom>
          <a:noFill/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1960" name="Google Shape;1339;p6"/>
          <p:cNvSpPr txBox="1"/>
          <p:nvPr/>
        </p:nvSpPr>
        <p:spPr>
          <a:xfrm>
            <a:off x="3138248" y="25852"/>
            <a:ext cx="302569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 err="1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스테이징환경</a:t>
            </a:r>
            <a:r>
              <a:rPr lang="ko-KR" altLang="en-US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 </a:t>
            </a:r>
            <a:r>
              <a:rPr lang="en-US" altLang="ko-KR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(172.22.0.0/16)</a:t>
            </a:r>
            <a:endParaRPr sz="1600" b="1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4235612" y="1529921"/>
            <a:ext cx="1472226" cy="2044997"/>
            <a:chOff x="204255" y="906745"/>
            <a:chExt cx="1472226" cy="2044997"/>
          </a:xfrm>
        </p:grpSpPr>
        <p:sp>
          <p:nvSpPr>
            <p:cNvPr id="28" name="Google Shape;598;p6"/>
            <p:cNvSpPr txBox="1"/>
            <p:nvPr/>
          </p:nvSpPr>
          <p:spPr>
            <a:xfrm>
              <a:off x="204255" y="906745"/>
              <a:ext cx="1424494" cy="25433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1600" b="1" dirty="0" err="1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스테이징</a:t>
              </a:r>
              <a:endParaRPr sz="16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29" name="Google Shape;597;p6"/>
            <p:cNvSpPr/>
            <p:nvPr/>
          </p:nvSpPr>
          <p:spPr>
            <a:xfrm>
              <a:off x="206098" y="1175680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601;p6"/>
            <p:cNvSpPr/>
            <p:nvPr/>
          </p:nvSpPr>
          <p:spPr>
            <a:xfrm>
              <a:off x="239078" y="1387937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31" name="Google Shape;602;p6"/>
            <p:cNvSpPr txBox="1"/>
            <p:nvPr/>
          </p:nvSpPr>
          <p:spPr>
            <a:xfrm>
              <a:off x="1185357" y="1157730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32" name="그룹 31"/>
            <p:cNvGrpSpPr/>
            <p:nvPr/>
          </p:nvGrpSpPr>
          <p:grpSpPr>
            <a:xfrm>
              <a:off x="274359" y="1384974"/>
              <a:ext cx="1293326" cy="327213"/>
              <a:chOff x="297402" y="1677091"/>
              <a:chExt cx="1293326" cy="297466"/>
            </a:xfrm>
          </p:grpSpPr>
          <p:grpSp>
            <p:nvGrpSpPr>
              <p:cNvPr id="53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55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4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172.22.1.0/24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3" name="그룹 32"/>
            <p:cNvGrpSpPr/>
            <p:nvPr/>
          </p:nvGrpSpPr>
          <p:grpSpPr>
            <a:xfrm>
              <a:off x="274733" y="1665198"/>
              <a:ext cx="1293326" cy="321874"/>
              <a:chOff x="297402" y="1677091"/>
              <a:chExt cx="1293326" cy="292612"/>
            </a:xfrm>
          </p:grpSpPr>
          <p:grpSp>
            <p:nvGrpSpPr>
              <p:cNvPr id="49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1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2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50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172.22.2.0/24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4" name="그룹 33"/>
            <p:cNvGrpSpPr/>
            <p:nvPr/>
          </p:nvGrpSpPr>
          <p:grpSpPr>
            <a:xfrm>
              <a:off x="273054" y="1945751"/>
              <a:ext cx="1293326" cy="355913"/>
              <a:chOff x="297402" y="1677089"/>
              <a:chExt cx="1293326" cy="323558"/>
            </a:xfrm>
          </p:grpSpPr>
          <p:grpSp>
            <p:nvGrpSpPr>
              <p:cNvPr id="45" name="Google Shape;604;p6"/>
              <p:cNvGrpSpPr/>
              <p:nvPr/>
            </p:nvGrpSpPr>
            <p:grpSpPr>
              <a:xfrm>
                <a:off x="297402" y="1714848"/>
                <a:ext cx="1293326" cy="285799"/>
                <a:chOff x="-5473654" y="2416334"/>
                <a:chExt cx="2128343" cy="1302331"/>
              </a:xfrm>
            </p:grpSpPr>
            <p:sp>
              <p:nvSpPr>
                <p:cNvPr id="4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Google Shape;606;p6"/>
                <p:cNvSpPr txBox="1"/>
                <p:nvPr/>
              </p:nvSpPr>
              <p:spPr>
                <a:xfrm>
                  <a:off x="-5473654" y="2762594"/>
                  <a:ext cx="2128343" cy="956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46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172.22.3.0/24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>
              <a:off x="274029" y="2226315"/>
              <a:ext cx="1293326" cy="355913"/>
              <a:chOff x="297402" y="1677089"/>
              <a:chExt cx="1293326" cy="323558"/>
            </a:xfrm>
          </p:grpSpPr>
          <p:grpSp>
            <p:nvGrpSpPr>
              <p:cNvPr id="41" name="Google Shape;604;p6"/>
              <p:cNvGrpSpPr/>
              <p:nvPr/>
            </p:nvGrpSpPr>
            <p:grpSpPr>
              <a:xfrm>
                <a:off x="297402" y="1714848"/>
                <a:ext cx="1293326" cy="285799"/>
                <a:chOff x="-5473654" y="2416334"/>
                <a:chExt cx="2128343" cy="1302331"/>
              </a:xfrm>
            </p:grpSpPr>
            <p:sp>
              <p:nvSpPr>
                <p:cNvPr id="43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606;p6"/>
                <p:cNvSpPr txBox="1"/>
                <p:nvPr/>
              </p:nvSpPr>
              <p:spPr>
                <a:xfrm>
                  <a:off x="-5473654" y="2762594"/>
                  <a:ext cx="2128343" cy="956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subnet</a:t>
                  </a:r>
                  <a:endParaRPr lang="en-US" altLang="ko-KR" sz="9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42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chemeClr val="bg1">
                        <a:lumMod val="85000"/>
                      </a:schemeClr>
                    </a:solidFill>
                    <a:latin typeface="+mj-ea"/>
                    <a:ea typeface="+mj-ea"/>
                    <a:cs typeface="Arial"/>
                    <a:sym typeface="Arial"/>
                  </a:rPr>
                  <a:t>172.22.4.0/24</a:t>
                </a:r>
                <a:endParaRPr sz="9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그룹 35"/>
            <p:cNvGrpSpPr/>
            <p:nvPr/>
          </p:nvGrpSpPr>
          <p:grpSpPr>
            <a:xfrm>
              <a:off x="273054" y="2504964"/>
              <a:ext cx="1293326" cy="321877"/>
              <a:chOff x="297402" y="1677089"/>
              <a:chExt cx="1293326" cy="292616"/>
            </a:xfrm>
          </p:grpSpPr>
          <p:grpSp>
            <p:nvGrpSpPr>
              <p:cNvPr id="37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9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38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172.22.5.0/24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434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Google Shape;1337;p6"/>
          <p:cNvSpPr/>
          <p:nvPr/>
        </p:nvSpPr>
        <p:spPr>
          <a:xfrm>
            <a:off x="3562527" y="754615"/>
            <a:ext cx="6093602" cy="5406116"/>
          </a:xfrm>
          <a:prstGeom prst="roundRect">
            <a:avLst>
              <a:gd name="adj" fmla="val 1281"/>
            </a:avLst>
          </a:prstGeom>
          <a:noFill/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1339" name="Google Shape;1339;p6"/>
          <p:cNvSpPr txBox="1"/>
          <p:nvPr/>
        </p:nvSpPr>
        <p:spPr>
          <a:xfrm>
            <a:off x="5578451" y="364366"/>
            <a:ext cx="215917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패밀리사이트</a:t>
            </a:r>
            <a:endParaRPr sz="1600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1626" name="Google Shape;1339;p6"/>
          <p:cNvSpPr txBox="1"/>
          <p:nvPr/>
        </p:nvSpPr>
        <p:spPr>
          <a:xfrm>
            <a:off x="776790" y="381973"/>
            <a:ext cx="215917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통합</a:t>
            </a:r>
            <a:endParaRPr sz="1600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1627" name="Google Shape;1337;p6"/>
          <p:cNvSpPr/>
          <p:nvPr/>
        </p:nvSpPr>
        <p:spPr>
          <a:xfrm>
            <a:off x="85771" y="754846"/>
            <a:ext cx="3296769" cy="2458036"/>
          </a:xfrm>
          <a:prstGeom prst="roundRect">
            <a:avLst>
              <a:gd name="adj" fmla="val 1281"/>
            </a:avLst>
          </a:prstGeom>
          <a:noFill/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1782" name="Google Shape;1339;p6"/>
          <p:cNvSpPr txBox="1"/>
          <p:nvPr/>
        </p:nvSpPr>
        <p:spPr>
          <a:xfrm>
            <a:off x="667330" y="3381637"/>
            <a:ext cx="215917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솔루션</a:t>
            </a:r>
            <a:endParaRPr sz="1600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1783" name="Google Shape;1337;p6"/>
          <p:cNvSpPr/>
          <p:nvPr/>
        </p:nvSpPr>
        <p:spPr>
          <a:xfrm>
            <a:off x="93928" y="3754510"/>
            <a:ext cx="3146737" cy="2406221"/>
          </a:xfrm>
          <a:prstGeom prst="roundRect">
            <a:avLst>
              <a:gd name="adj" fmla="val 1281"/>
            </a:avLst>
          </a:prstGeom>
          <a:noFill/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1960" name="Google Shape;1339;p6"/>
          <p:cNvSpPr txBox="1"/>
          <p:nvPr/>
        </p:nvSpPr>
        <p:spPr>
          <a:xfrm>
            <a:off x="3138248" y="25852"/>
            <a:ext cx="302569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운영환경 </a:t>
            </a:r>
            <a:r>
              <a:rPr lang="en-US" altLang="ko-KR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(172.23.0.0/16)</a:t>
            </a:r>
            <a:endParaRPr sz="1600" b="1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5144874" y="972162"/>
            <a:ext cx="1472226" cy="2057714"/>
            <a:chOff x="3860839" y="911202"/>
            <a:chExt cx="1472226" cy="2057714"/>
          </a:xfrm>
        </p:grpSpPr>
        <p:sp>
          <p:nvSpPr>
            <p:cNvPr id="598" name="Google Shape;598;p6"/>
            <p:cNvSpPr txBox="1"/>
            <p:nvPr/>
          </p:nvSpPr>
          <p:spPr>
            <a:xfrm>
              <a:off x="3860839" y="911202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ko-KR" altLang="en-US" dirty="0">
                  <a:sym typeface="Malgun Gothic"/>
                </a:rPr>
                <a:t>영어</a:t>
              </a:r>
            </a:p>
          </p:txBody>
        </p:sp>
        <p:sp>
          <p:nvSpPr>
            <p:cNvPr id="597" name="Google Shape;597;p6"/>
            <p:cNvSpPr/>
            <p:nvPr/>
          </p:nvSpPr>
          <p:spPr>
            <a:xfrm>
              <a:off x="3862682" y="1192854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6"/>
            <p:cNvSpPr/>
            <p:nvPr/>
          </p:nvSpPr>
          <p:spPr>
            <a:xfrm>
              <a:off x="3895662" y="1405111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602" name="Google Shape;602;p6"/>
            <p:cNvSpPr txBox="1"/>
            <p:nvPr/>
          </p:nvSpPr>
          <p:spPr>
            <a:xfrm>
              <a:off x="4841941" y="1174904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3930943" y="1402148"/>
              <a:ext cx="1293326" cy="327213"/>
              <a:chOff x="297402" y="1677091"/>
              <a:chExt cx="1293326" cy="297466"/>
            </a:xfrm>
          </p:grpSpPr>
          <p:grpSp>
            <p:nvGrpSpPr>
              <p:cNvPr id="604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605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06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08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172.23.11.0/24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44" name="그룹 243"/>
            <p:cNvGrpSpPr/>
            <p:nvPr/>
          </p:nvGrpSpPr>
          <p:grpSpPr>
            <a:xfrm>
              <a:off x="3931317" y="1682372"/>
              <a:ext cx="1293326" cy="321874"/>
              <a:chOff x="297402" y="1677091"/>
              <a:chExt cx="1293326" cy="292612"/>
            </a:xfrm>
          </p:grpSpPr>
          <p:grpSp>
            <p:nvGrpSpPr>
              <p:cNvPr id="245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4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48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246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172.23.12.0/24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49" name="그룹 248"/>
            <p:cNvGrpSpPr/>
            <p:nvPr/>
          </p:nvGrpSpPr>
          <p:grpSpPr>
            <a:xfrm>
              <a:off x="3929638" y="1962926"/>
              <a:ext cx="1293326" cy="321877"/>
              <a:chOff x="297402" y="1677089"/>
              <a:chExt cx="1293326" cy="292616"/>
            </a:xfrm>
          </p:grpSpPr>
          <p:grpSp>
            <p:nvGrpSpPr>
              <p:cNvPr id="25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5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53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25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172.23.13.0/24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54" name="그룹 253"/>
            <p:cNvGrpSpPr/>
            <p:nvPr/>
          </p:nvGrpSpPr>
          <p:grpSpPr>
            <a:xfrm>
              <a:off x="3930613" y="2243490"/>
              <a:ext cx="1293326" cy="321877"/>
              <a:chOff x="297402" y="1677089"/>
              <a:chExt cx="1293326" cy="292616"/>
            </a:xfrm>
          </p:grpSpPr>
          <p:grpSp>
            <p:nvGrpSpPr>
              <p:cNvPr id="255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5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58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256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172.23.14.0/24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59" name="그룹 258"/>
            <p:cNvGrpSpPr/>
            <p:nvPr/>
          </p:nvGrpSpPr>
          <p:grpSpPr>
            <a:xfrm>
              <a:off x="3929638" y="2522138"/>
              <a:ext cx="1293326" cy="321877"/>
              <a:chOff x="297402" y="1677089"/>
              <a:chExt cx="1293326" cy="292616"/>
            </a:xfrm>
          </p:grpSpPr>
          <p:grpSp>
            <p:nvGrpSpPr>
              <p:cNvPr id="26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6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6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26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172.23.15.0/24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" name="그룹 10"/>
          <p:cNvGrpSpPr/>
          <p:nvPr/>
        </p:nvGrpSpPr>
        <p:grpSpPr>
          <a:xfrm>
            <a:off x="204255" y="967705"/>
            <a:ext cx="1472226" cy="2044997"/>
            <a:chOff x="204255" y="906745"/>
            <a:chExt cx="1472226" cy="2044997"/>
          </a:xfrm>
        </p:grpSpPr>
        <p:sp>
          <p:nvSpPr>
            <p:cNvPr id="268" name="Google Shape;598;p6"/>
            <p:cNvSpPr txBox="1"/>
            <p:nvPr/>
          </p:nvSpPr>
          <p:spPr>
            <a:xfrm>
              <a:off x="204255" y="906745"/>
              <a:ext cx="1424494" cy="25433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dirty="0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API</a:t>
              </a:r>
              <a:endParaRPr sz="16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269" name="Google Shape;597;p6"/>
            <p:cNvSpPr/>
            <p:nvPr/>
          </p:nvSpPr>
          <p:spPr>
            <a:xfrm>
              <a:off x="206098" y="1175680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601;p6"/>
            <p:cNvSpPr/>
            <p:nvPr/>
          </p:nvSpPr>
          <p:spPr>
            <a:xfrm>
              <a:off x="239078" y="1387937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271" name="Google Shape;602;p6"/>
            <p:cNvSpPr txBox="1"/>
            <p:nvPr/>
          </p:nvSpPr>
          <p:spPr>
            <a:xfrm>
              <a:off x="1185357" y="1157730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272" name="그룹 271"/>
            <p:cNvGrpSpPr/>
            <p:nvPr/>
          </p:nvGrpSpPr>
          <p:grpSpPr>
            <a:xfrm>
              <a:off x="274359" y="1384974"/>
              <a:ext cx="1293326" cy="327213"/>
              <a:chOff x="297402" y="1677091"/>
              <a:chExt cx="1293326" cy="297466"/>
            </a:xfrm>
          </p:grpSpPr>
          <p:grpSp>
            <p:nvGrpSpPr>
              <p:cNvPr id="293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295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96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294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172.23.201.0/24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73" name="그룹 272"/>
            <p:cNvGrpSpPr/>
            <p:nvPr/>
          </p:nvGrpSpPr>
          <p:grpSpPr>
            <a:xfrm>
              <a:off x="274733" y="1665198"/>
              <a:ext cx="1293326" cy="321874"/>
              <a:chOff x="297402" y="1677091"/>
              <a:chExt cx="1293326" cy="292612"/>
            </a:xfrm>
          </p:grpSpPr>
          <p:grpSp>
            <p:nvGrpSpPr>
              <p:cNvPr id="289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91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92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290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172.23.202.0/24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74" name="그룹 273"/>
            <p:cNvGrpSpPr/>
            <p:nvPr/>
          </p:nvGrpSpPr>
          <p:grpSpPr>
            <a:xfrm>
              <a:off x="273054" y="1945752"/>
              <a:ext cx="1293326" cy="321877"/>
              <a:chOff x="297402" y="1677089"/>
              <a:chExt cx="1293326" cy="292616"/>
            </a:xfrm>
          </p:grpSpPr>
          <p:grpSp>
            <p:nvGrpSpPr>
              <p:cNvPr id="285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8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88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286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172.23.203.0/24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75" name="그룹 274"/>
            <p:cNvGrpSpPr/>
            <p:nvPr/>
          </p:nvGrpSpPr>
          <p:grpSpPr>
            <a:xfrm>
              <a:off x="274029" y="2226316"/>
              <a:ext cx="1293326" cy="321877"/>
              <a:chOff x="297402" y="1677089"/>
              <a:chExt cx="1293326" cy="292616"/>
            </a:xfrm>
          </p:grpSpPr>
          <p:grpSp>
            <p:nvGrpSpPr>
              <p:cNvPr id="281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83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84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282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172.23.204.0/24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276" name="그룹 275"/>
            <p:cNvGrpSpPr/>
            <p:nvPr/>
          </p:nvGrpSpPr>
          <p:grpSpPr>
            <a:xfrm>
              <a:off x="273054" y="2504964"/>
              <a:ext cx="1293326" cy="321877"/>
              <a:chOff x="297402" y="1677089"/>
              <a:chExt cx="1293326" cy="292616"/>
            </a:xfrm>
          </p:grpSpPr>
          <p:grpSp>
            <p:nvGrpSpPr>
              <p:cNvPr id="277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279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280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278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172.23.205.0/24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" name="그룹 9"/>
          <p:cNvGrpSpPr/>
          <p:nvPr/>
        </p:nvGrpSpPr>
        <p:grpSpPr>
          <a:xfrm>
            <a:off x="1866367" y="954988"/>
            <a:ext cx="1472226" cy="2057714"/>
            <a:chOff x="1866367" y="894028"/>
            <a:chExt cx="1472226" cy="2057714"/>
          </a:xfrm>
        </p:grpSpPr>
        <p:sp>
          <p:nvSpPr>
            <p:cNvPr id="298" name="Google Shape;598;p6"/>
            <p:cNvSpPr txBox="1"/>
            <p:nvPr/>
          </p:nvSpPr>
          <p:spPr>
            <a:xfrm>
              <a:off x="1866367" y="894028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ko-KR" altLang="en-US" dirty="0" err="1">
                  <a:sym typeface="Malgun Gothic"/>
                </a:rPr>
                <a:t>공통플랫폼</a:t>
              </a:r>
              <a:endParaRPr lang="ko-KR" altLang="en-US" dirty="0">
                <a:sym typeface="Malgun Gothic"/>
              </a:endParaRPr>
            </a:p>
          </p:txBody>
        </p:sp>
        <p:sp>
          <p:nvSpPr>
            <p:cNvPr id="299" name="Google Shape;597;p6"/>
            <p:cNvSpPr/>
            <p:nvPr/>
          </p:nvSpPr>
          <p:spPr>
            <a:xfrm>
              <a:off x="1868210" y="1175680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601;p6"/>
            <p:cNvSpPr/>
            <p:nvPr/>
          </p:nvSpPr>
          <p:spPr>
            <a:xfrm>
              <a:off x="1901190" y="1387937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301" name="Google Shape;602;p6"/>
            <p:cNvSpPr txBox="1"/>
            <p:nvPr/>
          </p:nvSpPr>
          <p:spPr>
            <a:xfrm>
              <a:off x="2847469" y="1157730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302" name="그룹 301"/>
            <p:cNvGrpSpPr/>
            <p:nvPr/>
          </p:nvGrpSpPr>
          <p:grpSpPr>
            <a:xfrm>
              <a:off x="1936471" y="1384974"/>
              <a:ext cx="1293326" cy="327213"/>
              <a:chOff x="297402" y="1677091"/>
              <a:chExt cx="1293326" cy="297466"/>
            </a:xfrm>
          </p:grpSpPr>
          <p:grpSp>
            <p:nvGrpSpPr>
              <p:cNvPr id="323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325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26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24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172.23.211.0/24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03" name="그룹 302"/>
            <p:cNvGrpSpPr/>
            <p:nvPr/>
          </p:nvGrpSpPr>
          <p:grpSpPr>
            <a:xfrm>
              <a:off x="1936845" y="1665198"/>
              <a:ext cx="1293326" cy="321874"/>
              <a:chOff x="297402" y="1677091"/>
              <a:chExt cx="1293326" cy="292612"/>
            </a:xfrm>
          </p:grpSpPr>
          <p:grpSp>
            <p:nvGrpSpPr>
              <p:cNvPr id="319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21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22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320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172.23.212.0/24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04" name="그룹 303"/>
            <p:cNvGrpSpPr/>
            <p:nvPr/>
          </p:nvGrpSpPr>
          <p:grpSpPr>
            <a:xfrm>
              <a:off x="1935166" y="1945752"/>
              <a:ext cx="1293326" cy="321877"/>
              <a:chOff x="297402" y="1677089"/>
              <a:chExt cx="1293326" cy="292616"/>
            </a:xfrm>
          </p:grpSpPr>
          <p:grpSp>
            <p:nvGrpSpPr>
              <p:cNvPr id="315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1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18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316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172.23.213.0/24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05" name="그룹 304"/>
            <p:cNvGrpSpPr/>
            <p:nvPr/>
          </p:nvGrpSpPr>
          <p:grpSpPr>
            <a:xfrm>
              <a:off x="1936141" y="2226316"/>
              <a:ext cx="1293326" cy="321877"/>
              <a:chOff x="297402" y="1677089"/>
              <a:chExt cx="1293326" cy="292616"/>
            </a:xfrm>
          </p:grpSpPr>
          <p:grpSp>
            <p:nvGrpSpPr>
              <p:cNvPr id="311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13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14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312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172.23.214.0/24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06" name="그룹 305"/>
            <p:cNvGrpSpPr/>
            <p:nvPr/>
          </p:nvGrpSpPr>
          <p:grpSpPr>
            <a:xfrm>
              <a:off x="1935166" y="2504964"/>
              <a:ext cx="1293326" cy="321877"/>
              <a:chOff x="297402" y="1677089"/>
              <a:chExt cx="1293326" cy="292616"/>
            </a:xfrm>
          </p:grpSpPr>
          <p:grpSp>
            <p:nvGrpSpPr>
              <p:cNvPr id="307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09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10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308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172.23.215.0/24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30" name="그룹 329"/>
          <p:cNvGrpSpPr/>
          <p:nvPr/>
        </p:nvGrpSpPr>
        <p:grpSpPr>
          <a:xfrm>
            <a:off x="1047479" y="3900831"/>
            <a:ext cx="1472226" cy="2044997"/>
            <a:chOff x="204255" y="906745"/>
            <a:chExt cx="1472226" cy="2044997"/>
          </a:xfrm>
        </p:grpSpPr>
        <p:sp>
          <p:nvSpPr>
            <p:cNvPr id="331" name="Google Shape;598;p6"/>
            <p:cNvSpPr txBox="1"/>
            <p:nvPr/>
          </p:nvSpPr>
          <p:spPr>
            <a:xfrm>
              <a:off x="204255" y="906745"/>
              <a:ext cx="1424494" cy="25433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lvl="0" algn="ctr"/>
              <a:r>
                <a:rPr lang="ko-KR" altLang="en-US" sz="1600" b="1" dirty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솔루션</a:t>
              </a:r>
              <a:endParaRPr sz="16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332" name="Google Shape;597;p6"/>
            <p:cNvSpPr/>
            <p:nvPr/>
          </p:nvSpPr>
          <p:spPr>
            <a:xfrm>
              <a:off x="206098" y="1175680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601;p6"/>
            <p:cNvSpPr/>
            <p:nvPr/>
          </p:nvSpPr>
          <p:spPr>
            <a:xfrm>
              <a:off x="239078" y="1387937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334" name="Google Shape;602;p6"/>
            <p:cNvSpPr txBox="1"/>
            <p:nvPr/>
          </p:nvSpPr>
          <p:spPr>
            <a:xfrm>
              <a:off x="1185357" y="1157730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335" name="그룹 334"/>
            <p:cNvGrpSpPr/>
            <p:nvPr/>
          </p:nvGrpSpPr>
          <p:grpSpPr>
            <a:xfrm>
              <a:off x="274359" y="1384974"/>
              <a:ext cx="1293326" cy="327213"/>
              <a:chOff x="297402" y="1677091"/>
              <a:chExt cx="1293326" cy="297466"/>
            </a:xfrm>
          </p:grpSpPr>
          <p:grpSp>
            <p:nvGrpSpPr>
              <p:cNvPr id="356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358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59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57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172.23.231.0/24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36" name="그룹 335"/>
            <p:cNvGrpSpPr/>
            <p:nvPr/>
          </p:nvGrpSpPr>
          <p:grpSpPr>
            <a:xfrm>
              <a:off x="274733" y="1665198"/>
              <a:ext cx="1293326" cy="321874"/>
              <a:chOff x="297402" y="1677091"/>
              <a:chExt cx="1293326" cy="292612"/>
            </a:xfrm>
          </p:grpSpPr>
          <p:grpSp>
            <p:nvGrpSpPr>
              <p:cNvPr id="352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54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55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353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172.23.232.0/24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37" name="그룹 336"/>
            <p:cNvGrpSpPr/>
            <p:nvPr/>
          </p:nvGrpSpPr>
          <p:grpSpPr>
            <a:xfrm>
              <a:off x="273054" y="1945752"/>
              <a:ext cx="1293326" cy="321877"/>
              <a:chOff x="297402" y="1677089"/>
              <a:chExt cx="1293326" cy="292616"/>
            </a:xfrm>
          </p:grpSpPr>
          <p:grpSp>
            <p:nvGrpSpPr>
              <p:cNvPr id="348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5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51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349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172.23.233.0/24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38" name="그룹 337"/>
            <p:cNvGrpSpPr/>
            <p:nvPr/>
          </p:nvGrpSpPr>
          <p:grpSpPr>
            <a:xfrm>
              <a:off x="274029" y="2226316"/>
              <a:ext cx="1293326" cy="321877"/>
              <a:chOff x="297402" y="1677089"/>
              <a:chExt cx="1293326" cy="292616"/>
            </a:xfrm>
          </p:grpSpPr>
          <p:grpSp>
            <p:nvGrpSpPr>
              <p:cNvPr id="344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46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47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345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172.23.234.0/24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39" name="그룹 338"/>
            <p:cNvGrpSpPr/>
            <p:nvPr/>
          </p:nvGrpSpPr>
          <p:grpSpPr>
            <a:xfrm>
              <a:off x="273054" y="2504964"/>
              <a:ext cx="1293326" cy="321877"/>
              <a:chOff x="297402" y="1677089"/>
              <a:chExt cx="1293326" cy="292616"/>
            </a:xfrm>
          </p:grpSpPr>
          <p:grpSp>
            <p:nvGrpSpPr>
              <p:cNvPr id="34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4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34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34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172.23.235.0/24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50" name="그룹 449"/>
          <p:cNvGrpSpPr/>
          <p:nvPr/>
        </p:nvGrpSpPr>
        <p:grpSpPr>
          <a:xfrm>
            <a:off x="6639440" y="972162"/>
            <a:ext cx="1472226" cy="2057714"/>
            <a:chOff x="3860839" y="911202"/>
            <a:chExt cx="1472226" cy="2057714"/>
          </a:xfrm>
        </p:grpSpPr>
        <p:sp>
          <p:nvSpPr>
            <p:cNvPr id="451" name="Google Shape;598;p6"/>
            <p:cNvSpPr txBox="1"/>
            <p:nvPr/>
          </p:nvSpPr>
          <p:spPr>
            <a:xfrm>
              <a:off x="3860839" y="911202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ko-KR" altLang="en-US" dirty="0">
                  <a:sym typeface="Malgun Gothic"/>
                </a:rPr>
                <a:t>수학</a:t>
              </a:r>
            </a:p>
          </p:txBody>
        </p:sp>
        <p:sp>
          <p:nvSpPr>
            <p:cNvPr id="452" name="Google Shape;597;p6"/>
            <p:cNvSpPr/>
            <p:nvPr/>
          </p:nvSpPr>
          <p:spPr>
            <a:xfrm>
              <a:off x="3862682" y="1192854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601;p6"/>
            <p:cNvSpPr/>
            <p:nvPr/>
          </p:nvSpPr>
          <p:spPr>
            <a:xfrm>
              <a:off x="3895662" y="1405111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454" name="Google Shape;602;p6"/>
            <p:cNvSpPr txBox="1"/>
            <p:nvPr/>
          </p:nvSpPr>
          <p:spPr>
            <a:xfrm>
              <a:off x="4841941" y="1174904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455" name="그룹 454"/>
            <p:cNvGrpSpPr/>
            <p:nvPr/>
          </p:nvGrpSpPr>
          <p:grpSpPr>
            <a:xfrm>
              <a:off x="3930943" y="1402148"/>
              <a:ext cx="1293326" cy="327213"/>
              <a:chOff x="297402" y="1677091"/>
              <a:chExt cx="1293326" cy="297466"/>
            </a:xfrm>
          </p:grpSpPr>
          <p:grpSp>
            <p:nvGrpSpPr>
              <p:cNvPr id="476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478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79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477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56" name="그룹 455"/>
            <p:cNvGrpSpPr/>
            <p:nvPr/>
          </p:nvGrpSpPr>
          <p:grpSpPr>
            <a:xfrm>
              <a:off x="3931317" y="1682372"/>
              <a:ext cx="1293326" cy="321874"/>
              <a:chOff x="297402" y="1677091"/>
              <a:chExt cx="1293326" cy="292612"/>
            </a:xfrm>
          </p:grpSpPr>
          <p:grpSp>
            <p:nvGrpSpPr>
              <p:cNvPr id="472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474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75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473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57" name="그룹 456"/>
            <p:cNvGrpSpPr/>
            <p:nvPr/>
          </p:nvGrpSpPr>
          <p:grpSpPr>
            <a:xfrm>
              <a:off x="3929638" y="1962926"/>
              <a:ext cx="1293326" cy="321877"/>
              <a:chOff x="297402" y="1677089"/>
              <a:chExt cx="1293326" cy="292616"/>
            </a:xfrm>
          </p:grpSpPr>
          <p:grpSp>
            <p:nvGrpSpPr>
              <p:cNvPr id="468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47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71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469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58" name="그룹 457"/>
            <p:cNvGrpSpPr/>
            <p:nvPr/>
          </p:nvGrpSpPr>
          <p:grpSpPr>
            <a:xfrm>
              <a:off x="3930613" y="2243490"/>
              <a:ext cx="1293326" cy="321877"/>
              <a:chOff x="297402" y="1677089"/>
              <a:chExt cx="1293326" cy="292616"/>
            </a:xfrm>
          </p:grpSpPr>
          <p:grpSp>
            <p:nvGrpSpPr>
              <p:cNvPr id="464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466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67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465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459" name="그룹 458"/>
            <p:cNvGrpSpPr/>
            <p:nvPr/>
          </p:nvGrpSpPr>
          <p:grpSpPr>
            <a:xfrm>
              <a:off x="3929638" y="2522138"/>
              <a:ext cx="1293326" cy="321877"/>
              <a:chOff x="297402" y="1677089"/>
              <a:chExt cx="1293326" cy="292616"/>
            </a:xfrm>
          </p:grpSpPr>
          <p:grpSp>
            <p:nvGrpSpPr>
              <p:cNvPr id="46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46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6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46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10" name="그룹 509"/>
          <p:cNvGrpSpPr/>
          <p:nvPr/>
        </p:nvGrpSpPr>
        <p:grpSpPr>
          <a:xfrm>
            <a:off x="8140686" y="965224"/>
            <a:ext cx="1472226" cy="2057714"/>
            <a:chOff x="3860839" y="911202"/>
            <a:chExt cx="1472226" cy="2057714"/>
          </a:xfrm>
        </p:grpSpPr>
        <p:sp>
          <p:nvSpPr>
            <p:cNvPr id="511" name="Google Shape;598;p6"/>
            <p:cNvSpPr txBox="1"/>
            <p:nvPr/>
          </p:nvSpPr>
          <p:spPr>
            <a:xfrm>
              <a:off x="3860839" y="911202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ko-KR" altLang="en-US" dirty="0">
                  <a:sym typeface="Malgun Gothic"/>
                </a:rPr>
                <a:t>중학</a:t>
              </a:r>
            </a:p>
          </p:txBody>
        </p:sp>
        <p:sp>
          <p:nvSpPr>
            <p:cNvPr id="512" name="Google Shape;597;p6"/>
            <p:cNvSpPr/>
            <p:nvPr/>
          </p:nvSpPr>
          <p:spPr>
            <a:xfrm>
              <a:off x="3862682" y="1192854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601;p6"/>
            <p:cNvSpPr/>
            <p:nvPr/>
          </p:nvSpPr>
          <p:spPr>
            <a:xfrm>
              <a:off x="3895662" y="1405111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514" name="Google Shape;602;p6"/>
            <p:cNvSpPr txBox="1"/>
            <p:nvPr/>
          </p:nvSpPr>
          <p:spPr>
            <a:xfrm>
              <a:off x="4841941" y="1174904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515" name="그룹 514"/>
            <p:cNvGrpSpPr/>
            <p:nvPr/>
          </p:nvGrpSpPr>
          <p:grpSpPr>
            <a:xfrm>
              <a:off x="3930943" y="1402148"/>
              <a:ext cx="1293326" cy="327213"/>
              <a:chOff x="297402" y="1677091"/>
              <a:chExt cx="1293326" cy="297466"/>
            </a:xfrm>
          </p:grpSpPr>
          <p:grpSp>
            <p:nvGrpSpPr>
              <p:cNvPr id="536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538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39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37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172.23.31.0/24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16" name="그룹 515"/>
            <p:cNvGrpSpPr/>
            <p:nvPr/>
          </p:nvGrpSpPr>
          <p:grpSpPr>
            <a:xfrm>
              <a:off x="3931317" y="1682372"/>
              <a:ext cx="1293326" cy="321874"/>
              <a:chOff x="297402" y="1677091"/>
              <a:chExt cx="1293326" cy="292612"/>
            </a:xfrm>
          </p:grpSpPr>
          <p:grpSp>
            <p:nvGrpSpPr>
              <p:cNvPr id="532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34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35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533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172.23.32.0/24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17" name="그룹 516"/>
            <p:cNvGrpSpPr/>
            <p:nvPr/>
          </p:nvGrpSpPr>
          <p:grpSpPr>
            <a:xfrm>
              <a:off x="3929638" y="1962926"/>
              <a:ext cx="1293326" cy="321877"/>
              <a:chOff x="297402" y="1677089"/>
              <a:chExt cx="1293326" cy="292616"/>
            </a:xfrm>
          </p:grpSpPr>
          <p:grpSp>
            <p:nvGrpSpPr>
              <p:cNvPr id="528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3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31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29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172.23.33.0/24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18" name="그룹 517"/>
            <p:cNvGrpSpPr/>
            <p:nvPr/>
          </p:nvGrpSpPr>
          <p:grpSpPr>
            <a:xfrm>
              <a:off x="3930613" y="2243490"/>
              <a:ext cx="1293326" cy="321877"/>
              <a:chOff x="297402" y="1677089"/>
              <a:chExt cx="1293326" cy="292616"/>
            </a:xfrm>
          </p:grpSpPr>
          <p:grpSp>
            <p:nvGrpSpPr>
              <p:cNvPr id="524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26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27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25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172.23.34.0/24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19" name="그룹 518"/>
            <p:cNvGrpSpPr/>
            <p:nvPr/>
          </p:nvGrpSpPr>
          <p:grpSpPr>
            <a:xfrm>
              <a:off x="3929638" y="2522138"/>
              <a:ext cx="1293326" cy="321877"/>
              <a:chOff x="297402" y="1677089"/>
              <a:chExt cx="1293326" cy="292616"/>
            </a:xfrm>
          </p:grpSpPr>
          <p:grpSp>
            <p:nvGrpSpPr>
              <p:cNvPr id="52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2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2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52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172.23.35.0/24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40" name="그룹 539"/>
          <p:cNvGrpSpPr/>
          <p:nvPr/>
        </p:nvGrpSpPr>
        <p:grpSpPr>
          <a:xfrm>
            <a:off x="3644185" y="3900831"/>
            <a:ext cx="1472226" cy="2057714"/>
            <a:chOff x="3860839" y="911202"/>
            <a:chExt cx="1472226" cy="2057714"/>
          </a:xfrm>
        </p:grpSpPr>
        <p:sp>
          <p:nvSpPr>
            <p:cNvPr id="541" name="Google Shape;598;p6"/>
            <p:cNvSpPr txBox="1"/>
            <p:nvPr/>
          </p:nvSpPr>
          <p:spPr>
            <a:xfrm>
              <a:off x="3860839" y="911202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ko-KR" altLang="en-US" dirty="0">
                  <a:sym typeface="Malgun Gothic"/>
                </a:rPr>
                <a:t>초등</a:t>
              </a:r>
            </a:p>
          </p:txBody>
        </p:sp>
        <p:sp>
          <p:nvSpPr>
            <p:cNvPr id="542" name="Google Shape;597;p6"/>
            <p:cNvSpPr/>
            <p:nvPr/>
          </p:nvSpPr>
          <p:spPr>
            <a:xfrm>
              <a:off x="3862682" y="1192854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601;p6"/>
            <p:cNvSpPr/>
            <p:nvPr/>
          </p:nvSpPr>
          <p:spPr>
            <a:xfrm>
              <a:off x="3895662" y="1405111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544" name="Google Shape;602;p6"/>
            <p:cNvSpPr txBox="1"/>
            <p:nvPr/>
          </p:nvSpPr>
          <p:spPr>
            <a:xfrm>
              <a:off x="4841941" y="1174904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545" name="그룹 544"/>
            <p:cNvGrpSpPr/>
            <p:nvPr/>
          </p:nvGrpSpPr>
          <p:grpSpPr>
            <a:xfrm>
              <a:off x="3930943" y="1402148"/>
              <a:ext cx="1293326" cy="327213"/>
              <a:chOff x="297402" y="1677091"/>
              <a:chExt cx="1293326" cy="297466"/>
            </a:xfrm>
          </p:grpSpPr>
          <p:grpSp>
            <p:nvGrpSpPr>
              <p:cNvPr id="566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568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69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67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172.23.41.0/24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46" name="그룹 545"/>
            <p:cNvGrpSpPr/>
            <p:nvPr/>
          </p:nvGrpSpPr>
          <p:grpSpPr>
            <a:xfrm>
              <a:off x="3931317" y="1682372"/>
              <a:ext cx="1293326" cy="321874"/>
              <a:chOff x="297402" y="1677091"/>
              <a:chExt cx="1293326" cy="292612"/>
            </a:xfrm>
          </p:grpSpPr>
          <p:grpSp>
            <p:nvGrpSpPr>
              <p:cNvPr id="562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64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65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563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172.23.42.0/24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47" name="그룹 546"/>
            <p:cNvGrpSpPr/>
            <p:nvPr/>
          </p:nvGrpSpPr>
          <p:grpSpPr>
            <a:xfrm>
              <a:off x="3929638" y="1962926"/>
              <a:ext cx="1293326" cy="321877"/>
              <a:chOff x="297402" y="1677089"/>
              <a:chExt cx="1293326" cy="292616"/>
            </a:xfrm>
          </p:grpSpPr>
          <p:grpSp>
            <p:nvGrpSpPr>
              <p:cNvPr id="558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6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61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59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172.23.43.0/24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48" name="그룹 547"/>
            <p:cNvGrpSpPr/>
            <p:nvPr/>
          </p:nvGrpSpPr>
          <p:grpSpPr>
            <a:xfrm>
              <a:off x="3930613" y="2243490"/>
              <a:ext cx="1293326" cy="321877"/>
              <a:chOff x="297402" y="1677089"/>
              <a:chExt cx="1293326" cy="292616"/>
            </a:xfrm>
          </p:grpSpPr>
          <p:grpSp>
            <p:nvGrpSpPr>
              <p:cNvPr id="554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56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57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55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172.23.44.0/24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49" name="그룹 548"/>
            <p:cNvGrpSpPr/>
            <p:nvPr/>
          </p:nvGrpSpPr>
          <p:grpSpPr>
            <a:xfrm>
              <a:off x="3929638" y="2522138"/>
              <a:ext cx="1293326" cy="321877"/>
              <a:chOff x="297402" y="1677089"/>
              <a:chExt cx="1293326" cy="292616"/>
            </a:xfrm>
          </p:grpSpPr>
          <p:grpSp>
            <p:nvGrpSpPr>
              <p:cNvPr id="55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5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5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55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172.23.45.0/24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70" name="그룹 569"/>
          <p:cNvGrpSpPr/>
          <p:nvPr/>
        </p:nvGrpSpPr>
        <p:grpSpPr>
          <a:xfrm>
            <a:off x="5144874" y="3905240"/>
            <a:ext cx="1472226" cy="2057714"/>
            <a:chOff x="3860839" y="911202"/>
            <a:chExt cx="1472226" cy="2057714"/>
          </a:xfrm>
        </p:grpSpPr>
        <p:sp>
          <p:nvSpPr>
            <p:cNvPr id="571" name="Google Shape;598;p6"/>
            <p:cNvSpPr txBox="1"/>
            <p:nvPr/>
          </p:nvSpPr>
          <p:spPr>
            <a:xfrm>
              <a:off x="3860839" y="911202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ko-KR" altLang="en-US" dirty="0">
                  <a:sym typeface="Malgun Gothic"/>
                </a:rPr>
                <a:t>메인</a:t>
              </a:r>
            </a:p>
          </p:txBody>
        </p:sp>
        <p:sp>
          <p:nvSpPr>
            <p:cNvPr id="572" name="Google Shape;597;p6"/>
            <p:cNvSpPr/>
            <p:nvPr/>
          </p:nvSpPr>
          <p:spPr>
            <a:xfrm>
              <a:off x="3862682" y="1192854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601;p6"/>
            <p:cNvSpPr/>
            <p:nvPr/>
          </p:nvSpPr>
          <p:spPr>
            <a:xfrm>
              <a:off x="3895662" y="1405111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574" name="Google Shape;602;p6"/>
            <p:cNvSpPr txBox="1"/>
            <p:nvPr/>
          </p:nvSpPr>
          <p:spPr>
            <a:xfrm>
              <a:off x="4841941" y="1174904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575" name="그룹 574"/>
            <p:cNvGrpSpPr/>
            <p:nvPr/>
          </p:nvGrpSpPr>
          <p:grpSpPr>
            <a:xfrm>
              <a:off x="3930943" y="1402148"/>
              <a:ext cx="1293326" cy="327213"/>
              <a:chOff x="297402" y="1677091"/>
              <a:chExt cx="1293326" cy="297466"/>
            </a:xfrm>
          </p:grpSpPr>
          <p:grpSp>
            <p:nvGrpSpPr>
              <p:cNvPr id="596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60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03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99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172.23.51.0/24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76" name="그룹 575"/>
            <p:cNvGrpSpPr/>
            <p:nvPr/>
          </p:nvGrpSpPr>
          <p:grpSpPr>
            <a:xfrm>
              <a:off x="3931317" y="1682372"/>
              <a:ext cx="1293326" cy="321874"/>
              <a:chOff x="297402" y="1677091"/>
              <a:chExt cx="1293326" cy="292612"/>
            </a:xfrm>
          </p:grpSpPr>
          <p:grpSp>
            <p:nvGrpSpPr>
              <p:cNvPr id="592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94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95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593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172.23.52.0/24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77" name="그룹 576"/>
            <p:cNvGrpSpPr/>
            <p:nvPr/>
          </p:nvGrpSpPr>
          <p:grpSpPr>
            <a:xfrm>
              <a:off x="3929638" y="1962926"/>
              <a:ext cx="1293326" cy="321877"/>
              <a:chOff x="297402" y="1677089"/>
              <a:chExt cx="1293326" cy="292616"/>
            </a:xfrm>
          </p:grpSpPr>
          <p:grpSp>
            <p:nvGrpSpPr>
              <p:cNvPr id="588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9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91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89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172.23.53.0/24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78" name="그룹 577"/>
            <p:cNvGrpSpPr/>
            <p:nvPr/>
          </p:nvGrpSpPr>
          <p:grpSpPr>
            <a:xfrm>
              <a:off x="3930613" y="2243490"/>
              <a:ext cx="1293326" cy="321877"/>
              <a:chOff x="297402" y="1677089"/>
              <a:chExt cx="1293326" cy="292616"/>
            </a:xfrm>
          </p:grpSpPr>
          <p:grpSp>
            <p:nvGrpSpPr>
              <p:cNvPr id="584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86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87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85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172.23.54.0/24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579" name="그룹 578"/>
            <p:cNvGrpSpPr/>
            <p:nvPr/>
          </p:nvGrpSpPr>
          <p:grpSpPr>
            <a:xfrm>
              <a:off x="3929638" y="2522138"/>
              <a:ext cx="1293326" cy="321877"/>
              <a:chOff x="297402" y="1677089"/>
              <a:chExt cx="1293326" cy="292616"/>
            </a:xfrm>
          </p:grpSpPr>
          <p:grpSp>
            <p:nvGrpSpPr>
              <p:cNvPr id="58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8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8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58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172.23.55.0/24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07" name="그룹 606"/>
          <p:cNvGrpSpPr/>
          <p:nvPr/>
        </p:nvGrpSpPr>
        <p:grpSpPr>
          <a:xfrm>
            <a:off x="6639440" y="3905240"/>
            <a:ext cx="1472226" cy="2057714"/>
            <a:chOff x="3860839" y="911202"/>
            <a:chExt cx="1472226" cy="2057714"/>
          </a:xfrm>
        </p:grpSpPr>
        <p:sp>
          <p:nvSpPr>
            <p:cNvPr id="609" name="Google Shape;598;p6"/>
            <p:cNvSpPr txBox="1"/>
            <p:nvPr/>
          </p:nvSpPr>
          <p:spPr>
            <a:xfrm>
              <a:off x="3860839" y="911202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en-US" altLang="ko-KR" dirty="0" err="1">
                  <a:sym typeface="Malgun Gothic"/>
                </a:rPr>
                <a:t>lang</a:t>
              </a:r>
              <a:endParaRPr lang="en-US" altLang="ko-KR" dirty="0">
                <a:sym typeface="Malgun Gothic"/>
              </a:endParaRPr>
            </a:p>
          </p:txBody>
        </p:sp>
        <p:sp>
          <p:nvSpPr>
            <p:cNvPr id="613" name="Google Shape;597;p6"/>
            <p:cNvSpPr/>
            <p:nvPr/>
          </p:nvSpPr>
          <p:spPr>
            <a:xfrm>
              <a:off x="3862682" y="1192854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01;p6"/>
            <p:cNvSpPr/>
            <p:nvPr/>
          </p:nvSpPr>
          <p:spPr>
            <a:xfrm>
              <a:off x="3895662" y="1405111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619" name="Google Shape;602;p6"/>
            <p:cNvSpPr txBox="1"/>
            <p:nvPr/>
          </p:nvSpPr>
          <p:spPr>
            <a:xfrm>
              <a:off x="4841941" y="1174904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621" name="그룹 620"/>
            <p:cNvGrpSpPr/>
            <p:nvPr/>
          </p:nvGrpSpPr>
          <p:grpSpPr>
            <a:xfrm>
              <a:off x="3930943" y="1402148"/>
              <a:ext cx="1293326" cy="327213"/>
              <a:chOff x="297402" y="1677091"/>
              <a:chExt cx="1293326" cy="297466"/>
            </a:xfrm>
          </p:grpSpPr>
          <p:grpSp>
            <p:nvGrpSpPr>
              <p:cNvPr id="646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648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49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47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172.23.61.0/24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22" name="그룹 621"/>
            <p:cNvGrpSpPr/>
            <p:nvPr/>
          </p:nvGrpSpPr>
          <p:grpSpPr>
            <a:xfrm>
              <a:off x="3931317" y="1682372"/>
              <a:ext cx="1293326" cy="321874"/>
              <a:chOff x="297402" y="1677091"/>
              <a:chExt cx="1293326" cy="292612"/>
            </a:xfrm>
          </p:grpSpPr>
          <p:grpSp>
            <p:nvGrpSpPr>
              <p:cNvPr id="642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44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45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643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172.23.62.0/24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23" name="그룹 622"/>
            <p:cNvGrpSpPr/>
            <p:nvPr/>
          </p:nvGrpSpPr>
          <p:grpSpPr>
            <a:xfrm>
              <a:off x="3929638" y="1962926"/>
              <a:ext cx="1293326" cy="321877"/>
              <a:chOff x="297402" y="1677089"/>
              <a:chExt cx="1293326" cy="292616"/>
            </a:xfrm>
          </p:grpSpPr>
          <p:grpSp>
            <p:nvGrpSpPr>
              <p:cNvPr id="638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4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41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639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172.23.63.0/24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24" name="그룹 623"/>
            <p:cNvGrpSpPr/>
            <p:nvPr/>
          </p:nvGrpSpPr>
          <p:grpSpPr>
            <a:xfrm>
              <a:off x="3930613" y="2243490"/>
              <a:ext cx="1293326" cy="321877"/>
              <a:chOff x="297402" y="1677089"/>
              <a:chExt cx="1293326" cy="292616"/>
            </a:xfrm>
          </p:grpSpPr>
          <p:grpSp>
            <p:nvGrpSpPr>
              <p:cNvPr id="634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36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37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635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172.23.64.0/24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25" name="그룹 624"/>
            <p:cNvGrpSpPr/>
            <p:nvPr/>
          </p:nvGrpSpPr>
          <p:grpSpPr>
            <a:xfrm>
              <a:off x="3929638" y="2522138"/>
              <a:ext cx="1293326" cy="321877"/>
              <a:chOff x="297402" y="1677089"/>
              <a:chExt cx="1293326" cy="292616"/>
            </a:xfrm>
          </p:grpSpPr>
          <p:grpSp>
            <p:nvGrpSpPr>
              <p:cNvPr id="626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31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3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627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172.23.65.0/24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50" name="그룹 649"/>
          <p:cNvGrpSpPr/>
          <p:nvPr/>
        </p:nvGrpSpPr>
        <p:grpSpPr>
          <a:xfrm>
            <a:off x="3629558" y="965224"/>
            <a:ext cx="1472226" cy="2057714"/>
            <a:chOff x="3860839" y="911202"/>
            <a:chExt cx="1472226" cy="2057714"/>
          </a:xfrm>
        </p:grpSpPr>
        <p:sp>
          <p:nvSpPr>
            <p:cNvPr id="651" name="Google Shape;598;p6"/>
            <p:cNvSpPr txBox="1"/>
            <p:nvPr/>
          </p:nvSpPr>
          <p:spPr>
            <a:xfrm>
              <a:off x="3860839" y="911202"/>
              <a:ext cx="1424494" cy="27976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algn="ctr">
                <a:buNone/>
                <a:defRPr sz="1600" b="1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</a:defRPr>
              </a:lvl1pPr>
            </a:lstStyle>
            <a:p>
              <a:r>
                <a:rPr lang="ko-KR" altLang="en-US" dirty="0" err="1" smtClean="0">
                  <a:sym typeface="Malgun Gothic"/>
                </a:rPr>
                <a:t>고교강의</a:t>
              </a:r>
              <a:endParaRPr dirty="0">
                <a:sym typeface="Malgun Gothic"/>
              </a:endParaRPr>
            </a:p>
          </p:txBody>
        </p:sp>
        <p:sp>
          <p:nvSpPr>
            <p:cNvPr id="652" name="Google Shape;597;p6"/>
            <p:cNvSpPr/>
            <p:nvPr/>
          </p:nvSpPr>
          <p:spPr>
            <a:xfrm>
              <a:off x="3862682" y="1192854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01;p6"/>
            <p:cNvSpPr/>
            <p:nvPr/>
          </p:nvSpPr>
          <p:spPr>
            <a:xfrm>
              <a:off x="3895662" y="1405111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654" name="Google Shape;602;p6"/>
            <p:cNvSpPr txBox="1"/>
            <p:nvPr/>
          </p:nvSpPr>
          <p:spPr>
            <a:xfrm>
              <a:off x="4841941" y="1174904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655" name="그룹 654"/>
            <p:cNvGrpSpPr/>
            <p:nvPr/>
          </p:nvGrpSpPr>
          <p:grpSpPr>
            <a:xfrm>
              <a:off x="3930943" y="1402148"/>
              <a:ext cx="1293326" cy="327213"/>
              <a:chOff x="297402" y="1677091"/>
              <a:chExt cx="1293326" cy="297466"/>
            </a:xfrm>
          </p:grpSpPr>
          <p:grpSp>
            <p:nvGrpSpPr>
              <p:cNvPr id="676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678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79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77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56" name="그룹 655"/>
            <p:cNvGrpSpPr/>
            <p:nvPr/>
          </p:nvGrpSpPr>
          <p:grpSpPr>
            <a:xfrm>
              <a:off x="3931317" y="1682372"/>
              <a:ext cx="1293326" cy="321874"/>
              <a:chOff x="297402" y="1677091"/>
              <a:chExt cx="1293326" cy="292612"/>
            </a:xfrm>
          </p:grpSpPr>
          <p:grpSp>
            <p:nvGrpSpPr>
              <p:cNvPr id="672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74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75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673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57" name="그룹 656"/>
            <p:cNvGrpSpPr/>
            <p:nvPr/>
          </p:nvGrpSpPr>
          <p:grpSpPr>
            <a:xfrm>
              <a:off x="3929638" y="1962926"/>
              <a:ext cx="1293326" cy="321877"/>
              <a:chOff x="297402" y="1677089"/>
              <a:chExt cx="1293326" cy="292616"/>
            </a:xfrm>
          </p:grpSpPr>
          <p:grpSp>
            <p:nvGrpSpPr>
              <p:cNvPr id="668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70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71" name="Google Shape;606;p6"/>
                <p:cNvSpPr txBox="1"/>
                <p:nvPr/>
              </p:nvSpPr>
              <p:spPr>
                <a:xfrm>
                  <a:off x="-5473654" y="2914126"/>
                  <a:ext cx="2128343" cy="6530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subnet(web)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669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58" name="그룹 657"/>
            <p:cNvGrpSpPr/>
            <p:nvPr/>
          </p:nvGrpSpPr>
          <p:grpSpPr>
            <a:xfrm>
              <a:off x="3930613" y="2243490"/>
              <a:ext cx="1293326" cy="321877"/>
              <a:chOff x="297402" y="1677089"/>
              <a:chExt cx="1293326" cy="292616"/>
            </a:xfrm>
          </p:grpSpPr>
          <p:grpSp>
            <p:nvGrpSpPr>
              <p:cNvPr id="664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66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67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subnet(was)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665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172.23.4.0/24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659" name="그룹 658"/>
            <p:cNvGrpSpPr/>
            <p:nvPr/>
          </p:nvGrpSpPr>
          <p:grpSpPr>
            <a:xfrm>
              <a:off x="3929638" y="2522138"/>
              <a:ext cx="1293326" cy="321877"/>
              <a:chOff x="297402" y="1677089"/>
              <a:chExt cx="1293326" cy="292616"/>
            </a:xfrm>
          </p:grpSpPr>
          <p:grpSp>
            <p:nvGrpSpPr>
              <p:cNvPr id="660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662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663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661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172.23.5.0/24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2" name="Google Shape;1339;p6"/>
          <p:cNvSpPr txBox="1"/>
          <p:nvPr/>
        </p:nvSpPr>
        <p:spPr>
          <a:xfrm>
            <a:off x="3862949" y="1021441"/>
            <a:ext cx="215917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dirty="0" err="1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스테이징</a:t>
            </a:r>
            <a:endParaRPr sz="1600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sp>
        <p:nvSpPr>
          <p:cNvPr id="1783" name="Google Shape;1337;p6"/>
          <p:cNvSpPr/>
          <p:nvPr/>
        </p:nvSpPr>
        <p:spPr>
          <a:xfrm>
            <a:off x="3264460" y="1360066"/>
            <a:ext cx="3146737" cy="2337641"/>
          </a:xfrm>
          <a:prstGeom prst="roundRect">
            <a:avLst>
              <a:gd name="adj" fmla="val 1281"/>
            </a:avLst>
          </a:prstGeom>
          <a:noFill/>
          <a:ln w="25400" cap="flat" cmpd="sng">
            <a:solidFill>
              <a:srgbClr val="00946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Gulim"/>
              <a:ea typeface="Gulim"/>
              <a:cs typeface="Gulim"/>
              <a:sym typeface="Gulim"/>
            </a:endParaRPr>
          </a:p>
        </p:txBody>
      </p:sp>
      <p:sp>
        <p:nvSpPr>
          <p:cNvPr id="1960" name="Google Shape;1339;p6"/>
          <p:cNvSpPr txBox="1"/>
          <p:nvPr/>
        </p:nvSpPr>
        <p:spPr>
          <a:xfrm>
            <a:off x="2820549" y="25852"/>
            <a:ext cx="3661094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온라인클래스환경 </a:t>
            </a:r>
            <a:r>
              <a:rPr lang="en-US" altLang="ko-KR" sz="16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(172.24.0.0/16)</a:t>
            </a:r>
            <a:endParaRPr sz="1600" b="1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4235612" y="1529921"/>
            <a:ext cx="1472226" cy="2044997"/>
            <a:chOff x="204255" y="906745"/>
            <a:chExt cx="1472226" cy="2044997"/>
          </a:xfrm>
        </p:grpSpPr>
        <p:sp>
          <p:nvSpPr>
            <p:cNvPr id="28" name="Google Shape;598;p6"/>
            <p:cNvSpPr txBox="1"/>
            <p:nvPr/>
          </p:nvSpPr>
          <p:spPr>
            <a:xfrm>
              <a:off x="204255" y="906745"/>
              <a:ext cx="1424494" cy="25433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1600" b="1" dirty="0" err="1" smtClean="0">
                  <a:solidFill>
                    <a:schemeClr val="dk1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스테이징</a:t>
              </a:r>
              <a:endParaRPr sz="1600" b="1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29" name="Google Shape;597;p6"/>
            <p:cNvSpPr/>
            <p:nvPr/>
          </p:nvSpPr>
          <p:spPr>
            <a:xfrm>
              <a:off x="206098" y="1175680"/>
              <a:ext cx="1410392" cy="1776062"/>
            </a:xfrm>
            <a:prstGeom prst="rect">
              <a:avLst/>
            </a:prstGeom>
            <a:noFill/>
            <a:ln w="19050" cap="flat" cmpd="sng">
              <a:solidFill>
                <a:srgbClr val="12AD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601;p6"/>
            <p:cNvSpPr/>
            <p:nvPr/>
          </p:nvSpPr>
          <p:spPr>
            <a:xfrm>
              <a:off x="239078" y="1387937"/>
              <a:ext cx="1347106" cy="1483151"/>
            </a:xfrm>
            <a:prstGeom prst="rect">
              <a:avLst/>
            </a:prstGeom>
            <a:noFill/>
            <a:ln w="9525" cap="flat" cmpd="sng">
              <a:solidFill>
                <a:srgbClr val="00B0F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lt1"/>
                </a:solidFill>
                <a:latin typeface="Gulim"/>
                <a:ea typeface="Gulim"/>
                <a:cs typeface="Gulim"/>
                <a:sym typeface="Gulim"/>
              </a:endParaRPr>
            </a:p>
          </p:txBody>
        </p:sp>
        <p:sp>
          <p:nvSpPr>
            <p:cNvPr id="31" name="Google Shape;602;p6"/>
            <p:cNvSpPr txBox="1"/>
            <p:nvPr/>
          </p:nvSpPr>
          <p:spPr>
            <a:xfrm>
              <a:off x="1185357" y="1157730"/>
              <a:ext cx="491124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1" dirty="0" smtClean="0">
                  <a:solidFill>
                    <a:srgbClr val="262626"/>
                  </a:solidFill>
                </a:rPr>
                <a:t>KR-1</a:t>
              </a:r>
              <a:endParaRPr sz="900" b="1" dirty="0">
                <a:solidFill>
                  <a:srgbClr val="262626"/>
                </a:solidFill>
                <a:sym typeface="Arial"/>
              </a:endParaRPr>
            </a:p>
          </p:txBody>
        </p:sp>
        <p:grpSp>
          <p:nvGrpSpPr>
            <p:cNvPr id="32" name="그룹 31"/>
            <p:cNvGrpSpPr/>
            <p:nvPr/>
          </p:nvGrpSpPr>
          <p:grpSpPr>
            <a:xfrm>
              <a:off x="274359" y="1384974"/>
              <a:ext cx="1293326" cy="327213"/>
              <a:chOff x="297402" y="1677091"/>
              <a:chExt cx="1293326" cy="297466"/>
            </a:xfrm>
          </p:grpSpPr>
          <p:grpSp>
            <p:nvGrpSpPr>
              <p:cNvPr id="53" name="Google Shape;604;p6"/>
              <p:cNvGrpSpPr/>
              <p:nvPr/>
            </p:nvGrpSpPr>
            <p:grpSpPr>
              <a:xfrm>
                <a:off x="297402" y="1714847"/>
                <a:ext cx="1293326" cy="259710"/>
                <a:chOff x="-5473654" y="2416334"/>
                <a:chExt cx="2128343" cy="1183448"/>
              </a:xfrm>
            </p:grpSpPr>
            <p:sp>
              <p:nvSpPr>
                <p:cNvPr id="55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606;p6"/>
                <p:cNvSpPr txBox="1"/>
                <p:nvPr/>
              </p:nvSpPr>
              <p:spPr>
                <a:xfrm>
                  <a:off x="-5473654" y="2881476"/>
                  <a:ext cx="2128343" cy="7183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900" b="1" dirty="0" err="1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lb</a:t>
                  </a:r>
                  <a:r>
                    <a:rPr lang="en-US" sz="900" b="1" dirty="0">
                      <a:solidFill>
                        <a:srgbClr val="262626"/>
                      </a:solidFill>
                      <a:latin typeface="+mj-ea"/>
                      <a:ea typeface="+mj-ea"/>
                      <a:cs typeface="Arial"/>
                      <a:sym typeface="Arial"/>
                    </a:rPr>
                    <a:t> subnet</a:t>
                  </a:r>
                  <a:endParaRPr sz="900" b="1" dirty="0">
                    <a:solidFill>
                      <a:srgbClr val="262626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4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172.24.1.0/24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3" name="그룹 32"/>
            <p:cNvGrpSpPr/>
            <p:nvPr/>
          </p:nvGrpSpPr>
          <p:grpSpPr>
            <a:xfrm>
              <a:off x="274733" y="1665198"/>
              <a:ext cx="1293326" cy="321874"/>
              <a:chOff x="297402" y="1677091"/>
              <a:chExt cx="1293326" cy="292612"/>
            </a:xfrm>
          </p:grpSpPr>
          <p:grpSp>
            <p:nvGrpSpPr>
              <p:cNvPr id="49" name="Google Shape;604;p6"/>
              <p:cNvGrpSpPr/>
              <p:nvPr/>
            </p:nvGrpSpPr>
            <p:grpSpPr>
              <a:xfrm>
                <a:off x="297402" y="1714846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51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52" name="Google Shape;606;p6"/>
                <p:cNvSpPr txBox="1"/>
                <p:nvPr/>
              </p:nvSpPr>
              <p:spPr>
                <a:xfrm>
                  <a:off x="-5473654" y="2914124"/>
                  <a:ext cx="2128343" cy="6530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public subnet</a:t>
                  </a:r>
                </a:p>
              </p:txBody>
            </p:sp>
          </p:grpSp>
          <p:sp>
            <p:nvSpPr>
              <p:cNvPr id="50" name="Google Shape;608;p6"/>
              <p:cNvSpPr txBox="1"/>
              <p:nvPr/>
            </p:nvSpPr>
            <p:spPr>
              <a:xfrm>
                <a:off x="301896" y="1677091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172.24.2.0/24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4" name="그룹 33"/>
            <p:cNvGrpSpPr/>
            <p:nvPr/>
          </p:nvGrpSpPr>
          <p:grpSpPr>
            <a:xfrm>
              <a:off x="273054" y="1945751"/>
              <a:ext cx="1293326" cy="355913"/>
              <a:chOff x="297402" y="1677089"/>
              <a:chExt cx="1293326" cy="323558"/>
            </a:xfrm>
          </p:grpSpPr>
          <p:grpSp>
            <p:nvGrpSpPr>
              <p:cNvPr id="45" name="Google Shape;604;p6"/>
              <p:cNvGrpSpPr/>
              <p:nvPr/>
            </p:nvGrpSpPr>
            <p:grpSpPr>
              <a:xfrm>
                <a:off x="297402" y="1714848"/>
                <a:ext cx="1293326" cy="285799"/>
                <a:chOff x="-5473654" y="2416334"/>
                <a:chExt cx="2128343" cy="1302331"/>
              </a:xfrm>
            </p:grpSpPr>
            <p:sp>
              <p:nvSpPr>
                <p:cNvPr id="47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Google Shape;606;p6"/>
                <p:cNvSpPr txBox="1"/>
                <p:nvPr/>
              </p:nvSpPr>
              <p:spPr>
                <a:xfrm>
                  <a:off x="-5473654" y="2762594"/>
                  <a:ext cx="2128343" cy="956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rgbClr val="262626"/>
                      </a:solidFill>
                    </a:rPr>
                    <a:t>subnet</a:t>
                  </a:r>
                  <a:endParaRPr lang="en-US" altLang="ko-KR" sz="900" b="1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46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172.24.3.0/24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>
              <a:off x="274029" y="2226315"/>
              <a:ext cx="1293326" cy="355913"/>
              <a:chOff x="297402" y="1677089"/>
              <a:chExt cx="1293326" cy="323558"/>
            </a:xfrm>
          </p:grpSpPr>
          <p:grpSp>
            <p:nvGrpSpPr>
              <p:cNvPr id="41" name="Google Shape;604;p6"/>
              <p:cNvGrpSpPr/>
              <p:nvPr/>
            </p:nvGrpSpPr>
            <p:grpSpPr>
              <a:xfrm>
                <a:off x="297402" y="1714848"/>
                <a:ext cx="1293326" cy="285799"/>
                <a:chOff x="-5473654" y="2416334"/>
                <a:chExt cx="2128343" cy="1302331"/>
              </a:xfrm>
            </p:grpSpPr>
            <p:sp>
              <p:nvSpPr>
                <p:cNvPr id="43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606;p6"/>
                <p:cNvSpPr txBox="1"/>
                <p:nvPr/>
              </p:nvSpPr>
              <p:spPr>
                <a:xfrm>
                  <a:off x="-5473654" y="2762594"/>
                  <a:ext cx="2128343" cy="956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private </a:t>
                  </a:r>
                  <a:r>
                    <a:rPr lang="en-US" altLang="ko-KR" sz="900" b="1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subnet</a:t>
                  </a:r>
                  <a:endParaRPr lang="en-US" altLang="ko-KR" sz="9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42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chemeClr val="bg1">
                        <a:lumMod val="85000"/>
                      </a:schemeClr>
                    </a:solidFill>
                    <a:latin typeface="+mj-ea"/>
                    <a:ea typeface="+mj-ea"/>
                    <a:cs typeface="Arial"/>
                    <a:sym typeface="Arial"/>
                  </a:rPr>
                  <a:t>172.22.4.0/24</a:t>
                </a:r>
                <a:endParaRPr sz="9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그룹 35"/>
            <p:cNvGrpSpPr/>
            <p:nvPr/>
          </p:nvGrpSpPr>
          <p:grpSpPr>
            <a:xfrm>
              <a:off x="273054" y="2504964"/>
              <a:ext cx="1293326" cy="321877"/>
              <a:chOff x="297402" y="1677089"/>
              <a:chExt cx="1293326" cy="292616"/>
            </a:xfrm>
          </p:grpSpPr>
          <p:grpSp>
            <p:nvGrpSpPr>
              <p:cNvPr id="37" name="Google Shape;604;p6"/>
              <p:cNvGrpSpPr/>
              <p:nvPr/>
            </p:nvGrpSpPr>
            <p:grpSpPr>
              <a:xfrm>
                <a:off x="297402" y="1714848"/>
                <a:ext cx="1293326" cy="254857"/>
                <a:chOff x="-5473654" y="2416334"/>
                <a:chExt cx="2128343" cy="1161335"/>
              </a:xfrm>
            </p:grpSpPr>
            <p:sp>
              <p:nvSpPr>
                <p:cNvPr id="39" name="Google Shape;605;p6"/>
                <p:cNvSpPr/>
                <p:nvPr/>
              </p:nvSpPr>
              <p:spPr>
                <a:xfrm>
                  <a:off x="-5473654" y="2416334"/>
                  <a:ext cx="2100240" cy="1161335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B9B9B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900">
                    <a:solidFill>
                      <a:schemeClr val="lt1"/>
                    </a:solidFill>
                    <a:latin typeface="+mj-ea"/>
                    <a:ea typeface="+mj-ea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606;p6"/>
                <p:cNvSpPr txBox="1"/>
                <p:nvPr/>
              </p:nvSpPr>
              <p:spPr>
                <a:xfrm>
                  <a:off x="-5473654" y="2943807"/>
                  <a:ext cx="2128343" cy="593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spAutoFit/>
                </a:bodyPr>
                <a:lstStyle/>
                <a:p>
                  <a:pPr lvl="0" algn="ctr"/>
                  <a:r>
                    <a:rPr lang="en-US" altLang="ko-KR" sz="900" b="1" dirty="0" err="1">
                      <a:solidFill>
                        <a:srgbClr val="262626"/>
                      </a:solidFill>
                    </a:rPr>
                    <a:t>db</a:t>
                  </a:r>
                  <a:r>
                    <a:rPr lang="en-US" altLang="ko-KR" sz="900" b="1" dirty="0">
                      <a:solidFill>
                        <a:srgbClr val="262626"/>
                      </a:solidFill>
                    </a:rPr>
                    <a:t> subnet</a:t>
                  </a:r>
                </a:p>
              </p:txBody>
            </p:sp>
          </p:grpSp>
          <p:sp>
            <p:nvSpPr>
              <p:cNvPr id="38" name="Google Shape;608;p6"/>
              <p:cNvSpPr txBox="1"/>
              <p:nvPr/>
            </p:nvSpPr>
            <p:spPr>
              <a:xfrm>
                <a:off x="301896" y="1677089"/>
                <a:ext cx="1273138" cy="209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900" dirty="0" smtClean="0">
                    <a:solidFill>
                      <a:srgbClr val="0070C0"/>
                    </a:solidFill>
                    <a:latin typeface="+mj-ea"/>
                    <a:ea typeface="+mj-ea"/>
                    <a:cs typeface="Arial"/>
                    <a:sym typeface="Arial"/>
                  </a:rPr>
                  <a:t>172.24.5.0/24</a:t>
                </a:r>
                <a:endParaRPr sz="900" dirty="0">
                  <a:solidFill>
                    <a:srgbClr val="0070C0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295878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614</Words>
  <Application>Microsoft Office PowerPoint</Application>
  <PresentationFormat>A4 용지(210x297mm)</PresentationFormat>
  <Paragraphs>407</Paragraphs>
  <Slides>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Gulim</vt:lpstr>
      <vt:lpstr>Libre Franklin</vt:lpstr>
      <vt:lpstr>맑은 고딕</vt:lpstr>
      <vt:lpstr>Libre Baskerville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한화S&amp;C</dc:creator>
  <cp:lastModifiedBy>dk.kim</cp:lastModifiedBy>
  <cp:revision>32</cp:revision>
  <cp:lastPrinted>2020-11-06T01:42:12Z</cp:lastPrinted>
  <dcterms:created xsi:type="dcterms:W3CDTF">2006-01-31T07:22:20Z</dcterms:created>
  <dcterms:modified xsi:type="dcterms:W3CDTF">2020-11-10T04:43:24Z</dcterms:modified>
</cp:coreProperties>
</file>