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60" r:id="rId4"/>
    <p:sldId id="261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D22D-C838-42E4-9AE7-A04852194F47}" type="datetimeFigureOut">
              <a:rPr lang="ko-KR" altLang="en-US" smtClean="0"/>
              <a:t>2017-02-16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75DF9-1787-4F53-B981-DBCF507E4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19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438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269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74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1137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771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2427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250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91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E2C-6FB1-4F3F-BAAC-CB7ACAF69985}" type="datetimeFigureOut">
              <a:rPr lang="ko-KR" altLang="en-US" smtClean="0"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11EEB-99A3-4804-9E3E-0EAD7AAA7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1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5E2C-6FB1-4F3F-BAAC-CB7ACAF69985}" type="datetimeFigureOut">
              <a:rPr lang="ko-KR" altLang="en-US" smtClean="0"/>
              <a:t>2017-02-16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11EEB-99A3-4804-9E3E-0EAD7AAA7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36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060" y="714680"/>
            <a:ext cx="4095492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2060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99427"/>
              </p:ext>
            </p:extLst>
          </p:nvPr>
        </p:nvGraphicFramePr>
        <p:xfrm>
          <a:off x="15406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40.226.192.221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172731"/>
              </p:ext>
            </p:extLst>
          </p:nvPr>
        </p:nvGraphicFramePr>
        <p:xfrm>
          <a:off x="116218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</a:t>
            </a:r>
            <a:r>
              <a:rPr lang="ko-KR" altLang="en-US" sz="1500" dirty="0" smtClean="0">
                <a:solidFill>
                  <a:schemeClr val="bg1"/>
                </a:solidFill>
              </a:rPr>
              <a:t>운영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2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11875"/>
              </p:ext>
            </p:extLst>
          </p:nvPr>
        </p:nvGraphicFramePr>
        <p:xfrm>
          <a:off x="215206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67967"/>
              </p:ext>
            </p:extLst>
          </p:nvPr>
        </p:nvGraphicFramePr>
        <p:xfrm>
          <a:off x="3156107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66084"/>
              </p:ext>
            </p:extLst>
          </p:nvPr>
        </p:nvGraphicFramePr>
        <p:xfrm>
          <a:off x="154068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566420"/>
              </p:ext>
            </p:extLst>
          </p:nvPr>
        </p:nvGraphicFramePr>
        <p:xfrm>
          <a:off x="1162180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478655"/>
              </p:ext>
            </p:extLst>
          </p:nvPr>
        </p:nvGraphicFramePr>
        <p:xfrm>
          <a:off x="154068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49416"/>
              </p:ext>
            </p:extLst>
          </p:nvPr>
        </p:nvGraphicFramePr>
        <p:xfrm>
          <a:off x="1162180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4331335" y="714680"/>
            <a:ext cx="4149275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4331336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908576"/>
              </p:ext>
            </p:extLst>
          </p:nvPr>
        </p:nvGraphicFramePr>
        <p:xfrm>
          <a:off x="4403344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192.168.6.71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58358"/>
              </p:ext>
            </p:extLst>
          </p:nvPr>
        </p:nvGraphicFramePr>
        <p:xfrm>
          <a:off x="5411456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72012"/>
              </p:ext>
            </p:extLst>
          </p:nvPr>
        </p:nvGraphicFramePr>
        <p:xfrm>
          <a:off x="4403344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764590"/>
              </p:ext>
            </p:extLst>
          </p:nvPr>
        </p:nvGraphicFramePr>
        <p:xfrm>
          <a:off x="5411456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09950"/>
              </p:ext>
            </p:extLst>
          </p:nvPr>
        </p:nvGraphicFramePr>
        <p:xfrm>
          <a:off x="4403344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836576"/>
              </p:ext>
            </p:extLst>
          </p:nvPr>
        </p:nvGraphicFramePr>
        <p:xfrm>
          <a:off x="5411456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14297"/>
              </p:ext>
            </p:extLst>
          </p:nvPr>
        </p:nvGraphicFramePr>
        <p:xfrm>
          <a:off x="6414941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RX6600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/>
          <p:cNvSpPr/>
          <p:nvPr/>
        </p:nvSpPr>
        <p:spPr>
          <a:xfrm>
            <a:off x="8593380" y="705715"/>
            <a:ext cx="3365538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8593380" y="38255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27252"/>
              </p:ext>
            </p:extLst>
          </p:nvPr>
        </p:nvGraphicFramePr>
        <p:xfrm>
          <a:off x="877296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40.2.1.181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75551"/>
              </p:ext>
            </p:extLst>
          </p:nvPr>
        </p:nvGraphicFramePr>
        <p:xfrm>
          <a:off x="978108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86880"/>
              </p:ext>
            </p:extLst>
          </p:nvPr>
        </p:nvGraphicFramePr>
        <p:xfrm>
          <a:off x="8772968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48914"/>
              </p:ext>
            </p:extLst>
          </p:nvPr>
        </p:nvGraphicFramePr>
        <p:xfrm>
          <a:off x="9781080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050005"/>
              </p:ext>
            </p:extLst>
          </p:nvPr>
        </p:nvGraphicFramePr>
        <p:xfrm>
          <a:off x="8772968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97028"/>
              </p:ext>
            </p:extLst>
          </p:nvPr>
        </p:nvGraphicFramePr>
        <p:xfrm>
          <a:off x="9781080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10360"/>
              </p:ext>
            </p:extLst>
          </p:nvPr>
        </p:nvGraphicFramePr>
        <p:xfrm>
          <a:off x="10794092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" name="직사각형 52"/>
          <p:cNvSpPr/>
          <p:nvPr/>
        </p:nvSpPr>
        <p:spPr>
          <a:xfrm>
            <a:off x="103768" y="4237816"/>
            <a:ext cx="2173270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03768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988"/>
              </p:ext>
            </p:extLst>
          </p:nvPr>
        </p:nvGraphicFramePr>
        <p:xfrm>
          <a:off x="175776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97498"/>
              </p:ext>
            </p:extLst>
          </p:nvPr>
        </p:nvGraphicFramePr>
        <p:xfrm>
          <a:off x="1183888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psfbwb02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03428"/>
              </p:ext>
            </p:extLst>
          </p:nvPr>
        </p:nvGraphicFramePr>
        <p:xfrm>
          <a:off x="175776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59117"/>
              </p:ext>
            </p:extLst>
          </p:nvPr>
        </p:nvGraphicFramePr>
        <p:xfrm>
          <a:off x="1183888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54641"/>
              </p:ext>
            </p:extLst>
          </p:nvPr>
        </p:nvGraphicFramePr>
        <p:xfrm>
          <a:off x="175776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psfbdb01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78319"/>
              </p:ext>
            </p:extLst>
          </p:nvPr>
        </p:nvGraphicFramePr>
        <p:xfrm>
          <a:off x="1183888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2407692" y="4237816"/>
            <a:ext cx="2128445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2407692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594806"/>
              </p:ext>
            </p:extLst>
          </p:nvPr>
        </p:nvGraphicFramePr>
        <p:xfrm>
          <a:off x="2479700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47943"/>
              </p:ext>
            </p:extLst>
          </p:nvPr>
        </p:nvGraphicFramePr>
        <p:xfrm>
          <a:off x="3487812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916281"/>
              </p:ext>
            </p:extLst>
          </p:nvPr>
        </p:nvGraphicFramePr>
        <p:xfrm>
          <a:off x="2479700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995392"/>
              </p:ext>
            </p:extLst>
          </p:nvPr>
        </p:nvGraphicFramePr>
        <p:xfrm>
          <a:off x="3487812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080795"/>
              </p:ext>
            </p:extLst>
          </p:nvPr>
        </p:nvGraphicFramePr>
        <p:xfrm>
          <a:off x="2479700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9186"/>
              </p:ext>
            </p:extLst>
          </p:nvPr>
        </p:nvGraphicFramePr>
        <p:xfrm>
          <a:off x="3487812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2" name="직사각형 71"/>
          <p:cNvSpPr/>
          <p:nvPr/>
        </p:nvSpPr>
        <p:spPr>
          <a:xfrm>
            <a:off x="8875064" y="4237816"/>
            <a:ext cx="208877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8875064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25361"/>
              </p:ext>
            </p:extLst>
          </p:nvPr>
        </p:nvGraphicFramePr>
        <p:xfrm>
          <a:off x="8947072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08653"/>
              </p:ext>
            </p:extLst>
          </p:nvPr>
        </p:nvGraphicFramePr>
        <p:xfrm>
          <a:off x="9955184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pitnwb02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24GB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99371"/>
              </p:ext>
            </p:extLst>
          </p:nvPr>
        </p:nvGraphicFramePr>
        <p:xfrm>
          <a:off x="8947072" y="516147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599880"/>
              </p:ext>
            </p:extLst>
          </p:nvPr>
        </p:nvGraphicFramePr>
        <p:xfrm>
          <a:off x="9955184" y="516147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894367"/>
              </p:ext>
            </p:extLst>
          </p:nvPr>
        </p:nvGraphicFramePr>
        <p:xfrm>
          <a:off x="8947072" y="597726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67139"/>
              </p:ext>
            </p:extLst>
          </p:nvPr>
        </p:nvGraphicFramePr>
        <p:xfrm>
          <a:off x="9955184" y="597726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62GB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0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</a:t>
            </a:r>
            <a:r>
              <a:rPr lang="ko-KR" altLang="en-US" sz="1500" dirty="0" smtClean="0">
                <a:solidFill>
                  <a:schemeClr val="bg1"/>
                </a:solidFill>
              </a:rPr>
              <a:t>운영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4654067" y="4237816"/>
            <a:ext cx="4149275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4654067" y="3914651"/>
            <a:ext cx="124468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572387"/>
              </p:ext>
            </p:extLst>
          </p:nvPr>
        </p:nvGraphicFramePr>
        <p:xfrm>
          <a:off x="4738808" y="430085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37599"/>
              </p:ext>
            </p:extLst>
          </p:nvPr>
        </p:nvGraphicFramePr>
        <p:xfrm>
          <a:off x="5746920" y="430085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29693"/>
              </p:ext>
            </p:extLst>
          </p:nvPr>
        </p:nvGraphicFramePr>
        <p:xfrm>
          <a:off x="4738808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140339"/>
              </p:ext>
            </p:extLst>
          </p:nvPr>
        </p:nvGraphicFramePr>
        <p:xfrm>
          <a:off x="5746920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07138"/>
              </p:ext>
            </p:extLst>
          </p:nvPr>
        </p:nvGraphicFramePr>
        <p:xfrm>
          <a:off x="4738808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5807"/>
              </p:ext>
            </p:extLst>
          </p:nvPr>
        </p:nvGraphicFramePr>
        <p:xfrm>
          <a:off x="5746920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58115"/>
              </p:ext>
            </p:extLst>
          </p:nvPr>
        </p:nvGraphicFramePr>
        <p:xfrm>
          <a:off x="2318079" y="162937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Group 1293"/>
          <p:cNvGraphicFramePr>
            <a:graphicFrameLocks noGrp="1"/>
          </p:cNvGraphicFramePr>
          <p:nvPr>
            <p:extLst/>
          </p:nvPr>
        </p:nvGraphicFramePr>
        <p:xfrm>
          <a:off x="2613914" y="1907273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" name="Group 1293"/>
          <p:cNvGraphicFramePr>
            <a:graphicFrameLocks noGrp="1"/>
          </p:cNvGraphicFramePr>
          <p:nvPr>
            <p:extLst/>
          </p:nvPr>
        </p:nvGraphicFramePr>
        <p:xfrm>
          <a:off x="2900785" y="215828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" name="Group 1293"/>
          <p:cNvGraphicFramePr>
            <a:graphicFrameLocks noGrp="1"/>
          </p:cNvGraphicFramePr>
          <p:nvPr>
            <p:extLst/>
          </p:nvPr>
        </p:nvGraphicFramePr>
        <p:xfrm>
          <a:off x="3051072" y="246214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96282"/>
              </p:ext>
            </p:extLst>
          </p:nvPr>
        </p:nvGraphicFramePr>
        <p:xfrm>
          <a:off x="6750966" y="430085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899088"/>
              </p:ext>
            </p:extLst>
          </p:nvPr>
        </p:nvGraphicFramePr>
        <p:xfrm>
          <a:off x="7763978" y="430085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pswpap02w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21122"/>
              </p:ext>
            </p:extLst>
          </p:nvPr>
        </p:nvGraphicFramePr>
        <p:xfrm>
          <a:off x="6423906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scmdm01w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192.168.6.119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239366"/>
              </p:ext>
            </p:extLst>
          </p:nvPr>
        </p:nvGraphicFramePr>
        <p:xfrm>
          <a:off x="743691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scmdm02w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742384"/>
              </p:ext>
            </p:extLst>
          </p:nvPr>
        </p:nvGraphicFramePr>
        <p:xfrm>
          <a:off x="10808495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vmsal01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40.1.1.154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09946"/>
              </p:ext>
            </p:extLst>
          </p:nvPr>
        </p:nvGraphicFramePr>
        <p:xfrm>
          <a:off x="7437762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39134"/>
              </p:ext>
            </p:extLst>
          </p:nvPr>
        </p:nvGraphicFramePr>
        <p:xfrm>
          <a:off x="10808495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40.1.1.36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순서도: 연결자 1"/>
          <p:cNvSpPr/>
          <p:nvPr/>
        </p:nvSpPr>
        <p:spPr>
          <a:xfrm>
            <a:off x="7315198" y="1981199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26693"/>
              </p:ext>
            </p:extLst>
          </p:nvPr>
        </p:nvGraphicFramePr>
        <p:xfrm>
          <a:off x="11035557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psmsmx01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4079388" y="-9104"/>
            <a:ext cx="1440000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서버기준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9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85473" y="714680"/>
            <a:ext cx="1262646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85473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48211"/>
              </p:ext>
            </p:extLst>
          </p:nvPr>
        </p:nvGraphicFramePr>
        <p:xfrm>
          <a:off x="611267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iwebdev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40.1.16.66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44GB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</a:t>
            </a:r>
            <a:r>
              <a:rPr lang="ko-KR" altLang="en-US" sz="1500" dirty="0" smtClean="0">
                <a:solidFill>
                  <a:schemeClr val="bg1"/>
                </a:solidFill>
              </a:rPr>
              <a:t>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803289" y="714680"/>
            <a:ext cx="2696995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803290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0248"/>
              </p:ext>
            </p:extLst>
          </p:nvPr>
        </p:nvGraphicFramePr>
        <p:xfrm>
          <a:off x="2413178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onedev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40.1.15.35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569911"/>
              </p:ext>
            </p:extLst>
          </p:nvPr>
        </p:nvGraphicFramePr>
        <p:xfrm>
          <a:off x="1337408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misdv02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40.1.15.65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156GB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50560"/>
              </p:ext>
            </p:extLst>
          </p:nvPr>
        </p:nvGraphicFramePr>
        <p:xfrm>
          <a:off x="2413178" y="250281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dbdev01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40.1.15.75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/>
          <p:cNvSpPr/>
          <p:nvPr/>
        </p:nvSpPr>
        <p:spPr>
          <a:xfrm>
            <a:off x="4586157" y="705715"/>
            <a:ext cx="1106432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4586157" y="38255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89846"/>
              </p:ext>
            </p:extLst>
          </p:nvPr>
        </p:nvGraphicFramePr>
        <p:xfrm>
          <a:off x="4667125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40.1.16.66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" name="직사각형 52"/>
          <p:cNvSpPr/>
          <p:nvPr/>
        </p:nvSpPr>
        <p:spPr>
          <a:xfrm>
            <a:off x="507181" y="4237816"/>
            <a:ext cx="494336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507181" y="3914651"/>
            <a:ext cx="1080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통합개발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0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</a:t>
            </a:r>
            <a:r>
              <a:rPr lang="ko-KR" altLang="en-US" sz="1500" dirty="0" smtClean="0">
                <a:solidFill>
                  <a:schemeClr val="bg1"/>
                </a:solidFill>
              </a:rPr>
              <a:t>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0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34990"/>
              </p:ext>
            </p:extLst>
          </p:nvPr>
        </p:nvGraphicFramePr>
        <p:xfrm>
          <a:off x="3462048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scmdmdv01w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40.1.15.58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21236"/>
              </p:ext>
            </p:extLst>
          </p:nvPr>
        </p:nvGraphicFramePr>
        <p:xfrm>
          <a:off x="2399029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44753"/>
              </p:ext>
            </p:extLst>
          </p:nvPr>
        </p:nvGraphicFramePr>
        <p:xfrm>
          <a:off x="2407994" y="503596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tcioap01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168GB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285594"/>
              </p:ext>
            </p:extLst>
          </p:nvPr>
        </p:nvGraphicFramePr>
        <p:xfrm>
          <a:off x="631030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92878"/>
              </p:ext>
            </p:extLst>
          </p:nvPr>
        </p:nvGraphicFramePr>
        <p:xfrm>
          <a:off x="167093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739790"/>
              </p:ext>
            </p:extLst>
          </p:nvPr>
        </p:nvGraphicFramePr>
        <p:xfrm>
          <a:off x="3114253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50286"/>
              </p:ext>
            </p:extLst>
          </p:nvPr>
        </p:nvGraphicFramePr>
        <p:xfrm>
          <a:off x="4145193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11830"/>
              </p:ext>
            </p:extLst>
          </p:nvPr>
        </p:nvGraphicFramePr>
        <p:xfrm>
          <a:off x="3940955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9" name="순서도: 연결자 118"/>
          <p:cNvSpPr/>
          <p:nvPr/>
        </p:nvSpPr>
        <p:spPr>
          <a:xfrm>
            <a:off x="3299013" y="5307105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순서도: 연결자 119"/>
          <p:cNvSpPr/>
          <p:nvPr/>
        </p:nvSpPr>
        <p:spPr>
          <a:xfrm>
            <a:off x="2229093" y="1978697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2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7356"/>
              </p:ext>
            </p:extLst>
          </p:nvPr>
        </p:nvGraphicFramePr>
        <p:xfrm>
          <a:off x="3478302" y="250281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dbdev02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서버중단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34910"/>
              </p:ext>
            </p:extLst>
          </p:nvPr>
        </p:nvGraphicFramePr>
        <p:xfrm>
          <a:off x="2413178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apdev02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40.1.15.81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3" name="직사각형 122"/>
          <p:cNvSpPr/>
          <p:nvPr/>
        </p:nvSpPr>
        <p:spPr>
          <a:xfrm>
            <a:off x="6187024" y="714680"/>
            <a:ext cx="5897399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6187025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2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60930"/>
              </p:ext>
            </p:extLst>
          </p:nvPr>
        </p:nvGraphicFramePr>
        <p:xfrm>
          <a:off x="6299243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40.236.192.221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6" name="TextBox 125"/>
          <p:cNvSpPr txBox="1"/>
          <p:nvPr/>
        </p:nvSpPr>
        <p:spPr>
          <a:xfrm>
            <a:off x="6104965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DR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208733" y="4237816"/>
            <a:ext cx="494336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TextBox 135"/>
          <p:cNvSpPr txBox="1"/>
          <p:nvPr/>
        </p:nvSpPr>
        <p:spPr>
          <a:xfrm>
            <a:off x="6208733" y="3914651"/>
            <a:ext cx="1080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통합개발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104965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DR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905955"/>
              </p:ext>
            </p:extLst>
          </p:nvPr>
        </p:nvGraphicFramePr>
        <p:xfrm>
          <a:off x="8100581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02861"/>
              </p:ext>
            </p:extLst>
          </p:nvPr>
        </p:nvGraphicFramePr>
        <p:xfrm>
          <a:off x="8109546" y="503596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tcioap01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168GB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97844"/>
              </p:ext>
            </p:extLst>
          </p:nvPr>
        </p:nvGraphicFramePr>
        <p:xfrm>
          <a:off x="6332582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35514"/>
              </p:ext>
            </p:extLst>
          </p:nvPr>
        </p:nvGraphicFramePr>
        <p:xfrm>
          <a:off x="7372487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81959"/>
              </p:ext>
            </p:extLst>
          </p:nvPr>
        </p:nvGraphicFramePr>
        <p:xfrm>
          <a:off x="881580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pas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54765"/>
              </p:ext>
            </p:extLst>
          </p:nvPr>
        </p:nvGraphicFramePr>
        <p:xfrm>
          <a:off x="984674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pas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70429"/>
              </p:ext>
            </p:extLst>
          </p:nvPr>
        </p:nvGraphicFramePr>
        <p:xfrm>
          <a:off x="9642507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6" name="순서도: 연결자 145"/>
          <p:cNvSpPr/>
          <p:nvPr/>
        </p:nvSpPr>
        <p:spPr>
          <a:xfrm>
            <a:off x="9000565" y="5307105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1" name="직선 연결선 150"/>
          <p:cNvCxnSpPr/>
          <p:nvPr/>
        </p:nvCxnSpPr>
        <p:spPr>
          <a:xfrm>
            <a:off x="6104965" y="0"/>
            <a:ext cx="0" cy="68580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81233"/>
              </p:ext>
            </p:extLst>
          </p:nvPr>
        </p:nvGraphicFramePr>
        <p:xfrm>
          <a:off x="7306233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40.236.192.222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869803"/>
              </p:ext>
            </p:extLst>
          </p:nvPr>
        </p:nvGraphicFramePr>
        <p:xfrm>
          <a:off x="6299243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40.236.50.151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21115"/>
              </p:ext>
            </p:extLst>
          </p:nvPr>
        </p:nvGraphicFramePr>
        <p:xfrm>
          <a:off x="7306233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40.236.50.152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747927"/>
              </p:ext>
            </p:extLst>
          </p:nvPr>
        </p:nvGraphicFramePr>
        <p:xfrm>
          <a:off x="6299243" y="248927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40.236.50.161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7439"/>
              </p:ext>
            </p:extLst>
          </p:nvPr>
        </p:nvGraphicFramePr>
        <p:xfrm>
          <a:off x="10943334" y="1691827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01636"/>
              </p:ext>
            </p:extLst>
          </p:nvPr>
        </p:nvGraphicFramePr>
        <p:xfrm>
          <a:off x="9888443" y="1691827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94016"/>
              </p:ext>
            </p:extLst>
          </p:nvPr>
        </p:nvGraphicFramePr>
        <p:xfrm>
          <a:off x="10943334" y="79203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639280"/>
              </p:ext>
            </p:extLst>
          </p:nvPr>
        </p:nvGraphicFramePr>
        <p:xfrm>
          <a:off x="9879478" y="79203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4079388" y="-9104"/>
            <a:ext cx="1440000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서버기준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41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-1" y="0"/>
            <a:ext cx="198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B2B </a:t>
            </a:r>
            <a:r>
              <a:rPr lang="ko-KR" altLang="en-US" sz="1500" dirty="0" err="1" smtClean="0">
                <a:solidFill>
                  <a:schemeClr val="bg1"/>
                </a:solidFill>
              </a:rPr>
              <a:t>이마켓플레이스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2042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2042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347635"/>
              </p:ext>
            </p:extLst>
          </p:nvPr>
        </p:nvGraphicFramePr>
        <p:xfrm>
          <a:off x="104050" y="1082518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29790"/>
              </p:ext>
            </p:extLst>
          </p:nvPr>
        </p:nvGraphicFramePr>
        <p:xfrm>
          <a:off x="1255599" y="1082518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2928"/>
              </p:ext>
            </p:extLst>
          </p:nvPr>
        </p:nvGraphicFramePr>
        <p:xfrm>
          <a:off x="113013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245804"/>
              </p:ext>
            </p:extLst>
          </p:nvPr>
        </p:nvGraphicFramePr>
        <p:xfrm>
          <a:off x="1283050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37434"/>
              </p:ext>
            </p:extLst>
          </p:nvPr>
        </p:nvGraphicFramePr>
        <p:xfrm>
          <a:off x="113014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83649"/>
              </p:ext>
            </p:extLst>
          </p:nvPr>
        </p:nvGraphicFramePr>
        <p:xfrm>
          <a:off x="1292576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32042" y="2847715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32042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32042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32042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99471" y="0"/>
            <a:ext cx="108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법인구매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472896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2472896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97054"/>
              </p:ext>
            </p:extLst>
          </p:nvPr>
        </p:nvGraphicFramePr>
        <p:xfrm>
          <a:off x="2544904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97400"/>
              </p:ext>
            </p:extLst>
          </p:nvPr>
        </p:nvGraphicFramePr>
        <p:xfrm>
          <a:off x="3696453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91823"/>
              </p:ext>
            </p:extLst>
          </p:nvPr>
        </p:nvGraphicFramePr>
        <p:xfrm>
          <a:off x="2553867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43083"/>
              </p:ext>
            </p:extLst>
          </p:nvPr>
        </p:nvGraphicFramePr>
        <p:xfrm>
          <a:off x="3723904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987824"/>
              </p:ext>
            </p:extLst>
          </p:nvPr>
        </p:nvGraphicFramePr>
        <p:xfrm>
          <a:off x="2553868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74174"/>
              </p:ext>
            </p:extLst>
          </p:nvPr>
        </p:nvGraphicFramePr>
        <p:xfrm>
          <a:off x="3733430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2" name="직사각형 41"/>
          <p:cNvSpPr/>
          <p:nvPr/>
        </p:nvSpPr>
        <p:spPr>
          <a:xfrm>
            <a:off x="2472896" y="2847715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2472896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472896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2472896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64278" y="0"/>
            <a:ext cx="162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임직원 알뜰시장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490120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490120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22257"/>
              </p:ext>
            </p:extLst>
          </p:nvPr>
        </p:nvGraphicFramePr>
        <p:xfrm>
          <a:off x="4973212" y="1082518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86846"/>
              </p:ext>
            </p:extLst>
          </p:nvPr>
        </p:nvGraphicFramePr>
        <p:xfrm>
          <a:off x="6124761" y="1082518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776973"/>
              </p:ext>
            </p:extLst>
          </p:nvPr>
        </p:nvGraphicFramePr>
        <p:xfrm>
          <a:off x="4982175" y="2979673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freemarker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36601"/>
              </p:ext>
            </p:extLst>
          </p:nvPr>
        </p:nvGraphicFramePr>
        <p:xfrm>
          <a:off x="6152212" y="2979673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freemarker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06980"/>
              </p:ext>
            </p:extLst>
          </p:nvPr>
        </p:nvGraphicFramePr>
        <p:xfrm>
          <a:off x="4982176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95607"/>
              </p:ext>
            </p:extLst>
          </p:nvPr>
        </p:nvGraphicFramePr>
        <p:xfrm>
          <a:off x="6161738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6" name="직사각형 85"/>
          <p:cNvSpPr/>
          <p:nvPr/>
        </p:nvSpPr>
        <p:spPr>
          <a:xfrm>
            <a:off x="4901204" y="2847714"/>
            <a:ext cx="2397671" cy="1474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4901204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901204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4901204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312394" y="0"/>
            <a:ext cx="1656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브랜드관리</a:t>
            </a:r>
            <a:r>
              <a:rPr lang="en-US" altLang="ko-KR" sz="1500" dirty="0" smtClean="0">
                <a:solidFill>
                  <a:schemeClr val="bg1"/>
                </a:solidFill>
              </a:rPr>
              <a:t>-</a:t>
            </a:r>
            <a:r>
              <a:rPr lang="ko-KR" altLang="en-US" sz="1500" dirty="0" smtClean="0">
                <a:solidFill>
                  <a:schemeClr val="bg1"/>
                </a:solidFill>
              </a:rPr>
              <a:t>외주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733960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733960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9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90161"/>
              </p:ext>
            </p:extLst>
          </p:nvPr>
        </p:nvGraphicFramePr>
        <p:xfrm>
          <a:off x="7411612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12450"/>
              </p:ext>
            </p:extLst>
          </p:nvPr>
        </p:nvGraphicFramePr>
        <p:xfrm>
          <a:off x="8563161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12413"/>
              </p:ext>
            </p:extLst>
          </p:nvPr>
        </p:nvGraphicFramePr>
        <p:xfrm>
          <a:off x="7420575" y="2979673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EAI MFT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83580"/>
              </p:ext>
            </p:extLst>
          </p:nvPr>
        </p:nvGraphicFramePr>
        <p:xfrm>
          <a:off x="8590612" y="2979673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EAI MFT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0" name="직사각형 99"/>
          <p:cNvSpPr/>
          <p:nvPr/>
        </p:nvSpPr>
        <p:spPr>
          <a:xfrm>
            <a:off x="7339604" y="2847714"/>
            <a:ext cx="2397671" cy="1474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extBox 100"/>
          <p:cNvSpPr txBox="1"/>
          <p:nvPr/>
        </p:nvSpPr>
        <p:spPr>
          <a:xfrm>
            <a:off x="7339604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246094" y="572228"/>
            <a:ext cx="210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팁코</a:t>
            </a:r>
            <a:r>
              <a:rPr lang="ko-KR" altLang="en-US" dirty="0" smtClean="0"/>
              <a:t> 넣어라</a:t>
            </a:r>
            <a:endParaRPr lang="ko-KR" alt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699814" y="0"/>
            <a:ext cx="108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총무지원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978081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/>
          <p:cNvSpPr txBox="1"/>
          <p:nvPr/>
        </p:nvSpPr>
        <p:spPr>
          <a:xfrm>
            <a:off x="978081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0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50044"/>
              </p:ext>
            </p:extLst>
          </p:nvPr>
        </p:nvGraphicFramePr>
        <p:xfrm>
          <a:off x="9852822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02600"/>
              </p:ext>
            </p:extLst>
          </p:nvPr>
        </p:nvGraphicFramePr>
        <p:xfrm>
          <a:off x="11004371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52907"/>
              </p:ext>
            </p:extLst>
          </p:nvPr>
        </p:nvGraphicFramePr>
        <p:xfrm>
          <a:off x="9861785" y="2890026"/>
          <a:ext cx="1080000" cy="1707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883870"/>
              </p:ext>
            </p:extLst>
          </p:nvPr>
        </p:nvGraphicFramePr>
        <p:xfrm>
          <a:off x="11031822" y="2890026"/>
          <a:ext cx="1080000" cy="1707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90240"/>
              </p:ext>
            </p:extLst>
          </p:nvPr>
        </p:nvGraphicFramePr>
        <p:xfrm>
          <a:off x="9861786" y="5130083"/>
          <a:ext cx="1080000" cy="1371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Control-m Agent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(Active)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Data-aid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82079"/>
              </p:ext>
            </p:extLst>
          </p:nvPr>
        </p:nvGraphicFramePr>
        <p:xfrm>
          <a:off x="11041348" y="5130083"/>
          <a:ext cx="1080000" cy="1371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Control-m Agent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(Standby)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Data-aid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3" name="직사각형 112"/>
          <p:cNvSpPr/>
          <p:nvPr/>
        </p:nvSpPr>
        <p:spPr>
          <a:xfrm>
            <a:off x="9780814" y="2758066"/>
            <a:ext cx="2397671" cy="1930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9780814" y="243490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9780814" y="5076007"/>
            <a:ext cx="2397671" cy="1513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9780814" y="475284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079388" y="-9104"/>
            <a:ext cx="1440000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업무기준 </a:t>
            </a:r>
            <a:r>
              <a:rPr lang="en-US" altLang="ko-KR" sz="1500" dirty="0" smtClean="0">
                <a:solidFill>
                  <a:schemeClr val="bg1"/>
                </a:solidFill>
              </a:rPr>
              <a:t>SW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8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4079387" y="-9104"/>
            <a:ext cx="2563459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 업무 통합 </a:t>
            </a:r>
            <a:r>
              <a:rPr lang="en-US" altLang="ko-KR" sz="1500" dirty="0" smtClean="0">
                <a:solidFill>
                  <a:schemeClr val="bg1"/>
                </a:solidFill>
              </a:rPr>
              <a:t>S/W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9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125"/>
          <p:cNvSpPr txBox="1"/>
          <p:nvPr/>
        </p:nvSpPr>
        <p:spPr>
          <a:xfrm>
            <a:off x="-1" y="0"/>
            <a:ext cx="2303925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75480" y="1210038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175480" y="88687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47452"/>
              </p:ext>
            </p:extLst>
          </p:nvPr>
        </p:nvGraphicFramePr>
        <p:xfrm>
          <a:off x="247488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920836"/>
              </p:ext>
            </p:extLst>
          </p:nvPr>
        </p:nvGraphicFramePr>
        <p:xfrm>
          <a:off x="1255600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700584"/>
              </p:ext>
            </p:extLst>
          </p:nvPr>
        </p:nvGraphicFramePr>
        <p:xfrm>
          <a:off x="256454" y="3092916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961015"/>
              </p:ext>
            </p:extLst>
          </p:nvPr>
        </p:nvGraphicFramePr>
        <p:xfrm>
          <a:off x="1587296" y="3092916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352435"/>
              </p:ext>
            </p:extLst>
          </p:nvPr>
        </p:nvGraphicFramePr>
        <p:xfrm>
          <a:off x="256454" y="5101011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706406"/>
              </p:ext>
            </p:extLst>
          </p:nvPr>
        </p:nvGraphicFramePr>
        <p:xfrm>
          <a:off x="1264566" y="5101011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175480" y="2985052"/>
            <a:ext cx="2648402" cy="14166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75480" y="2661888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75480" y="500211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175480" y="467894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443551" y="119856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2443551" y="87539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MDM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68110"/>
              </p:ext>
            </p:extLst>
          </p:nvPr>
        </p:nvGraphicFramePr>
        <p:xfrm>
          <a:off x="2515559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pswpap01w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49300"/>
              </p:ext>
            </p:extLst>
          </p:nvPr>
        </p:nvGraphicFramePr>
        <p:xfrm>
          <a:off x="3523671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576046" y="-211"/>
            <a:ext cx="216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모바일경영</a:t>
            </a:r>
            <a:r>
              <a:rPr lang="en-US" altLang="ko-KR" sz="1500" dirty="0" smtClean="0">
                <a:solidFill>
                  <a:schemeClr val="bg1"/>
                </a:solidFill>
              </a:rPr>
              <a:t>Dashboard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437760" y="1198560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5437760" y="87539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94420"/>
              </p:ext>
            </p:extLst>
          </p:nvPr>
        </p:nvGraphicFramePr>
        <p:xfrm>
          <a:off x="5509768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914851"/>
              </p:ext>
            </p:extLst>
          </p:nvPr>
        </p:nvGraphicFramePr>
        <p:xfrm>
          <a:off x="6661317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36008"/>
              </p:ext>
            </p:extLst>
          </p:nvPr>
        </p:nvGraphicFramePr>
        <p:xfrm>
          <a:off x="5518731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23736"/>
              </p:ext>
            </p:extLst>
          </p:nvPr>
        </p:nvGraphicFramePr>
        <p:xfrm>
          <a:off x="6688768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78701"/>
              </p:ext>
            </p:extLst>
          </p:nvPr>
        </p:nvGraphicFramePr>
        <p:xfrm>
          <a:off x="5518732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02205"/>
              </p:ext>
            </p:extLst>
          </p:nvPr>
        </p:nvGraphicFramePr>
        <p:xfrm>
          <a:off x="6698294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직사각형 86"/>
          <p:cNvSpPr/>
          <p:nvPr/>
        </p:nvSpPr>
        <p:spPr>
          <a:xfrm>
            <a:off x="5437760" y="3026801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5437760" y="270363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437760" y="5129586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5437760" y="4806422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79388" y="-9104"/>
            <a:ext cx="1440000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업무기준 </a:t>
            </a:r>
            <a:r>
              <a:rPr lang="en-US" altLang="ko-KR" sz="1500" dirty="0" smtClean="0">
                <a:solidFill>
                  <a:schemeClr val="bg1"/>
                </a:solidFill>
              </a:rPr>
              <a:t>SW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7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4079388" y="-9104"/>
            <a:ext cx="2213836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스마트워크 통합 </a:t>
            </a:r>
            <a:r>
              <a:rPr lang="en-US" altLang="ko-KR" sz="1500" dirty="0" smtClean="0">
                <a:solidFill>
                  <a:schemeClr val="bg1"/>
                </a:solidFill>
              </a:rPr>
              <a:t>S/W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3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125"/>
          <p:cNvSpPr txBox="1"/>
          <p:nvPr/>
        </p:nvSpPr>
        <p:spPr>
          <a:xfrm>
            <a:off x="-1" y="0"/>
            <a:ext cx="2303925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75480" y="1210038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175480" y="88687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9" name="Group 1293"/>
          <p:cNvGraphicFramePr>
            <a:graphicFrameLocks noGrp="1"/>
          </p:cNvGraphicFramePr>
          <p:nvPr>
            <p:extLst/>
          </p:nvPr>
        </p:nvGraphicFramePr>
        <p:xfrm>
          <a:off x="247488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/>
          </p:nvPr>
        </p:nvGraphicFramePr>
        <p:xfrm>
          <a:off x="1255600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/>
          </p:nvPr>
        </p:nvGraphicFramePr>
        <p:xfrm>
          <a:off x="256454" y="3092916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/>
          </p:nvPr>
        </p:nvGraphicFramePr>
        <p:xfrm>
          <a:off x="1587296" y="3092916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/>
          </p:nvPr>
        </p:nvGraphicFramePr>
        <p:xfrm>
          <a:off x="256454" y="5101011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/>
          </p:nvPr>
        </p:nvGraphicFramePr>
        <p:xfrm>
          <a:off x="1264566" y="5101011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175480" y="2985052"/>
            <a:ext cx="2648402" cy="14166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75480" y="2661888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75480" y="500211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175480" y="467894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443551" y="119856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2443551" y="87539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MDM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2" name="Group 1293"/>
          <p:cNvGraphicFramePr>
            <a:graphicFrameLocks noGrp="1"/>
          </p:cNvGraphicFramePr>
          <p:nvPr>
            <p:extLst/>
          </p:nvPr>
        </p:nvGraphicFramePr>
        <p:xfrm>
          <a:off x="2515559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pswpap01w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/>
          </p:nvPr>
        </p:nvGraphicFramePr>
        <p:xfrm>
          <a:off x="3523671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576046" y="-211"/>
            <a:ext cx="216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모바일경영</a:t>
            </a:r>
            <a:r>
              <a:rPr lang="en-US" altLang="ko-KR" sz="1500" dirty="0" smtClean="0">
                <a:solidFill>
                  <a:schemeClr val="bg1"/>
                </a:solidFill>
              </a:rPr>
              <a:t>Dashboard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437760" y="1198560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5437760" y="87539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3" name="Group 1293"/>
          <p:cNvGraphicFramePr>
            <a:graphicFrameLocks noGrp="1"/>
          </p:cNvGraphicFramePr>
          <p:nvPr>
            <p:extLst/>
          </p:nvPr>
        </p:nvGraphicFramePr>
        <p:xfrm>
          <a:off x="5509768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/>
          </p:nvPr>
        </p:nvGraphicFramePr>
        <p:xfrm>
          <a:off x="6661317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/>
          </p:nvPr>
        </p:nvGraphicFramePr>
        <p:xfrm>
          <a:off x="5518731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/>
          </p:nvPr>
        </p:nvGraphicFramePr>
        <p:xfrm>
          <a:off x="6688768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/>
          </p:nvPr>
        </p:nvGraphicFramePr>
        <p:xfrm>
          <a:off x="5518732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/>
          </p:nvPr>
        </p:nvGraphicFramePr>
        <p:xfrm>
          <a:off x="6698294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직사각형 86"/>
          <p:cNvSpPr/>
          <p:nvPr/>
        </p:nvSpPr>
        <p:spPr>
          <a:xfrm>
            <a:off x="5437760" y="3026801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5437760" y="270363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437760" y="5129586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5437760" y="4806422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79388" y="-9104"/>
            <a:ext cx="1440000" cy="7848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업무기준 </a:t>
            </a:r>
            <a:r>
              <a:rPr lang="en-US" altLang="ko-KR" sz="1500" dirty="0" smtClean="0">
                <a:solidFill>
                  <a:schemeClr val="bg1"/>
                </a:solidFill>
              </a:rPr>
              <a:t>SW</a:t>
            </a:r>
          </a:p>
          <a:p>
            <a:pPr algn="ctr"/>
            <a:r>
              <a:rPr lang="en-US" altLang="ko-KR" sz="1500" dirty="0">
                <a:solidFill>
                  <a:schemeClr val="bg1"/>
                </a:solidFill>
              </a:rPr>
              <a:t> </a:t>
            </a:r>
            <a:r>
              <a:rPr lang="ko-KR" altLang="en-US" sz="1500" dirty="0" err="1" smtClean="0">
                <a:solidFill>
                  <a:schemeClr val="bg1"/>
                </a:solidFill>
              </a:rPr>
              <a:t>사내편</a:t>
            </a:r>
            <a:endParaRPr lang="en-US" altLang="ko-KR" sz="15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작성필요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35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4079388" y="-9104"/>
            <a:ext cx="2213836" cy="3231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사내업무 통합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3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1228</Words>
  <Application>Microsoft Office PowerPoint</Application>
  <PresentationFormat>와이드스크린</PresentationFormat>
  <Paragraphs>739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서영실</dc:creator>
  <cp:lastModifiedBy>서영실</cp:lastModifiedBy>
  <cp:revision>50</cp:revision>
  <dcterms:created xsi:type="dcterms:W3CDTF">2017-02-09T01:47:34Z</dcterms:created>
  <dcterms:modified xsi:type="dcterms:W3CDTF">2017-02-16T01:46:27Z</dcterms:modified>
</cp:coreProperties>
</file>