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60" r:id="rId1"/>
  </p:sldMasterIdLst>
  <p:notesMasterIdLst>
    <p:notesMasterId r:id="rId28"/>
  </p:notesMasterIdLst>
  <p:handoutMasterIdLst>
    <p:handoutMasterId r:id="rId29"/>
  </p:handoutMasterIdLst>
  <p:sldIdLst>
    <p:sldId id="2562" r:id="rId2"/>
    <p:sldId id="2827" r:id="rId3"/>
    <p:sldId id="2977" r:id="rId4"/>
    <p:sldId id="2996" r:id="rId5"/>
    <p:sldId id="2995" r:id="rId6"/>
    <p:sldId id="2998" r:id="rId7"/>
    <p:sldId id="2999" r:id="rId8"/>
    <p:sldId id="3000" r:id="rId9"/>
    <p:sldId id="3038" r:id="rId10"/>
    <p:sldId id="3061" r:id="rId11"/>
    <p:sldId id="3043" r:id="rId12"/>
    <p:sldId id="3052" r:id="rId13"/>
    <p:sldId id="3044" r:id="rId14"/>
    <p:sldId id="3047" r:id="rId15"/>
    <p:sldId id="3048" r:id="rId16"/>
    <p:sldId id="3050" r:id="rId17"/>
    <p:sldId id="3057" r:id="rId18"/>
    <p:sldId id="3060" r:id="rId19"/>
    <p:sldId id="3021" r:id="rId20"/>
    <p:sldId id="3059" r:id="rId21"/>
    <p:sldId id="3026" r:id="rId22"/>
    <p:sldId id="3010" r:id="rId23"/>
    <p:sldId id="3053" r:id="rId24"/>
    <p:sldId id="3054" r:id="rId25"/>
    <p:sldId id="3058" r:id="rId26"/>
    <p:sldId id="3056" r:id="rId27"/>
  </p:sldIdLst>
  <p:sldSz cx="9906000" cy="6858000" type="A4"/>
  <p:notesSz cx="6797675" cy="9926638"/>
  <p:custDataLst>
    <p:tags r:id="rId30"/>
  </p:custDataLst>
  <p:defaultTextStyle>
    <a:defPPr>
      <a:defRPr lang="en-US"/>
    </a:defPPr>
    <a:lvl1pPr algn="l" defTabSz="957263" rtl="0" fontAlgn="base" latinLnBrk="1">
      <a:spcBef>
        <a:spcPct val="0"/>
      </a:spcBef>
      <a:spcAft>
        <a:spcPct val="0"/>
      </a:spcAft>
      <a:defRPr kumimoji="1" sz="1000" kern="1200">
        <a:solidFill>
          <a:schemeClr val="tx1"/>
        </a:solidFill>
        <a:latin typeface="맑은 고딕" pitchFamily="50" charset="-127"/>
        <a:ea typeface="굴림" charset="-127"/>
        <a:cs typeface="+mn-cs"/>
      </a:defRPr>
    </a:lvl1pPr>
    <a:lvl2pPr marL="477838" indent="-20638" algn="l" defTabSz="957263" rtl="0" fontAlgn="base" latinLnBrk="1">
      <a:spcBef>
        <a:spcPct val="0"/>
      </a:spcBef>
      <a:spcAft>
        <a:spcPct val="0"/>
      </a:spcAft>
      <a:defRPr kumimoji="1" sz="1000" kern="1200">
        <a:solidFill>
          <a:schemeClr val="tx1"/>
        </a:solidFill>
        <a:latin typeface="맑은 고딕" pitchFamily="50" charset="-127"/>
        <a:ea typeface="굴림" charset="-127"/>
        <a:cs typeface="+mn-cs"/>
      </a:defRPr>
    </a:lvl2pPr>
    <a:lvl3pPr marL="957263" indent="-42863" algn="l" defTabSz="957263" rtl="0" fontAlgn="base" latinLnBrk="1">
      <a:spcBef>
        <a:spcPct val="0"/>
      </a:spcBef>
      <a:spcAft>
        <a:spcPct val="0"/>
      </a:spcAft>
      <a:defRPr kumimoji="1" sz="1000" kern="1200">
        <a:solidFill>
          <a:schemeClr val="tx1"/>
        </a:solidFill>
        <a:latin typeface="맑은 고딕" pitchFamily="50" charset="-127"/>
        <a:ea typeface="굴림" charset="-127"/>
        <a:cs typeface="+mn-cs"/>
      </a:defRPr>
    </a:lvl3pPr>
    <a:lvl4pPr marL="1436688" indent="-65088" algn="l" defTabSz="957263" rtl="0" fontAlgn="base" latinLnBrk="1">
      <a:spcBef>
        <a:spcPct val="0"/>
      </a:spcBef>
      <a:spcAft>
        <a:spcPct val="0"/>
      </a:spcAft>
      <a:defRPr kumimoji="1" sz="1000" kern="1200">
        <a:solidFill>
          <a:schemeClr val="tx1"/>
        </a:solidFill>
        <a:latin typeface="맑은 고딕" pitchFamily="50" charset="-127"/>
        <a:ea typeface="굴림" charset="-127"/>
        <a:cs typeface="+mn-cs"/>
      </a:defRPr>
    </a:lvl4pPr>
    <a:lvl5pPr marL="1914525" indent="-85725" algn="l" defTabSz="957263" rtl="0" fontAlgn="base" latinLnBrk="1">
      <a:spcBef>
        <a:spcPct val="0"/>
      </a:spcBef>
      <a:spcAft>
        <a:spcPct val="0"/>
      </a:spcAft>
      <a:defRPr kumimoji="1" sz="1000" kern="1200">
        <a:solidFill>
          <a:schemeClr val="tx1"/>
        </a:solidFill>
        <a:latin typeface="맑은 고딕" pitchFamily="50" charset="-127"/>
        <a:ea typeface="굴림" charset="-127"/>
        <a:cs typeface="+mn-cs"/>
      </a:defRPr>
    </a:lvl5pPr>
    <a:lvl6pPr marL="2286000" algn="l" defTabSz="914400" rtl="0" eaLnBrk="1" latinLnBrk="1" hangingPunct="1">
      <a:defRPr kumimoji="1" sz="1000" kern="1200">
        <a:solidFill>
          <a:schemeClr val="tx1"/>
        </a:solidFill>
        <a:latin typeface="맑은 고딕" pitchFamily="50" charset="-127"/>
        <a:ea typeface="굴림" charset="-127"/>
        <a:cs typeface="+mn-cs"/>
      </a:defRPr>
    </a:lvl6pPr>
    <a:lvl7pPr marL="2743200" algn="l" defTabSz="914400" rtl="0" eaLnBrk="1" latinLnBrk="1" hangingPunct="1">
      <a:defRPr kumimoji="1" sz="1000" kern="1200">
        <a:solidFill>
          <a:schemeClr val="tx1"/>
        </a:solidFill>
        <a:latin typeface="맑은 고딕" pitchFamily="50" charset="-127"/>
        <a:ea typeface="굴림" charset="-127"/>
        <a:cs typeface="+mn-cs"/>
      </a:defRPr>
    </a:lvl7pPr>
    <a:lvl8pPr marL="3200400" algn="l" defTabSz="914400" rtl="0" eaLnBrk="1" latinLnBrk="1" hangingPunct="1">
      <a:defRPr kumimoji="1" sz="1000" kern="1200">
        <a:solidFill>
          <a:schemeClr val="tx1"/>
        </a:solidFill>
        <a:latin typeface="맑은 고딕" pitchFamily="50" charset="-127"/>
        <a:ea typeface="굴림" charset="-127"/>
        <a:cs typeface="+mn-cs"/>
      </a:defRPr>
    </a:lvl8pPr>
    <a:lvl9pPr marL="3657600" algn="l" defTabSz="914400" rtl="0" eaLnBrk="1" latinLnBrk="1" hangingPunct="1">
      <a:defRPr kumimoji="1" sz="1000" kern="1200">
        <a:solidFill>
          <a:schemeClr val="tx1"/>
        </a:solidFill>
        <a:latin typeface="맑은 고딕" pitchFamily="50" charset="-127"/>
        <a:ea typeface="굴림" charset="-127"/>
        <a:cs typeface="+mn-cs"/>
      </a:defRPr>
    </a:lvl9pPr>
  </p:defaultTextStyle>
  <p:extLst>
    <p:ext uri="{EFAFB233-063F-42B5-8137-9DF3F51BA10A}">
      <p15:sldGuideLst xmlns:p15="http://schemas.microsoft.com/office/powerpoint/2012/main">
        <p15:guide id="4" orient="horz" pos="2160">
          <p15:clr>
            <a:srgbClr val="A4A3A4"/>
          </p15:clr>
        </p15:guide>
        <p15:guide id="5" pos="3120">
          <p15:clr>
            <a:srgbClr val="A4A3A4"/>
          </p15:clr>
        </p15:guide>
        <p15:guide id="6" orient="horz" pos="663" userDrawn="1">
          <p15:clr>
            <a:srgbClr val="A4A3A4"/>
          </p15:clr>
        </p15:guide>
        <p15:guide id="7" pos="332"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CC"/>
    <a:srgbClr val="FF0000"/>
    <a:srgbClr val="FFFFE1"/>
    <a:srgbClr val="FFFF99"/>
    <a:srgbClr val="4F81BD"/>
    <a:srgbClr val="FFFFFF"/>
    <a:srgbClr val="3399FF"/>
    <a:srgbClr val="E9EDF4"/>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C30875-5027-47A9-8995-C2BF9F8F2FF4}">
  <a:tblStyle styleId="{D5C30875-5027-47A9-8995-C2BF9F8F2FF4}" styleName="Smart Colour Block">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solidFill>
                <a:schemeClr val="lt1"/>
              </a:solidFill>
            </a:ln>
          </a:bottom>
        </a:tcBdr>
      </a:tcStyle>
    </a:band1H>
    <a:band2H>
      <a:tcStyle>
        <a:tcBdr>
          <a:bottom>
            <a:ln w="38100" cmpd="sng">
              <a:solidFill>
                <a:schemeClr val="lt1"/>
              </a:solidFill>
            </a:ln>
          </a:bottom>
        </a:tcBdr>
      </a:tcStyle>
    </a:band2H>
    <a:firstCol>
      <a:tcTxStyle b="on">
        <a:fontRef idx="major">
          <a:prstClr val="black"/>
        </a:fontRef>
        <a:schemeClr val="dk1"/>
      </a:tcTxStyle>
      <a:tcStyle>
        <a:tcBdr/>
        <a:fill>
          <a:solidFill>
            <a:schemeClr val="accent1">
              <a:lumMod val="20000"/>
              <a:lumOff val="80000"/>
            </a:schemeClr>
          </a:solidFill>
        </a:fill>
      </a:tcStyle>
    </a:firstCol>
    <a:firstRow>
      <a:tcTxStyle b="on">
        <a:fontRef idx="major">
          <a:prstClr val="black"/>
        </a:fontRef>
        <a:schemeClr val="dk2"/>
      </a:tcTxStyle>
      <a:tcStyle>
        <a:tcBdr>
          <a:bottom>
            <a:ln w="38100" cmpd="sng">
              <a:solidFill>
                <a:schemeClr val="lt1"/>
              </a:solidFill>
            </a:ln>
          </a:bottom>
        </a:tcBdr>
        <a:fill>
          <a:noFill/>
        </a:fill>
      </a:tcStyle>
    </a:firstRow>
  </a:tblStyle>
  <a:tblStyle styleId="{74ED0A72-4B8E-423B-AE2F-120ADE3C16FB}" styleName="Smart Table Text">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12700" cmpd="sng">
              <a:solidFill>
                <a:schemeClr val="accent1"/>
              </a:solidFill>
              <a:prstDash val="sysDot"/>
              <a:round/>
              <a:headEnd type="none" w="med" len="med"/>
              <a:tailEnd type="none" w="med" len="med"/>
            </a:ln>
          </a:bottom>
        </a:tcBdr>
      </a:tcStyle>
    </a:band1H>
    <a:band2H>
      <a:tcStyle>
        <a:tcBdr>
          <a:bottom>
            <a:ln w="12700" cmpd="sng">
              <a:solidFill>
                <a:schemeClr val="accent1"/>
              </a:solidFill>
              <a:prstDash val="sysDot"/>
              <a:round/>
              <a:headEnd type="none" w="med" len="med"/>
              <a:tailEnd type="none" w="med" len="med"/>
            </a:ln>
          </a:bottom>
        </a:tcBdr>
      </a:tcStyle>
    </a:band2H>
    <a:firstCol>
      <a:tcTxStyle b="on">
        <a:fontRef idx="major">
          <a:prstClr val="black"/>
        </a:fontRef>
        <a:schemeClr val="dk1"/>
      </a:tcTxStyle>
      <a:tcStyle>
        <a:tcBdr/>
        <a:fill>
          <a:noFill/>
        </a:fill>
      </a:tcStyle>
    </a:firstCol>
    <a:lastRow>
      <a:tcTxStyle b="on">
        <a:fontRef idx="major">
          <a:prstClr val="black"/>
        </a:fontRef>
        <a:schemeClr val="dk1"/>
      </a:tcTxStyle>
      <a:tcStyle>
        <a:tcBdr>
          <a:top>
            <a:ln w="12700" cmpd="sng">
              <a:solidFill>
                <a:schemeClr val="accent1"/>
              </a:solidFill>
            </a:ln>
          </a:top>
          <a:bottom>
            <a:ln w="12700" cmpd="sng">
              <a:solidFill>
                <a:schemeClr val="accent1"/>
              </a:solidFill>
            </a:ln>
          </a:bottom>
        </a:tcBdr>
        <a:fill>
          <a:noFill/>
        </a:fill>
      </a:tcStyle>
    </a:lastRow>
    <a:firstRow>
      <a:tcTxStyle b="on">
        <a:fontRef idx="major">
          <a:prstClr val="black"/>
        </a:fontRef>
        <a:schemeClr val="dk2"/>
      </a:tcTxStyle>
      <a:tcStyle>
        <a:tcBdr>
          <a:top>
            <a:ln w="12700" cmpd="sng">
              <a:solidFill>
                <a:schemeClr val="accent1"/>
              </a:solidFill>
            </a:ln>
          </a:top>
          <a:bottom>
            <a:ln w="12700" cmpd="sng">
              <a:solidFill>
                <a:schemeClr val="accent1"/>
              </a:solidFill>
            </a:ln>
          </a:bottom>
        </a:tcBdr>
        <a:fill>
          <a:noFill/>
        </a:fill>
      </a:tcStyle>
    </a:firstRow>
  </a:tblStyle>
  <a:tblStyle styleId="{8D360D96-D63B-11DF-A243-F2A3DFD72085}" styleName="Smart Table Figures">
    <a:wholeTbl>
      <a:tcTxStyle>
        <a:fontRef idx="min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12700" cmpd="sng">
              <a:solidFill>
                <a:schemeClr val="accent1"/>
              </a:solidFill>
              <a:prstDash val="sysDot"/>
              <a:round/>
              <a:headEnd type="none" w="med" len="med"/>
              <a:tailEnd type="none" w="med" len="med"/>
            </a:ln>
          </a:bottom>
        </a:tcBdr>
      </a:tcStyle>
    </a:band1H>
    <a:band2H>
      <a:tcStyle>
        <a:tcBdr>
          <a:bottom>
            <a:ln w="12700" cmpd="sng">
              <a:solidFill>
                <a:schemeClr val="accent1"/>
              </a:solidFill>
              <a:prstDash val="sysDot"/>
              <a:round/>
              <a:headEnd type="none" w="med" len="med"/>
              <a:tailEnd type="none" w="med" len="med"/>
            </a:ln>
          </a:bottom>
        </a:tcBdr>
      </a:tcStyle>
    </a:band2H>
    <a:firstCol>
      <a:tcTxStyle b="on">
        <a:fontRef idx="minor">
          <a:prstClr val="black"/>
        </a:fontRef>
        <a:schemeClr val="dk1"/>
      </a:tcTxStyle>
      <a:tcStyle>
        <a:tcBdr/>
        <a:fill>
          <a:noFill/>
        </a:fill>
      </a:tcStyle>
    </a:firstCol>
    <a:lastRow>
      <a:tcTxStyle b="on">
        <a:fontRef idx="minor">
          <a:prstClr val="black"/>
        </a:fontRef>
        <a:schemeClr val="dk1"/>
      </a:tcTxStyle>
      <a:tcStyle>
        <a:tcBdr>
          <a:top>
            <a:ln w="12700" cmpd="sng">
              <a:solidFill>
                <a:schemeClr val="accent1"/>
              </a:solidFill>
            </a:ln>
          </a:top>
          <a:bottom>
            <a:ln w="12700" cmpd="sng">
              <a:solidFill>
                <a:schemeClr val="accent1"/>
              </a:solidFill>
            </a:ln>
          </a:bottom>
        </a:tcBdr>
        <a:fill>
          <a:noFill/>
        </a:fill>
      </a:tcStyle>
    </a:lastRow>
    <a:firstRow>
      <a:tcTxStyle b="on">
        <a:fontRef idx="major">
          <a:prstClr val="black"/>
        </a:fontRef>
        <a:schemeClr val="dk2"/>
      </a:tcTxStyle>
      <a:tcStyle>
        <a:tcBdr>
          <a:top>
            <a:ln w="12700" cmpd="sng">
              <a:solidFill>
                <a:schemeClr val="accent1"/>
              </a:solidFill>
            </a:ln>
          </a:top>
          <a:bottom>
            <a:ln w="12700" cmpd="sng">
              <a:solidFill>
                <a:schemeClr val="accent1"/>
              </a:solidFill>
            </a:ln>
          </a:bottom>
        </a:tcBdr>
        <a:fill>
          <a:noFill/>
        </a:fill>
      </a:tcStyle>
    </a:firstRow>
  </a:tblStyle>
  <a:tblStyle styleId="{E81BAE4E-8E61-4555-8164-91CCB0C98032}" styleName="Smart Text List">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a:noFill/>
            </a:ln>
          </a:bottom>
        </a:tcBdr>
      </a:tcStyle>
    </a:band1H>
    <a:band2H>
      <a:tcStyle>
        <a:tcBdr>
          <a:bottom>
            <a:ln>
              <a:noFill/>
            </a:ln>
          </a:bottom>
        </a:tcBdr>
      </a:tcStyle>
    </a:band2H>
    <a:firstCol>
      <a:tcTxStyle b="on">
        <a:fontRef idx="major">
          <a:prstClr val="black"/>
        </a:fontRef>
        <a:schemeClr val="dk1"/>
      </a:tcTxStyle>
      <a:tcStyle>
        <a:tcBdr/>
        <a:fill>
          <a:noFill/>
        </a:fill>
      </a:tcStyle>
    </a:firstCol>
    <a:lastRow>
      <a:tcTxStyle>
        <a:fontRef idx="major">
          <a:prstClr val="black"/>
        </a:fontRef>
        <a:schemeClr val="dk1"/>
      </a:tcTxStyle>
      <a:tcStyle>
        <a:tcBdr>
          <a:top>
            <a:ln>
              <a:noFill/>
            </a:ln>
          </a:top>
          <a:bottom>
            <a:ln>
              <a:noFill/>
            </a:ln>
          </a:bottom>
        </a:tcBdr>
        <a:fill>
          <a:noFill/>
        </a:fill>
      </a:tcStyle>
    </a:lastRow>
    <a:firstRow>
      <a:tcTxStyle b="on">
        <a:fontRef idx="major">
          <a:prstClr val="black"/>
        </a:fontRef>
        <a:schemeClr val="dk2"/>
      </a:tcTxStyle>
      <a:tcStyle>
        <a:tcBdr>
          <a:top>
            <a:ln>
              <a:noFill/>
            </a:ln>
          </a:top>
          <a:bottom>
            <a:ln w="12700" cmpd="sng">
              <a:solidFill>
                <a:schemeClr val="accent1"/>
              </a:solidFill>
            </a:ln>
          </a:bottom>
        </a:tcBdr>
        <a:fill>
          <a:noFill/>
        </a:fill>
      </a:tcStyle>
    </a:firstRow>
  </a:tblStyle>
  <a:tblStyle styleId="{69D073F8-1565-44D7-B386-08B59EADF2EE}" styleName="Smart Basic">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b="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582F6C1B-F5DC-4988-9FA3-4B01CB59C5F3}" styleName="Smart Classic">
    <a:wholeTbl>
      <a:tcTxStyle>
        <a:fontRef idx="major">
          <a:prstClr val="black"/>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cStyle>
    </a:band1H>
    <a:band2H>
      <a:tcStyle>
        <a:tcBdr/>
      </a:tcStyle>
    </a:band2H>
    <a:firstCol>
      <a:tcStyle>
        <a:tcBdr/>
      </a:tcStyle>
    </a:firstCol>
    <a:firstRow>
      <a:tcTxStyle b="on">
        <a:fontRef idx="major">
          <a:prstClr val="black"/>
        </a:fontRef>
        <a:schemeClr val="dk2"/>
      </a:tcTxStyle>
      <a:tcStyle>
        <a:tcBdr/>
      </a:tcStyle>
    </a:firstRow>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보통 스타일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보통 스타일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테마 스타일 1 - 강조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보통 스타일 1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테마 스타일 2 - 강조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밝은 스타일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0A1B5D5-9B99-4C35-A422-299274C87663}" styleName="보통 스타일 1 - 강조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보통 스타일 1 - 강조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밝은 스타일 1 - 강조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보통 스타일 4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88" autoAdjust="0"/>
    <p:restoredTop sz="99823" autoAdjust="0"/>
  </p:normalViewPr>
  <p:slideViewPr>
    <p:cSldViewPr snapToObjects="1">
      <p:cViewPr varScale="1">
        <p:scale>
          <a:sx n="116" d="100"/>
          <a:sy n="116" d="100"/>
        </p:scale>
        <p:origin x="1722" y="108"/>
      </p:cViewPr>
      <p:guideLst>
        <p:guide orient="horz" pos="2160"/>
        <p:guide pos="3120"/>
        <p:guide orient="horz" pos="663"/>
        <p:guide pos="3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2" d="100"/>
          <a:sy n="52" d="100"/>
        </p:scale>
        <p:origin x="-2592" y="-9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809"/>
          </a:xfrm>
          <a:prstGeom prst="rect">
            <a:avLst/>
          </a:prstGeom>
        </p:spPr>
        <p:txBody>
          <a:bodyPr vert="horz" wrap="square" lIns="90735" tIns="45367" rIns="90735" bIns="45367" numCol="1" anchor="t" anchorCtr="0" compatLnSpc="1">
            <a:prstTxWarp prst="textNoShape">
              <a:avLst/>
            </a:prstTxWarp>
          </a:bodyPr>
          <a:lstStyle>
            <a:lvl1pPr latinLnBrk="0">
              <a:defRPr kumimoji="0" sz="1200">
                <a:latin typeface="Calibri" pitchFamily="34" charset="0"/>
                <a:ea typeface="굴림" charset="-127"/>
              </a:defRPr>
            </a:lvl1pPr>
          </a:lstStyle>
          <a:p>
            <a:pPr>
              <a:defRPr/>
            </a:pPr>
            <a:endParaRPr lang="en-GB" altLang="ko-KR" dirty="0"/>
          </a:p>
        </p:txBody>
      </p:sp>
      <p:sp>
        <p:nvSpPr>
          <p:cNvPr id="3" name="Date Placeholder 2"/>
          <p:cNvSpPr>
            <a:spLocks noGrp="1"/>
          </p:cNvSpPr>
          <p:nvPr>
            <p:ph type="dt" sz="quarter" idx="1"/>
          </p:nvPr>
        </p:nvSpPr>
        <p:spPr>
          <a:xfrm>
            <a:off x="3851098" y="0"/>
            <a:ext cx="2944958" cy="496809"/>
          </a:xfrm>
          <a:prstGeom prst="rect">
            <a:avLst/>
          </a:prstGeom>
        </p:spPr>
        <p:txBody>
          <a:bodyPr vert="horz" wrap="square" lIns="90735" tIns="45367" rIns="90735" bIns="45367" numCol="1" anchor="t" anchorCtr="0" compatLnSpc="1">
            <a:prstTxWarp prst="textNoShape">
              <a:avLst/>
            </a:prstTxWarp>
          </a:bodyPr>
          <a:lstStyle>
            <a:lvl1pPr algn="r" latinLnBrk="0">
              <a:defRPr kumimoji="0" sz="1200">
                <a:latin typeface="Calibri" pitchFamily="34" charset="0"/>
                <a:ea typeface="굴림" charset="-127"/>
              </a:defRPr>
            </a:lvl1pPr>
          </a:lstStyle>
          <a:p>
            <a:pPr>
              <a:defRPr/>
            </a:pPr>
            <a:fld id="{2784CA19-7E6F-4BAF-A95A-94BD713AA6D8}" type="datetimeFigureOut">
              <a:rPr lang="en-GB" altLang="ko-KR"/>
              <a:pPr>
                <a:defRPr/>
              </a:pPr>
              <a:t>10/07/2017</a:t>
            </a:fld>
            <a:endParaRPr lang="en-GB" altLang="ko-KR" dirty="0"/>
          </a:p>
        </p:txBody>
      </p:sp>
      <p:sp>
        <p:nvSpPr>
          <p:cNvPr id="4" name="Footer Placeholder 3"/>
          <p:cNvSpPr>
            <a:spLocks noGrp="1"/>
          </p:cNvSpPr>
          <p:nvPr>
            <p:ph type="ftr" sz="quarter" idx="2"/>
          </p:nvPr>
        </p:nvSpPr>
        <p:spPr>
          <a:xfrm>
            <a:off x="0" y="9428242"/>
            <a:ext cx="2944958" cy="496809"/>
          </a:xfrm>
          <a:prstGeom prst="rect">
            <a:avLst/>
          </a:prstGeom>
        </p:spPr>
        <p:txBody>
          <a:bodyPr vert="horz" wrap="square" lIns="90735" tIns="45367" rIns="90735" bIns="45367" numCol="1" anchor="b" anchorCtr="0" compatLnSpc="1">
            <a:prstTxWarp prst="textNoShape">
              <a:avLst/>
            </a:prstTxWarp>
          </a:bodyPr>
          <a:lstStyle>
            <a:lvl1pPr latinLnBrk="0">
              <a:defRPr kumimoji="0" sz="1200">
                <a:latin typeface="Calibri" pitchFamily="34" charset="0"/>
                <a:ea typeface="굴림" charset="-127"/>
              </a:defRPr>
            </a:lvl1pPr>
          </a:lstStyle>
          <a:p>
            <a:pPr>
              <a:defRPr/>
            </a:pPr>
            <a:endParaRPr lang="en-GB" altLang="ko-KR" dirty="0"/>
          </a:p>
        </p:txBody>
      </p:sp>
      <p:sp>
        <p:nvSpPr>
          <p:cNvPr id="5" name="Slide Number Placeholder 4"/>
          <p:cNvSpPr>
            <a:spLocks noGrp="1"/>
          </p:cNvSpPr>
          <p:nvPr>
            <p:ph type="sldNum" sz="quarter" idx="3"/>
          </p:nvPr>
        </p:nvSpPr>
        <p:spPr>
          <a:xfrm>
            <a:off x="3851098" y="9428242"/>
            <a:ext cx="2944958" cy="496809"/>
          </a:xfrm>
          <a:prstGeom prst="rect">
            <a:avLst/>
          </a:prstGeom>
        </p:spPr>
        <p:txBody>
          <a:bodyPr vert="horz" wrap="square" lIns="90735" tIns="45367" rIns="90735" bIns="45367" numCol="1" anchor="b" anchorCtr="0" compatLnSpc="1">
            <a:prstTxWarp prst="textNoShape">
              <a:avLst/>
            </a:prstTxWarp>
          </a:bodyPr>
          <a:lstStyle>
            <a:lvl1pPr algn="r" latinLnBrk="0">
              <a:defRPr kumimoji="0" sz="1200">
                <a:latin typeface="Calibri" pitchFamily="34" charset="0"/>
                <a:ea typeface="굴림" charset="-127"/>
              </a:defRPr>
            </a:lvl1pPr>
          </a:lstStyle>
          <a:p>
            <a:pPr>
              <a:defRPr/>
            </a:pPr>
            <a:fld id="{6057E90E-8584-44AB-A00B-9BA15DB70E6A}" type="slidenum">
              <a:rPr lang="en-GB" altLang="ko-KR"/>
              <a:pPr>
                <a:defRPr/>
              </a:pPr>
              <a:t>‹#›</a:t>
            </a:fld>
            <a:endParaRPr lang="en-GB" altLang="ko-KR" dirty="0"/>
          </a:p>
        </p:txBody>
      </p:sp>
    </p:spTree>
    <p:extLst>
      <p:ext uri="{BB962C8B-B14F-4D97-AF65-F5344CB8AC3E}">
        <p14:creationId xmlns:p14="http://schemas.microsoft.com/office/powerpoint/2010/main" val="21942731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809"/>
          </a:xfrm>
          <a:prstGeom prst="rect">
            <a:avLst/>
          </a:prstGeom>
        </p:spPr>
        <p:txBody>
          <a:bodyPr vert="horz" wrap="square" lIns="90735" tIns="45367" rIns="90735" bIns="45367" numCol="1" anchor="t" anchorCtr="0" compatLnSpc="1">
            <a:prstTxWarp prst="textNoShape">
              <a:avLst/>
            </a:prstTxWarp>
          </a:bodyPr>
          <a:lstStyle>
            <a:lvl1pPr latinLnBrk="0">
              <a:defRPr kumimoji="0" sz="1200">
                <a:latin typeface="Calibri" pitchFamily="34" charset="0"/>
                <a:ea typeface="굴림" charset="-127"/>
              </a:defRPr>
            </a:lvl1pPr>
          </a:lstStyle>
          <a:p>
            <a:pPr>
              <a:defRPr/>
            </a:pPr>
            <a:endParaRPr lang="en-GB" altLang="ko-KR" dirty="0"/>
          </a:p>
        </p:txBody>
      </p:sp>
      <p:sp>
        <p:nvSpPr>
          <p:cNvPr id="3" name="Date Placeholder 2"/>
          <p:cNvSpPr>
            <a:spLocks noGrp="1"/>
          </p:cNvSpPr>
          <p:nvPr>
            <p:ph type="dt" idx="1"/>
          </p:nvPr>
        </p:nvSpPr>
        <p:spPr>
          <a:xfrm>
            <a:off x="3851098" y="0"/>
            <a:ext cx="2944958" cy="496809"/>
          </a:xfrm>
          <a:prstGeom prst="rect">
            <a:avLst/>
          </a:prstGeom>
        </p:spPr>
        <p:txBody>
          <a:bodyPr vert="horz" wrap="square" lIns="90735" tIns="45367" rIns="90735" bIns="45367" numCol="1" anchor="t" anchorCtr="0" compatLnSpc="1">
            <a:prstTxWarp prst="textNoShape">
              <a:avLst/>
            </a:prstTxWarp>
          </a:bodyPr>
          <a:lstStyle>
            <a:lvl1pPr algn="r" latinLnBrk="0">
              <a:defRPr kumimoji="0" sz="1200">
                <a:latin typeface="Calibri" pitchFamily="34" charset="0"/>
                <a:ea typeface="굴림" charset="-127"/>
              </a:defRPr>
            </a:lvl1pPr>
          </a:lstStyle>
          <a:p>
            <a:pPr>
              <a:defRPr/>
            </a:pPr>
            <a:fld id="{A96AE653-B4EC-409D-A60D-08D6BAA91D38}" type="datetimeFigureOut">
              <a:rPr lang="en-US" altLang="ko-KR"/>
              <a:pPr>
                <a:defRPr/>
              </a:pPr>
              <a:t>7/10/2017</a:t>
            </a:fld>
            <a:endParaRPr lang="en-GB" altLang="ko-KR" dirty="0"/>
          </a:p>
        </p:txBody>
      </p:sp>
      <p:sp>
        <p:nvSpPr>
          <p:cNvPr id="4" name="Slide Image Placeholder 3"/>
          <p:cNvSpPr>
            <a:spLocks noGrp="1" noRot="1" noChangeAspect="1"/>
          </p:cNvSpPr>
          <p:nvPr>
            <p:ph type="sldImg" idx="2"/>
          </p:nvPr>
        </p:nvSpPr>
        <p:spPr>
          <a:xfrm>
            <a:off x="709613" y="744538"/>
            <a:ext cx="5378450" cy="3724275"/>
          </a:xfrm>
          <a:prstGeom prst="rect">
            <a:avLst/>
          </a:prstGeom>
          <a:noFill/>
          <a:ln w="12700">
            <a:solidFill>
              <a:prstClr val="black"/>
            </a:solidFill>
          </a:ln>
        </p:spPr>
        <p:txBody>
          <a:bodyPr vert="horz" lIns="90735" tIns="45367" rIns="90735" bIns="45367" rtlCol="0" anchor="ctr"/>
          <a:lstStyle/>
          <a:p>
            <a:pPr lvl="0"/>
            <a:endParaRPr lang="en-GB" noProof="0" dirty="0"/>
          </a:p>
        </p:txBody>
      </p:sp>
      <p:sp>
        <p:nvSpPr>
          <p:cNvPr id="5" name="Notes Placeholder 4"/>
          <p:cNvSpPr>
            <a:spLocks noGrp="1"/>
          </p:cNvSpPr>
          <p:nvPr>
            <p:ph type="body" sz="quarter" idx="3"/>
          </p:nvPr>
        </p:nvSpPr>
        <p:spPr>
          <a:xfrm>
            <a:off x="679606" y="4715710"/>
            <a:ext cx="5438464" cy="4466511"/>
          </a:xfrm>
          <a:prstGeom prst="rect">
            <a:avLst/>
          </a:prstGeom>
        </p:spPr>
        <p:txBody>
          <a:bodyPr vert="horz" lIns="90735" tIns="45367" rIns="90735" bIns="45367"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6" name="Footer Placeholder 5"/>
          <p:cNvSpPr>
            <a:spLocks noGrp="1"/>
          </p:cNvSpPr>
          <p:nvPr>
            <p:ph type="ftr" sz="quarter" idx="4"/>
          </p:nvPr>
        </p:nvSpPr>
        <p:spPr>
          <a:xfrm>
            <a:off x="0" y="9428242"/>
            <a:ext cx="2944958" cy="496809"/>
          </a:xfrm>
          <a:prstGeom prst="rect">
            <a:avLst/>
          </a:prstGeom>
        </p:spPr>
        <p:txBody>
          <a:bodyPr vert="horz" wrap="square" lIns="90735" tIns="45367" rIns="90735" bIns="45367" numCol="1" anchor="b" anchorCtr="0" compatLnSpc="1">
            <a:prstTxWarp prst="textNoShape">
              <a:avLst/>
            </a:prstTxWarp>
          </a:bodyPr>
          <a:lstStyle>
            <a:lvl1pPr latinLnBrk="0">
              <a:defRPr kumimoji="0" sz="1200">
                <a:latin typeface="Calibri" pitchFamily="34" charset="0"/>
                <a:ea typeface="굴림" charset="-127"/>
              </a:defRPr>
            </a:lvl1pPr>
          </a:lstStyle>
          <a:p>
            <a:pPr>
              <a:defRPr/>
            </a:pPr>
            <a:endParaRPr lang="en-GB" altLang="ko-KR" dirty="0"/>
          </a:p>
        </p:txBody>
      </p:sp>
      <p:sp>
        <p:nvSpPr>
          <p:cNvPr id="7" name="Slide Number Placeholder 6"/>
          <p:cNvSpPr>
            <a:spLocks noGrp="1"/>
          </p:cNvSpPr>
          <p:nvPr>
            <p:ph type="sldNum" sz="quarter" idx="5"/>
          </p:nvPr>
        </p:nvSpPr>
        <p:spPr>
          <a:xfrm>
            <a:off x="3851098" y="9428242"/>
            <a:ext cx="2944958" cy="496809"/>
          </a:xfrm>
          <a:prstGeom prst="rect">
            <a:avLst/>
          </a:prstGeom>
        </p:spPr>
        <p:txBody>
          <a:bodyPr vert="horz" wrap="square" lIns="90735" tIns="45367" rIns="90735" bIns="45367" numCol="1" anchor="b" anchorCtr="0" compatLnSpc="1">
            <a:prstTxWarp prst="textNoShape">
              <a:avLst/>
            </a:prstTxWarp>
          </a:bodyPr>
          <a:lstStyle>
            <a:lvl1pPr algn="r" latinLnBrk="0">
              <a:defRPr kumimoji="0" sz="1200">
                <a:latin typeface="Calibri" pitchFamily="34" charset="0"/>
                <a:ea typeface="굴림" charset="-127"/>
              </a:defRPr>
            </a:lvl1pPr>
          </a:lstStyle>
          <a:p>
            <a:pPr>
              <a:defRPr/>
            </a:pPr>
            <a:fld id="{6B955B0A-6295-46D9-BC80-E15EE3CC7EA6}" type="slidenum">
              <a:rPr lang="en-GB" altLang="ko-KR"/>
              <a:pPr>
                <a:defRPr/>
              </a:pPr>
              <a:t>‹#›</a:t>
            </a:fld>
            <a:endParaRPr lang="en-GB" altLang="ko-KR" dirty="0"/>
          </a:p>
        </p:txBody>
      </p:sp>
    </p:spTree>
    <p:extLst>
      <p:ext uri="{BB962C8B-B14F-4D97-AF65-F5344CB8AC3E}">
        <p14:creationId xmlns:p14="http://schemas.microsoft.com/office/powerpoint/2010/main" val="4265651771"/>
      </p:ext>
    </p:extLst>
  </p:cSld>
  <p:clrMap bg1="lt1" tx1="dk1" bg2="lt2" tx2="dk2" accent1="accent1" accent2="accent2" accent3="accent3" accent4="accent4" accent5="accent5" accent6="accent6" hlink="hlink" folHlink="folHlink"/>
  <p:hf hdr="0" ftr="0" dt="0"/>
  <p:notesStyle>
    <a:lvl1pPr algn="l" defTabSz="858838" rtl="0" eaLnBrk="0" fontAlgn="base" hangingPunct="0">
      <a:spcBef>
        <a:spcPct val="30000"/>
      </a:spcBef>
      <a:spcAft>
        <a:spcPct val="0"/>
      </a:spcAft>
      <a:defRPr sz="1100" kern="1200">
        <a:solidFill>
          <a:schemeClr val="tx1"/>
        </a:solidFill>
        <a:latin typeface="+mn-lt"/>
        <a:ea typeface="+mn-ea"/>
        <a:cs typeface="+mn-cs"/>
      </a:defRPr>
    </a:lvl1pPr>
    <a:lvl2pPr marL="428625" algn="l" defTabSz="858838" rtl="0" eaLnBrk="0" fontAlgn="base" hangingPunct="0">
      <a:spcBef>
        <a:spcPct val="30000"/>
      </a:spcBef>
      <a:spcAft>
        <a:spcPct val="0"/>
      </a:spcAft>
      <a:defRPr sz="1100" kern="1200">
        <a:solidFill>
          <a:schemeClr val="tx1"/>
        </a:solidFill>
        <a:latin typeface="+mn-lt"/>
        <a:ea typeface="+mn-ea"/>
        <a:cs typeface="+mn-cs"/>
      </a:defRPr>
    </a:lvl2pPr>
    <a:lvl3pPr marL="858838" algn="l" defTabSz="858838" rtl="0" eaLnBrk="0" fontAlgn="base" hangingPunct="0">
      <a:spcBef>
        <a:spcPct val="30000"/>
      </a:spcBef>
      <a:spcAft>
        <a:spcPct val="0"/>
      </a:spcAft>
      <a:defRPr sz="1100" kern="1200">
        <a:solidFill>
          <a:schemeClr val="tx1"/>
        </a:solidFill>
        <a:latin typeface="+mn-lt"/>
        <a:ea typeface="+mn-ea"/>
        <a:cs typeface="+mn-cs"/>
      </a:defRPr>
    </a:lvl3pPr>
    <a:lvl4pPr marL="1289050" algn="l" defTabSz="858838" rtl="0" eaLnBrk="0" fontAlgn="base" hangingPunct="0">
      <a:spcBef>
        <a:spcPct val="30000"/>
      </a:spcBef>
      <a:spcAft>
        <a:spcPct val="0"/>
      </a:spcAft>
      <a:defRPr sz="1100" kern="1200">
        <a:solidFill>
          <a:schemeClr val="tx1"/>
        </a:solidFill>
        <a:latin typeface="+mn-lt"/>
        <a:ea typeface="+mn-ea"/>
        <a:cs typeface="+mn-cs"/>
      </a:defRPr>
    </a:lvl4pPr>
    <a:lvl5pPr marL="1717675" algn="l" defTabSz="858838" rtl="0" eaLnBrk="0" fontAlgn="base" hangingPunct="0">
      <a:spcBef>
        <a:spcPct val="30000"/>
      </a:spcBef>
      <a:spcAft>
        <a:spcPct val="0"/>
      </a:spcAft>
      <a:defRPr sz="1100" kern="1200">
        <a:solidFill>
          <a:schemeClr val="tx1"/>
        </a:solidFill>
        <a:latin typeface="+mn-lt"/>
        <a:ea typeface="+mn-ea"/>
        <a:cs typeface="+mn-cs"/>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제목 슬라이드">
    <p:spTree>
      <p:nvGrpSpPr>
        <p:cNvPr id="1" name=""/>
        <p:cNvGrpSpPr/>
        <p:nvPr/>
      </p:nvGrpSpPr>
      <p:grpSpPr>
        <a:xfrm>
          <a:off x="0" y="0"/>
          <a:ext cx="0" cy="0"/>
          <a:chOff x="0" y="0"/>
          <a:chExt cx="0" cy="0"/>
        </a:xfrm>
      </p:grpSpPr>
      <p:pic>
        <p:nvPicPr>
          <p:cNvPr id="6" name="그림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제목 1"/>
          <p:cNvSpPr>
            <a:spLocks noGrp="1"/>
          </p:cNvSpPr>
          <p:nvPr>
            <p:ph type="ctrTitle"/>
          </p:nvPr>
        </p:nvSpPr>
        <p:spPr>
          <a:xfrm>
            <a:off x="493837" y="1745190"/>
            <a:ext cx="8851651" cy="646331"/>
          </a:xfrm>
          <a:prstGeom prst="rect">
            <a:avLst/>
          </a:prstGeom>
        </p:spPr>
        <p:txBody>
          <a:bodyPr wrap="square">
            <a:spAutoFit/>
          </a:bodyPr>
          <a:lstStyle>
            <a:lvl1pPr algn="l">
              <a:defRPr lang="ko-KR" altLang="en-US" sz="3600" b="1" kern="1200" dirty="0" smtClean="0">
                <a:solidFill>
                  <a:srgbClr val="358CCB"/>
                </a:solidFill>
                <a:latin typeface="맑은 고딕" pitchFamily="50" charset="-127"/>
                <a:ea typeface="견고딕" panose="02030600000101010101" pitchFamily="18" charset="-127"/>
                <a:cs typeface="+mn-cs"/>
              </a:defRPr>
            </a:lvl1pPr>
          </a:lstStyle>
          <a:p>
            <a:r>
              <a:rPr lang="ko-KR" altLang="en-US" dirty="0" smtClean="0"/>
              <a:t>마스터 제목 스타일 편집</a:t>
            </a:r>
            <a:endParaRPr lang="ko-KR" altLang="en-US" dirty="0"/>
          </a:p>
        </p:txBody>
      </p:sp>
      <p:sp>
        <p:nvSpPr>
          <p:cNvPr id="3" name="부제목 2"/>
          <p:cNvSpPr>
            <a:spLocks noGrp="1"/>
          </p:cNvSpPr>
          <p:nvPr>
            <p:ph type="subTitle" idx="1"/>
          </p:nvPr>
        </p:nvSpPr>
        <p:spPr>
          <a:xfrm>
            <a:off x="493837" y="2492897"/>
            <a:ext cx="8851651" cy="461665"/>
          </a:xfrm>
          <a:prstGeom prst="rect">
            <a:avLst/>
          </a:prstGeom>
          <a:noFill/>
        </p:spPr>
        <p:txBody>
          <a:bodyPr wrap="square" rtlCol="0">
            <a:spAutoFit/>
          </a:bodyPr>
          <a:lstStyle>
            <a:lvl1pPr marL="0" indent="0">
              <a:buNone/>
              <a:defRPr lang="ko-KR" altLang="en-US" sz="2400">
                <a:solidFill>
                  <a:schemeClr val="tx1">
                    <a:lumMod val="65000"/>
                    <a:lumOff val="35000"/>
                  </a:schemeClr>
                </a:solidFill>
                <a:latin typeface="돋움" pitchFamily="50" charset="-127"/>
                <a:ea typeface="견고딕" pitchFamily="18" charset="-127"/>
              </a:defRPr>
            </a:lvl1pPr>
          </a:lstStyle>
          <a:p>
            <a:pPr lvl="0" defTabSz="914400"/>
            <a:r>
              <a:rPr lang="ko-KR" altLang="en-US" dirty="0" smtClean="0"/>
              <a:t>마스터 부제목 스타일 편집</a:t>
            </a:r>
            <a:endParaRPr lang="ko-KR" altLang="en-US" dirty="0"/>
          </a:p>
        </p:txBody>
      </p:sp>
    </p:spTree>
    <p:extLst>
      <p:ext uri="{BB962C8B-B14F-4D97-AF65-F5344CB8AC3E}">
        <p14:creationId xmlns:p14="http://schemas.microsoft.com/office/powerpoint/2010/main" val="10918368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사용자 지정 레이아웃">
    <p:spTree>
      <p:nvGrpSpPr>
        <p:cNvPr id="1" name=""/>
        <p:cNvGrpSpPr/>
        <p:nvPr/>
      </p:nvGrpSpPr>
      <p:grpSpPr>
        <a:xfrm>
          <a:off x="0" y="0"/>
          <a:ext cx="0" cy="0"/>
          <a:chOff x="0" y="0"/>
          <a:chExt cx="0" cy="0"/>
        </a:xfrm>
      </p:grpSpPr>
      <p:pic>
        <p:nvPicPr>
          <p:cNvPr id="3" name="그림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val="36100031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사용자 지정 레이아웃">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1583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빈 화면">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0186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사용자 지정 레이아웃">
    <p:spTree>
      <p:nvGrpSpPr>
        <p:cNvPr id="1" name=""/>
        <p:cNvGrpSpPr/>
        <p:nvPr/>
      </p:nvGrpSpPr>
      <p:grpSpPr>
        <a:xfrm>
          <a:off x="0" y="0"/>
          <a:ext cx="0" cy="0"/>
          <a:chOff x="0" y="0"/>
          <a:chExt cx="0" cy="0"/>
        </a:xfrm>
      </p:grpSpPr>
      <p:sp>
        <p:nvSpPr>
          <p:cNvPr id="3" name="슬라이드 번호 개체 틀 2"/>
          <p:cNvSpPr>
            <a:spLocks noGrp="1"/>
          </p:cNvSpPr>
          <p:nvPr>
            <p:ph type="sldNum" sz="quarter" idx="10"/>
          </p:nvPr>
        </p:nvSpPr>
        <p:spPr>
          <a:xfrm>
            <a:off x="3797300" y="6356350"/>
            <a:ext cx="2311400" cy="365125"/>
          </a:xfrm>
          <a:prstGeom prst="rect">
            <a:avLst/>
          </a:prstGeom>
        </p:spPr>
        <p:txBody>
          <a:bodyPr/>
          <a:lstStyle>
            <a:lvl1pPr>
              <a:defRPr>
                <a:solidFill>
                  <a:schemeClr val="tx1"/>
                </a:solidFill>
                <a:latin typeface="+mn-ea"/>
                <a:ea typeface="+mn-ea"/>
              </a:defRPr>
            </a:lvl1pPr>
          </a:lstStyle>
          <a:p>
            <a:fld id="{F38745A7-6DCC-44C8-A538-0DAF8F198955}" type="slidenum">
              <a:rPr lang="ko-KR" altLang="en-US" smtClean="0"/>
              <a:pPr/>
              <a:t>‹#›</a:t>
            </a:fld>
            <a:endParaRPr lang="ko-KR" altLang="en-US" dirty="0"/>
          </a:p>
        </p:txBody>
      </p:sp>
    </p:spTree>
    <p:extLst>
      <p:ext uri="{BB962C8B-B14F-4D97-AF65-F5344CB8AC3E}">
        <p14:creationId xmlns:p14="http://schemas.microsoft.com/office/powerpoint/2010/main" val="728048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그림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906000" cy="6858000"/>
          </a:xfrm>
          <a:prstGeom prst="rect">
            <a:avLst/>
          </a:prstGeom>
          <a:noFill/>
        </p:spPr>
      </p:pic>
      <p:sp>
        <p:nvSpPr>
          <p:cNvPr id="2" name="슬라이드 번호 개체 틀 1"/>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EA00B9A8-0E75-4D70-A195-2AE7DE406399}" type="slidenum">
              <a:rPr kumimoji="0" lang="ko-KR" altLang="en-US" smtClean="0">
                <a:solidFill>
                  <a:prstClr val="black">
                    <a:tint val="75000"/>
                  </a:prstClr>
                </a:solidFill>
                <a:latin typeface="맑은 고딕"/>
                <a:ea typeface="맑은 고딕" panose="020B0503020000020004" pitchFamily="50" charset="-127"/>
              </a:rPr>
              <a:pPr defTabSz="914400" fontAlgn="auto">
                <a:spcBef>
                  <a:spcPts val="0"/>
                </a:spcBef>
                <a:spcAft>
                  <a:spcPts val="0"/>
                </a:spcAft>
              </a:pPr>
              <a:t>‹#›</a:t>
            </a:fld>
            <a:endParaRPr kumimoji="0" lang="ko-KR" altLang="en-US">
              <a:solidFill>
                <a:prstClr val="black">
                  <a:tint val="75000"/>
                </a:prstClr>
              </a:solidFill>
              <a:latin typeface="맑은 고딕"/>
              <a:ea typeface="맑은 고딕" panose="020B0503020000020004" pitchFamily="50" charset="-127"/>
            </a:endParaRPr>
          </a:p>
        </p:txBody>
      </p:sp>
    </p:spTree>
    <p:extLst>
      <p:ext uri="{BB962C8B-B14F-4D97-AF65-F5344CB8AC3E}">
        <p14:creationId xmlns:p14="http://schemas.microsoft.com/office/powerpoint/2010/main" val="2376807669"/>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71" r:id="rId5"/>
  </p:sldLayoutIdLst>
  <p:timing>
    <p:tnLst>
      <p:par>
        <p:cTn id="1" dur="indefinite" restart="never" nodeType="tmRoot"/>
      </p:par>
    </p:tnLst>
  </p:timing>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U2L_PJT)&#51060;&#54665;%20&#49884;&#45208;&#47532;&#50724;(1&#52264;%20open)_170518.xlsx"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62413" y="1510583"/>
            <a:ext cx="8616957" cy="1569660"/>
          </a:xfrm>
          <a:prstGeom prst="rect">
            <a:avLst/>
          </a:prstGeom>
          <a:noFill/>
        </p:spPr>
        <p:txBody>
          <a:bodyPr wrap="square" rtlCol="0">
            <a:spAutoFit/>
          </a:bodyPr>
          <a:lstStyle/>
          <a:p>
            <a:pPr latinLnBrk="0">
              <a:lnSpc>
                <a:spcPct val="150000"/>
              </a:lnSpc>
            </a:pPr>
            <a:r>
              <a:rPr lang="ko-KR" altLang="en-US" sz="3600" b="1" dirty="0" smtClean="0">
                <a:solidFill>
                  <a:srgbClr val="358CCB"/>
                </a:solidFill>
                <a:latin typeface="+mj-ea"/>
                <a:ea typeface="+mj-ea"/>
              </a:rPr>
              <a:t>이행계획</a:t>
            </a:r>
            <a:r>
              <a:rPr lang="ko-KR" altLang="en-US" sz="3600" b="1" dirty="0">
                <a:solidFill>
                  <a:srgbClr val="358CCB"/>
                </a:solidFill>
                <a:latin typeface="+mj-ea"/>
                <a:ea typeface="+mj-ea"/>
              </a:rPr>
              <a:t>서 </a:t>
            </a:r>
            <a:r>
              <a:rPr lang="en-US" altLang="ko-KR" sz="3600" b="1" dirty="0" smtClean="0">
                <a:solidFill>
                  <a:srgbClr val="358CCB"/>
                </a:solidFill>
                <a:latin typeface="+mj-ea"/>
                <a:ea typeface="+mj-ea"/>
              </a:rPr>
              <a:t>– </a:t>
            </a:r>
            <a:r>
              <a:rPr lang="ko-KR" altLang="en-US" sz="3600" b="1" dirty="0" err="1" smtClean="0">
                <a:solidFill>
                  <a:srgbClr val="358CCB"/>
                </a:solidFill>
                <a:latin typeface="+mj-ea"/>
                <a:ea typeface="+mj-ea"/>
              </a:rPr>
              <a:t>선택적복지</a:t>
            </a:r>
            <a:endParaRPr lang="en-US" altLang="ko-KR" sz="3600" b="1" dirty="0" smtClean="0">
              <a:solidFill>
                <a:srgbClr val="358CCB"/>
              </a:solidFill>
              <a:latin typeface="+mj-ea"/>
              <a:ea typeface="+mj-ea"/>
            </a:endParaRPr>
          </a:p>
          <a:p>
            <a:pPr latinLnBrk="0">
              <a:lnSpc>
                <a:spcPct val="150000"/>
              </a:lnSpc>
            </a:pPr>
            <a:r>
              <a:rPr lang="ko-KR" altLang="en-US" sz="2800" b="1" dirty="0" smtClean="0">
                <a:solidFill>
                  <a:srgbClr val="358CCB"/>
                </a:solidFill>
                <a:latin typeface="+mj-ea"/>
                <a:ea typeface="+mj-ea"/>
              </a:rPr>
              <a:t>노후장비 교체 프로젝트</a:t>
            </a:r>
            <a:r>
              <a:rPr lang="en-US" altLang="ko-KR" sz="2800" b="1" dirty="0" smtClean="0">
                <a:solidFill>
                  <a:srgbClr val="358CCB"/>
                </a:solidFill>
                <a:latin typeface="+mj-ea"/>
                <a:ea typeface="+mj-ea"/>
              </a:rPr>
              <a:t>(U2L)</a:t>
            </a:r>
            <a:endParaRPr lang="ko-KR" altLang="en-US" sz="2800" b="1" dirty="0">
              <a:solidFill>
                <a:srgbClr val="358CCB"/>
              </a:solidFill>
              <a:latin typeface="+mj-ea"/>
              <a:ea typeface="+mj-ea"/>
            </a:endParaRPr>
          </a:p>
        </p:txBody>
      </p:sp>
      <p:sp>
        <p:nvSpPr>
          <p:cNvPr id="12" name="TextBox 11"/>
          <p:cNvSpPr txBox="1"/>
          <p:nvPr/>
        </p:nvSpPr>
        <p:spPr>
          <a:xfrm>
            <a:off x="584515" y="5085184"/>
            <a:ext cx="4720861" cy="830997"/>
          </a:xfrm>
          <a:prstGeom prst="rect">
            <a:avLst/>
          </a:prstGeom>
          <a:noFill/>
        </p:spPr>
        <p:txBody>
          <a:bodyPr wrap="square" rtlCol="0">
            <a:spAutoFit/>
          </a:bodyPr>
          <a:lstStyle/>
          <a:p>
            <a:pPr latinLnBrk="0">
              <a:lnSpc>
                <a:spcPct val="150000"/>
              </a:lnSpc>
            </a:pPr>
            <a:r>
              <a:rPr lang="en-US" altLang="ko-KR" sz="1600" b="1" dirty="0" smtClean="0">
                <a:solidFill>
                  <a:schemeClr val="tx1">
                    <a:lumMod val="75000"/>
                    <a:lumOff val="25000"/>
                  </a:schemeClr>
                </a:solidFill>
                <a:latin typeface="+mj-ea"/>
                <a:ea typeface="+mj-ea"/>
              </a:rPr>
              <a:t>2017. 06. 20</a:t>
            </a:r>
          </a:p>
          <a:p>
            <a:pPr latinLnBrk="0">
              <a:lnSpc>
                <a:spcPct val="150000"/>
              </a:lnSpc>
            </a:pPr>
            <a:r>
              <a:rPr lang="ko-KR" altLang="en-US" sz="1600" b="1" dirty="0" smtClean="0">
                <a:solidFill>
                  <a:schemeClr val="tx1">
                    <a:lumMod val="75000"/>
                    <a:lumOff val="25000"/>
                  </a:schemeClr>
                </a:solidFill>
                <a:latin typeface="+mj-ea"/>
                <a:ea typeface="+mj-ea"/>
              </a:rPr>
              <a:t>노후장</a:t>
            </a:r>
            <a:r>
              <a:rPr lang="ko-KR" altLang="en-US" sz="1600" b="1" dirty="0">
                <a:solidFill>
                  <a:schemeClr val="tx1">
                    <a:lumMod val="75000"/>
                    <a:lumOff val="25000"/>
                  </a:schemeClr>
                </a:solidFill>
                <a:latin typeface="+mj-ea"/>
                <a:ea typeface="+mj-ea"/>
              </a:rPr>
              <a:t>비 </a:t>
            </a:r>
            <a:r>
              <a:rPr lang="ko-KR" altLang="en-US" sz="1600" b="1" dirty="0" smtClean="0">
                <a:solidFill>
                  <a:schemeClr val="tx1">
                    <a:lumMod val="75000"/>
                    <a:lumOff val="25000"/>
                  </a:schemeClr>
                </a:solidFill>
                <a:latin typeface="+mj-ea"/>
                <a:ea typeface="+mj-ea"/>
              </a:rPr>
              <a:t>교체 프로젝트</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제목 3"/>
          <p:cNvSpPr txBox="1">
            <a:spLocks/>
          </p:cNvSpPr>
          <p:nvPr/>
        </p:nvSpPr>
        <p:spPr>
          <a:xfrm>
            <a:off x="334952" y="453093"/>
            <a:ext cx="8516033" cy="461665"/>
          </a:xfrm>
          <a:prstGeom prst="rect">
            <a:avLst/>
          </a:prstGeom>
        </p:spPr>
        <p:txBody>
          <a:bodyPr/>
          <a:lstStyle>
            <a:lvl1pPr algn="l" defTabSz="844083" rtl="0" eaLnBrk="1" latinLnBrk="1" hangingPunct="1">
              <a:spcBef>
                <a:spcPct val="0"/>
              </a:spcBef>
              <a:buNone/>
              <a:defRPr lang="ko-KR" altLang="en-US" sz="2000" b="1" kern="1200" dirty="0">
                <a:solidFill>
                  <a:schemeClr val="tx1">
                    <a:lumMod val="85000"/>
                    <a:lumOff val="15000"/>
                  </a:schemeClr>
                </a:solidFill>
                <a:latin typeface="+mn-ea"/>
                <a:ea typeface="+mn-ea"/>
                <a:cs typeface="Arial" pitchFamily="34" charset="0"/>
              </a:defRPr>
            </a:lvl1pPr>
          </a:lstStyle>
          <a:p>
            <a:r>
              <a:rPr lang="en-US" altLang="ko-KR" sz="2400" dirty="0" smtClean="0">
                <a:solidFill>
                  <a:schemeClr val="tx1">
                    <a:lumMod val="65000"/>
                    <a:lumOff val="35000"/>
                  </a:schemeClr>
                </a:solidFill>
              </a:rPr>
              <a:t>3</a:t>
            </a:r>
            <a:r>
              <a:rPr lang="en-US" altLang="ko-KR" sz="2400" dirty="0">
                <a:solidFill>
                  <a:schemeClr val="tx1">
                    <a:lumMod val="65000"/>
                    <a:lumOff val="35000"/>
                  </a:schemeClr>
                </a:solidFill>
              </a:rPr>
              <a:t>. </a:t>
            </a:r>
            <a:r>
              <a:rPr lang="ko-KR" altLang="en-US" sz="2400" dirty="0" err="1">
                <a:solidFill>
                  <a:schemeClr val="tx1">
                    <a:lumMod val="65000"/>
                    <a:lumOff val="35000"/>
                  </a:schemeClr>
                </a:solidFill>
              </a:rPr>
              <a:t>본이행</a:t>
            </a:r>
            <a:r>
              <a:rPr lang="ko-KR" altLang="en-US" sz="2400" dirty="0">
                <a:solidFill>
                  <a:schemeClr val="tx1">
                    <a:lumMod val="65000"/>
                    <a:lumOff val="35000"/>
                  </a:schemeClr>
                </a:solidFill>
              </a:rPr>
              <a:t> </a:t>
            </a:r>
            <a:r>
              <a:rPr lang="ko-KR" altLang="en-US" sz="2400" dirty="0" smtClean="0">
                <a:solidFill>
                  <a:schemeClr val="tx1">
                    <a:lumMod val="65000"/>
                    <a:lumOff val="35000"/>
                  </a:schemeClr>
                </a:solidFill>
              </a:rPr>
              <a:t>상</a:t>
            </a:r>
            <a:r>
              <a:rPr lang="ko-KR" altLang="en-US" sz="2400" dirty="0">
                <a:solidFill>
                  <a:schemeClr val="tx1">
                    <a:lumMod val="65000"/>
                    <a:lumOff val="35000"/>
                  </a:schemeClr>
                </a:solidFill>
              </a:rPr>
              <a:t>세 </a:t>
            </a:r>
            <a:r>
              <a:rPr lang="ko-KR" altLang="en-US" sz="2400" dirty="0" smtClean="0">
                <a:solidFill>
                  <a:schemeClr val="tx1">
                    <a:lumMod val="65000"/>
                    <a:lumOff val="35000"/>
                  </a:schemeClr>
                </a:solidFill>
              </a:rPr>
              <a:t>일정</a:t>
            </a:r>
            <a:endParaRPr lang="ko-KR" altLang="en-US" sz="1800" dirty="0">
              <a:solidFill>
                <a:schemeClr val="tx1">
                  <a:lumMod val="65000"/>
                  <a:lumOff val="35000"/>
                </a:schemeClr>
              </a:solidFill>
            </a:endParaRPr>
          </a:p>
        </p:txBody>
      </p:sp>
      <p:graphicFrame>
        <p:nvGraphicFramePr>
          <p:cNvPr id="4" name="표 3"/>
          <p:cNvGraphicFramePr>
            <a:graphicFrameLocks noGrp="1"/>
          </p:cNvGraphicFramePr>
          <p:nvPr>
            <p:extLst>
              <p:ext uri="{D42A27DB-BD31-4B8C-83A1-F6EECF244321}">
                <p14:modId xmlns:p14="http://schemas.microsoft.com/office/powerpoint/2010/main" val="2331546642"/>
              </p:ext>
            </p:extLst>
          </p:nvPr>
        </p:nvGraphicFramePr>
        <p:xfrm>
          <a:off x="416496" y="1173256"/>
          <a:ext cx="9001000" cy="4602461"/>
        </p:xfrm>
        <a:graphic>
          <a:graphicData uri="http://schemas.openxmlformats.org/drawingml/2006/table">
            <a:tbl>
              <a:tblPr firstRow="1" bandRow="1">
                <a:tableStyleId>{D5C30875-5027-47A9-8995-C2BF9F8F2FF4}</a:tableStyleId>
              </a:tblPr>
              <a:tblGrid>
                <a:gridCol w="1664051"/>
                <a:gridCol w="2798630"/>
                <a:gridCol w="721895"/>
                <a:gridCol w="648072"/>
                <a:gridCol w="1080120"/>
                <a:gridCol w="2088232"/>
              </a:tblGrid>
              <a:tr h="220632">
                <a:tc>
                  <a:txBody>
                    <a:bodyPr/>
                    <a:lstStyle/>
                    <a:p>
                      <a:pPr algn="ctr" latinLnBrk="1"/>
                      <a:r>
                        <a:rPr lang="ko-KR" altLang="en-US" sz="1100" dirty="0" err="1" smtClean="0"/>
                        <a:t>타스크</a:t>
                      </a:r>
                      <a:endParaRPr lang="ko-KR" altLang="en-US" sz="1100" dirty="0"/>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latinLnBrk="1"/>
                      <a:r>
                        <a:rPr lang="ko-KR" altLang="en-US" sz="1100" dirty="0" smtClean="0"/>
                        <a:t>세부 내역</a:t>
                      </a:r>
                      <a:endParaRPr lang="ko-KR" altLang="en-US" sz="1100" dirty="0"/>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latinLnBrk="1"/>
                      <a:r>
                        <a:rPr lang="ko-KR" altLang="en-US" sz="1100" dirty="0" err="1" smtClean="0"/>
                        <a:t>시작일시</a:t>
                      </a:r>
                      <a:endParaRPr lang="ko-KR" altLang="en-US" sz="1100" dirty="0"/>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latinLnBrk="1"/>
                      <a:r>
                        <a:rPr lang="ko-KR" altLang="en-US" sz="1100" dirty="0" err="1" smtClean="0"/>
                        <a:t>종료일시</a:t>
                      </a:r>
                      <a:endParaRPr lang="ko-KR" altLang="en-US" sz="1100" dirty="0"/>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latinLnBrk="1"/>
                      <a:r>
                        <a:rPr lang="ko-KR" altLang="en-US" sz="1100" dirty="0" smtClean="0"/>
                        <a:t>담당자</a:t>
                      </a:r>
                      <a:endParaRPr lang="ko-KR" altLang="en-US" sz="1100" dirty="0"/>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latinLnBrk="1"/>
                      <a:r>
                        <a:rPr lang="ko-KR" altLang="en-US" sz="1100" dirty="0" smtClean="0"/>
                        <a:t>비고</a:t>
                      </a:r>
                      <a:endParaRPr lang="ko-KR" altLang="en-US" sz="1100" dirty="0"/>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92570">
                <a:tc>
                  <a:txBody>
                    <a:bodyPr/>
                    <a:lstStyle/>
                    <a:p>
                      <a:pPr algn="l" latinLnBrk="1"/>
                      <a:r>
                        <a:rPr lang="en-US" altLang="ko-KR" sz="900" dirty="0" smtClean="0"/>
                        <a:t>AS-IS</a:t>
                      </a:r>
                      <a:r>
                        <a:rPr lang="en-US" altLang="ko-KR" sz="900" baseline="0" dirty="0" smtClean="0"/>
                        <a:t> </a:t>
                      </a:r>
                      <a:r>
                        <a:rPr lang="ko-KR" altLang="en-US" sz="900" dirty="0" smtClean="0"/>
                        <a:t>백업 </a:t>
                      </a:r>
                      <a:r>
                        <a:rPr lang="en-US" altLang="ko-KR" sz="900" dirty="0" smtClean="0"/>
                        <a:t>(DB, FILE)</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latinLnBrk="1"/>
                      <a:r>
                        <a:rPr lang="en-US" altLang="ko-KR" sz="900" dirty="0" smtClean="0"/>
                        <a:t>- DBMS </a:t>
                      </a:r>
                      <a:r>
                        <a:rPr lang="ko-KR" altLang="en-US" sz="900" dirty="0" smtClean="0"/>
                        <a:t>데이터 및 파일 백업</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7/14 22:00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02:00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ko-KR" altLang="en-US" sz="900" dirty="0" smtClean="0"/>
                        <a:t>김창균</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ko-KR" altLang="en-US" sz="900" dirty="0" smtClean="0"/>
                        <a:t>업무파일</a:t>
                      </a:r>
                      <a:r>
                        <a:rPr lang="en-US" altLang="ko-KR" sz="900" dirty="0" smtClean="0"/>
                        <a:t>(</a:t>
                      </a:r>
                      <a:r>
                        <a:rPr lang="ko-KR" altLang="en-US" sz="900" dirty="0" smtClean="0"/>
                        <a:t>배치 후 수행</a:t>
                      </a:r>
                      <a:r>
                        <a:rPr lang="en-US" altLang="ko-KR" sz="900" dirty="0" smtClean="0"/>
                        <a:t>)</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2570">
                <a:tc>
                  <a:txBody>
                    <a:bodyPr/>
                    <a:lstStyle/>
                    <a:p>
                      <a:pPr algn="l" latinLnBrk="1"/>
                      <a:r>
                        <a:rPr lang="ko-KR" altLang="en-US" sz="900" dirty="0" smtClean="0"/>
                        <a:t>안내페이지 게시</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latinLnBrk="1">
                        <a:buFontTx/>
                        <a:buNone/>
                      </a:pPr>
                      <a:r>
                        <a:rPr lang="en-US" altLang="ko-KR" sz="900" dirty="0" smtClean="0"/>
                        <a:t>- </a:t>
                      </a:r>
                      <a:r>
                        <a:rPr lang="ko-KR" altLang="en-US" sz="900" dirty="0" smtClean="0"/>
                        <a:t>시스템 이관 안내페이지 </a:t>
                      </a:r>
                      <a:r>
                        <a:rPr lang="en-US" altLang="ko-KR" sz="900" dirty="0" smtClean="0"/>
                        <a:t>(TO-BE)</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7/14 </a:t>
                      </a:r>
                      <a:r>
                        <a:rPr lang="en-US" altLang="ko-KR" sz="900" dirty="0" smtClean="0"/>
                        <a:t>09:00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a:t>
                      </a:r>
                      <a:r>
                        <a:rPr lang="en-US" altLang="ko-KR" sz="900" dirty="0" smtClean="0"/>
                        <a:t>11:00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ko-KR" altLang="en-US" sz="900" dirty="0" smtClean="0"/>
                        <a:t>원순양</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2570">
                <a:tc>
                  <a:txBody>
                    <a:bodyPr/>
                    <a:lstStyle/>
                    <a:p>
                      <a:pPr algn="l" latinLnBrk="1"/>
                      <a:r>
                        <a:rPr lang="ko-KR" altLang="en-US" sz="900" dirty="0" smtClean="0"/>
                        <a:t>안내페이지 게시</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latinLnBrk="1">
                        <a:buFontTx/>
                        <a:buNone/>
                      </a:pPr>
                      <a:r>
                        <a:rPr lang="en-US" altLang="ko-KR" sz="900" dirty="0" smtClean="0"/>
                        <a:t>- </a:t>
                      </a:r>
                      <a:r>
                        <a:rPr lang="ko-KR" altLang="en-US" sz="900" dirty="0" smtClean="0"/>
                        <a:t>시스템 이관 안내페이지 </a:t>
                      </a:r>
                      <a:r>
                        <a:rPr lang="en-US" altLang="ko-KR" sz="900" dirty="0" smtClean="0"/>
                        <a:t>(AS-IS)</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7/14 </a:t>
                      </a:r>
                      <a:r>
                        <a:rPr lang="en-US" altLang="ko-KR" sz="900" dirty="0" smtClean="0"/>
                        <a:t>23:50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a:t>
                      </a:r>
                      <a:r>
                        <a:rPr lang="en-US" altLang="ko-KR" sz="900" dirty="0" smtClean="0"/>
                        <a:t>00:00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ko-KR" altLang="en-US" sz="900" dirty="0" smtClean="0"/>
                        <a:t>원순양</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AS-IS </a:t>
                      </a:r>
                      <a:r>
                        <a:rPr lang="ko-KR" altLang="en-US" sz="900" dirty="0" smtClean="0"/>
                        <a:t>접속불가</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2570">
                <a:tc>
                  <a:txBody>
                    <a:bodyPr/>
                    <a:lstStyle/>
                    <a:p>
                      <a:pPr algn="l" latinLnBrk="1"/>
                      <a:r>
                        <a:rPr lang="en-US" altLang="ko-KR" sz="900" dirty="0" smtClean="0"/>
                        <a:t>AS-IS</a:t>
                      </a:r>
                      <a:r>
                        <a:rPr lang="en-US" altLang="ko-KR" sz="900" baseline="0" dirty="0" smtClean="0"/>
                        <a:t> </a:t>
                      </a:r>
                      <a:r>
                        <a:rPr lang="ko-KR" altLang="en-US" sz="900" baseline="0" dirty="0" smtClean="0"/>
                        <a:t>온라인</a:t>
                      </a:r>
                      <a:r>
                        <a:rPr lang="ko-KR" altLang="en-US" sz="900" dirty="0" smtClean="0"/>
                        <a:t>서비스 종료</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latinLnBrk="1">
                        <a:buFontTx/>
                        <a:buNone/>
                      </a:pPr>
                      <a:r>
                        <a:rPr lang="en-US" altLang="ko-KR" sz="900" dirty="0" smtClean="0"/>
                        <a:t>- WEB/WAS </a:t>
                      </a:r>
                      <a:r>
                        <a:rPr lang="ko-KR" altLang="en-US" sz="900" dirty="0" smtClean="0"/>
                        <a:t>다운</a:t>
                      </a:r>
                      <a:endParaRPr lang="en-US" altLang="ko-KR" sz="900" dirty="0" smtClean="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00:00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00:05</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ko-KR" altLang="en-US" sz="900" dirty="0" smtClean="0"/>
                        <a:t>김창균</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2570">
                <a:tc>
                  <a:txBody>
                    <a:bodyPr/>
                    <a:lstStyle/>
                    <a:p>
                      <a:pPr algn="l" latinLnBrk="1"/>
                      <a:r>
                        <a:rPr lang="en-US" altLang="ko-KR" sz="900" dirty="0" smtClean="0"/>
                        <a:t>AS-IS</a:t>
                      </a:r>
                      <a:r>
                        <a:rPr lang="en-US" altLang="ko-KR" sz="900" baseline="0" dirty="0" smtClean="0"/>
                        <a:t> </a:t>
                      </a:r>
                      <a:r>
                        <a:rPr lang="ko-KR" altLang="en-US" sz="900" dirty="0" smtClean="0"/>
                        <a:t>최종 배치 수행</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latinLnBrk="1"/>
                      <a:r>
                        <a:rPr lang="en-US" altLang="ko-KR" sz="900" dirty="0" smtClean="0"/>
                        <a:t>- </a:t>
                      </a:r>
                      <a:r>
                        <a:rPr lang="ko-KR" altLang="en-US" sz="900" dirty="0" smtClean="0"/>
                        <a:t>배치작업 수행</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00:05</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02:00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ko-KR" altLang="en-US" sz="900" dirty="0" smtClean="0"/>
                        <a:t>원순양</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2570">
                <a:tc>
                  <a:txBody>
                    <a:bodyPr/>
                    <a:lstStyle/>
                    <a:p>
                      <a:pPr algn="l" latinLnBrk="1"/>
                      <a:r>
                        <a:rPr lang="ko-KR" altLang="en-US" sz="900" dirty="0" smtClean="0"/>
                        <a:t>배치작업 정보 변경</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latinLnBrk="1"/>
                      <a:r>
                        <a:rPr lang="en-US" altLang="ko-KR" sz="900" dirty="0" smtClean="0"/>
                        <a:t>- TO-BE </a:t>
                      </a:r>
                      <a:r>
                        <a:rPr lang="ko-KR" altLang="en-US" sz="900" dirty="0" smtClean="0"/>
                        <a:t>배치작업 정보 수정 </a:t>
                      </a:r>
                      <a:r>
                        <a:rPr lang="en-US" altLang="ko-KR" sz="900" dirty="0" smtClean="0"/>
                        <a:t>(EZJOBS, Control-M)</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02:00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03:00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ko-KR" altLang="en-US" sz="900" dirty="0" smtClean="0"/>
                        <a:t>김범진</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2570">
                <a:tc>
                  <a:txBody>
                    <a:bodyPr/>
                    <a:lstStyle/>
                    <a:p>
                      <a:pPr algn="l" latinLnBrk="1"/>
                      <a:r>
                        <a:rPr lang="ko-KR" altLang="en-US" sz="900" dirty="0" smtClean="0"/>
                        <a:t>인터페이스 이관</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latinLnBrk="1"/>
                      <a:r>
                        <a:rPr lang="en-US" altLang="ko-KR" sz="900" dirty="0" smtClean="0"/>
                        <a:t>- TO-BE </a:t>
                      </a:r>
                      <a:r>
                        <a:rPr lang="ko-KR" altLang="en-US" sz="900" dirty="0" smtClean="0"/>
                        <a:t>서버로 </a:t>
                      </a:r>
                      <a:r>
                        <a:rPr lang="en-US" altLang="ko-KR" sz="900" dirty="0" smtClean="0"/>
                        <a:t>I/F </a:t>
                      </a:r>
                      <a:r>
                        <a:rPr lang="ko-KR" altLang="en-US" sz="900" dirty="0" smtClean="0"/>
                        <a:t>설정 변경 </a:t>
                      </a:r>
                      <a:r>
                        <a:rPr lang="en-US" altLang="ko-KR" sz="900" dirty="0" smtClean="0"/>
                        <a:t>(EAI, MCI, FEP)</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02:10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03:00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ko-KR" altLang="en-US" sz="900" dirty="0" smtClean="0"/>
                        <a:t>홍의찬</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ko-KR" altLang="en-US" sz="900" dirty="0" smtClean="0"/>
                        <a:t>작업 후 </a:t>
                      </a:r>
                      <a:r>
                        <a:rPr lang="ko-KR" altLang="en-US" sz="900" dirty="0" err="1" smtClean="0"/>
                        <a:t>기간계</a:t>
                      </a:r>
                      <a:r>
                        <a:rPr lang="en-US" altLang="ko-KR" sz="900" dirty="0" smtClean="0">
                          <a:sym typeface="Wingdings" panose="05000000000000000000" pitchFamily="2" charset="2"/>
                        </a:rPr>
                        <a:t></a:t>
                      </a:r>
                      <a:r>
                        <a:rPr lang="ko-KR" altLang="en-US" sz="900" dirty="0" smtClean="0">
                          <a:sym typeface="Wingdings" panose="05000000000000000000" pitchFamily="2" charset="2"/>
                        </a:rPr>
                        <a:t>선</a:t>
                      </a:r>
                      <a:r>
                        <a:rPr lang="en-US" altLang="ko-KR" sz="900" dirty="0" smtClean="0">
                          <a:sym typeface="Wingdings" panose="05000000000000000000" pitchFamily="2" charset="2"/>
                        </a:rPr>
                        <a:t>/</a:t>
                      </a:r>
                      <a:r>
                        <a:rPr lang="ko-KR" altLang="en-US" sz="900" dirty="0" smtClean="0">
                          <a:sym typeface="Wingdings" panose="05000000000000000000" pitchFamily="2" charset="2"/>
                        </a:rPr>
                        <a:t>복 전송</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2570">
                <a:tc>
                  <a:txBody>
                    <a:bodyPr/>
                    <a:lstStyle/>
                    <a:p>
                      <a:pPr algn="l" latinLnBrk="1"/>
                      <a:r>
                        <a:rPr lang="ko-KR" altLang="en-US" sz="900" dirty="0" smtClean="0"/>
                        <a:t>파일이관 및 검증</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latinLnBrk="1">
                        <a:buFontTx/>
                        <a:buNone/>
                      </a:pPr>
                      <a:r>
                        <a:rPr lang="en-US" altLang="ko-KR" sz="900" dirty="0" smtClean="0"/>
                        <a:t>- </a:t>
                      </a:r>
                      <a:r>
                        <a:rPr lang="ko-KR" altLang="en-US" sz="900" dirty="0" smtClean="0"/>
                        <a:t>파일 압축</a:t>
                      </a:r>
                      <a:r>
                        <a:rPr lang="en-US" altLang="ko-KR" sz="900" dirty="0" smtClean="0">
                          <a:sym typeface="Wingdings" panose="05000000000000000000" pitchFamily="2" charset="2"/>
                        </a:rPr>
                        <a:t></a:t>
                      </a:r>
                      <a:r>
                        <a:rPr lang="ko-KR" altLang="en-US" sz="900" dirty="0" smtClean="0">
                          <a:sym typeface="Wingdings" panose="05000000000000000000" pitchFamily="2" charset="2"/>
                        </a:rPr>
                        <a:t>이관</a:t>
                      </a:r>
                      <a:r>
                        <a:rPr lang="en-US" altLang="ko-KR" sz="900" dirty="0" smtClean="0">
                          <a:sym typeface="Wingdings" panose="05000000000000000000" pitchFamily="2" charset="2"/>
                        </a:rPr>
                        <a:t></a:t>
                      </a:r>
                      <a:r>
                        <a:rPr lang="ko-KR" altLang="en-US" sz="900" dirty="0" smtClean="0">
                          <a:sym typeface="Wingdings" panose="05000000000000000000" pitchFamily="2" charset="2"/>
                        </a:rPr>
                        <a:t>압축해제</a:t>
                      </a:r>
                      <a:r>
                        <a:rPr lang="en-US" altLang="ko-KR" sz="900" dirty="0" smtClean="0">
                          <a:sym typeface="Wingdings" panose="05000000000000000000" pitchFamily="2" charset="2"/>
                        </a:rPr>
                        <a:t></a:t>
                      </a:r>
                      <a:r>
                        <a:rPr lang="ko-KR" altLang="en-US" sz="900" dirty="0" smtClean="0">
                          <a:sym typeface="Wingdings" panose="05000000000000000000" pitchFamily="2" charset="2"/>
                        </a:rPr>
                        <a:t>파일 이관 검증</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03:10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07:00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ko-KR" altLang="en-US" sz="900" dirty="0" smtClean="0"/>
                        <a:t>김주형</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ko-KR" altLang="en-US" sz="900" dirty="0" smtClean="0"/>
                        <a:t>체크리스트</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8851">
                <a:tc>
                  <a:txBody>
                    <a:bodyPr/>
                    <a:lstStyle/>
                    <a:p>
                      <a:pPr algn="l" latinLnBrk="1"/>
                      <a:r>
                        <a:rPr lang="en-US" altLang="ko-KR" sz="900" dirty="0" smtClean="0"/>
                        <a:t>DB</a:t>
                      </a:r>
                      <a:r>
                        <a:rPr lang="ko-KR" altLang="en-US" sz="900" baseline="0" dirty="0" smtClean="0"/>
                        <a:t>이관 및 검증</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latinLnBrk="1">
                        <a:buFontTx/>
                        <a:buNone/>
                      </a:pPr>
                      <a:r>
                        <a:rPr lang="en-US" altLang="ko-KR" sz="900" dirty="0" smtClean="0"/>
                        <a:t>- Data</a:t>
                      </a:r>
                      <a:r>
                        <a:rPr lang="en-US" altLang="ko-KR" sz="900" baseline="0" dirty="0" smtClean="0"/>
                        <a:t> export </a:t>
                      </a:r>
                      <a:r>
                        <a:rPr lang="en-US" altLang="ko-KR" sz="900" baseline="0" dirty="0" smtClean="0">
                          <a:sym typeface="Wingdings" panose="05000000000000000000" pitchFamily="2" charset="2"/>
                        </a:rPr>
                        <a:t> </a:t>
                      </a:r>
                      <a:r>
                        <a:rPr lang="ko-KR" altLang="en-US" sz="900" baseline="0" dirty="0" smtClean="0">
                          <a:sym typeface="Wingdings" panose="05000000000000000000" pitchFamily="2" charset="2"/>
                        </a:rPr>
                        <a:t>이관 </a:t>
                      </a:r>
                      <a:r>
                        <a:rPr lang="en-US" altLang="ko-KR" sz="900" baseline="0" dirty="0" smtClean="0">
                          <a:sym typeface="Wingdings" panose="05000000000000000000" pitchFamily="2" charset="2"/>
                        </a:rPr>
                        <a:t> Import  Index rebuild </a:t>
                      </a:r>
                    </a:p>
                    <a:p>
                      <a:pPr marL="0" indent="0" algn="l" latinLnBrk="1">
                        <a:buFontTx/>
                        <a:buNone/>
                      </a:pPr>
                      <a:r>
                        <a:rPr lang="en-US" altLang="ko-KR" sz="900" baseline="0" dirty="0" smtClean="0">
                          <a:sym typeface="Wingdings" panose="05000000000000000000" pitchFamily="2" charset="2"/>
                        </a:rPr>
                        <a:t>   Archive mode (</a:t>
                      </a:r>
                      <a:r>
                        <a:rPr lang="ko-KR" altLang="en-US" sz="900" baseline="0" dirty="0" smtClean="0">
                          <a:sym typeface="Wingdings" panose="05000000000000000000" pitchFamily="2" charset="2"/>
                        </a:rPr>
                        <a:t>조회모드</a:t>
                      </a:r>
                      <a:r>
                        <a:rPr lang="en-US" altLang="ko-KR" sz="900" baseline="0" dirty="0" smtClean="0">
                          <a:sym typeface="Wingdings" panose="05000000000000000000" pitchFamily="2" charset="2"/>
                        </a:rPr>
                        <a:t>) </a:t>
                      </a:r>
                      <a:r>
                        <a:rPr lang="en-US" altLang="ko-KR" sz="900" dirty="0" smtClean="0"/>
                        <a:t>DB </a:t>
                      </a:r>
                      <a:r>
                        <a:rPr lang="ko-KR" altLang="en-US" sz="900" dirty="0" smtClean="0"/>
                        <a:t>이관 검증</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a:t>
                      </a:r>
                      <a:r>
                        <a:rPr lang="en-US" altLang="ko-KR" sz="900" baseline="0" dirty="0" smtClean="0"/>
                        <a:t> 02:10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07:00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ko-KR" altLang="en-US" sz="900" dirty="0" smtClean="0"/>
                        <a:t>이지훈</a:t>
                      </a:r>
                      <a:r>
                        <a:rPr lang="en-US" altLang="ko-KR" sz="900" dirty="0" smtClean="0"/>
                        <a:t>/</a:t>
                      </a:r>
                      <a:r>
                        <a:rPr lang="ko-KR" altLang="en-US" sz="900" dirty="0" smtClean="0"/>
                        <a:t>원순양</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ko-KR" altLang="en-US" sz="900" dirty="0" smtClean="0"/>
                        <a:t>체크리스트</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2570">
                <a:tc>
                  <a:txBody>
                    <a:bodyPr/>
                    <a:lstStyle/>
                    <a:p>
                      <a:pPr algn="l" latinLnBrk="1"/>
                      <a:r>
                        <a:rPr lang="ko-KR" altLang="en-US" sz="900" dirty="0" smtClean="0"/>
                        <a:t>테스트 사용자 </a:t>
                      </a:r>
                      <a:r>
                        <a:rPr lang="ko-KR" altLang="en-US" sz="900" dirty="0" smtClean="0"/>
                        <a:t>통제</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latinLnBrk="1"/>
                      <a:r>
                        <a:rPr lang="en-US" altLang="ko-KR" sz="900" dirty="0" smtClean="0"/>
                        <a:t>- </a:t>
                      </a:r>
                      <a:r>
                        <a:rPr lang="ko-KR" altLang="en-US" sz="900" dirty="0" smtClean="0"/>
                        <a:t>계정 </a:t>
                      </a:r>
                      <a:r>
                        <a:rPr lang="ko-KR" altLang="en-US" sz="900" dirty="0" smtClean="0"/>
                        <a:t>정보</a:t>
                      </a:r>
                      <a:r>
                        <a:rPr lang="ko-KR" altLang="en-US" sz="900" baseline="0" dirty="0" smtClean="0"/>
                        <a:t> 통제 작업 </a:t>
                      </a:r>
                      <a:r>
                        <a:rPr lang="en-US" altLang="ko-KR" sz="900" baseline="0" dirty="0" smtClean="0"/>
                        <a:t>(</a:t>
                      </a:r>
                      <a:r>
                        <a:rPr lang="ko-KR" altLang="en-US" sz="900" baseline="0" dirty="0" smtClean="0"/>
                        <a:t>테스트 담당자만 접근 가능</a:t>
                      </a:r>
                      <a:r>
                        <a:rPr lang="en-US" altLang="ko-KR" sz="900" baseline="0" dirty="0" smtClean="0"/>
                        <a:t>)</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07:50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08:00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ko-KR" altLang="en-US" sz="900" dirty="0" smtClean="0"/>
                        <a:t>이지훈</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ko-KR" altLang="en-US" sz="900" dirty="0" smtClean="0"/>
                        <a:t>사전 테스트 담당자 확보</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2570">
                <a:tc>
                  <a:txBody>
                    <a:bodyPr/>
                    <a:lstStyle/>
                    <a:p>
                      <a:pPr algn="l" latinLnBrk="1"/>
                      <a:r>
                        <a:rPr lang="ko-KR" altLang="en-US" sz="900" dirty="0" smtClean="0"/>
                        <a:t>온라인 기동 및 시스템 점검</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latinLnBrk="1">
                        <a:buFontTx/>
                        <a:buNone/>
                      </a:pPr>
                      <a:r>
                        <a:rPr lang="en-US" altLang="ko-KR" sz="900" dirty="0" smtClean="0"/>
                        <a:t>- WEB/WAS</a:t>
                      </a:r>
                      <a:r>
                        <a:rPr lang="en-US" altLang="ko-KR" sz="900" baseline="0" dirty="0" smtClean="0"/>
                        <a:t> </a:t>
                      </a:r>
                      <a:r>
                        <a:rPr lang="ko-KR" altLang="en-US" sz="900" baseline="0" dirty="0" smtClean="0"/>
                        <a:t>기동 및 시스템 자체 검증</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07:00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a:t>
                      </a:r>
                      <a:r>
                        <a:rPr lang="en-US" altLang="ko-KR" sz="900" baseline="0" dirty="0" smtClean="0"/>
                        <a:t> 08:00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ko-KR" altLang="en-US" sz="900" dirty="0" smtClean="0"/>
                        <a:t>이인용</a:t>
                      </a:r>
                      <a:r>
                        <a:rPr lang="en-US" altLang="ko-KR" sz="900" dirty="0" smtClean="0"/>
                        <a:t>/</a:t>
                      </a:r>
                      <a:r>
                        <a:rPr lang="ko-KR" altLang="en-US" sz="900" dirty="0" smtClean="0"/>
                        <a:t>김종성</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2570">
                <a:tc>
                  <a:txBody>
                    <a:bodyPr/>
                    <a:lstStyle/>
                    <a:p>
                      <a:pPr algn="l" latinLnBrk="1"/>
                      <a:r>
                        <a:rPr lang="ko-KR" altLang="en-US" sz="900" dirty="0" smtClean="0"/>
                        <a:t>온라인 자체 검증</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latinLnBrk="1"/>
                      <a:r>
                        <a:rPr lang="en-US" altLang="ko-KR" sz="900" dirty="0" smtClean="0"/>
                        <a:t>- </a:t>
                      </a:r>
                      <a:r>
                        <a:rPr lang="ko-KR" altLang="en-US" sz="900" dirty="0" smtClean="0"/>
                        <a:t>온라인 화면</a:t>
                      </a:r>
                      <a:r>
                        <a:rPr lang="en-US" altLang="ko-KR" sz="900" baseline="0" dirty="0" smtClean="0"/>
                        <a:t> </a:t>
                      </a:r>
                      <a:r>
                        <a:rPr lang="ko-KR" altLang="en-US" sz="900" baseline="0" dirty="0" smtClean="0"/>
                        <a:t>검증 </a:t>
                      </a:r>
                      <a:r>
                        <a:rPr lang="en-US" altLang="ko-KR" sz="900" baseline="0" dirty="0" smtClean="0"/>
                        <a:t>(SI/CI)</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08:00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a:t>
                      </a:r>
                      <a:r>
                        <a:rPr lang="en-US" altLang="ko-KR" sz="900" baseline="0" dirty="0" smtClean="0"/>
                        <a:t> 10:00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SI/CI</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2570">
                <a:tc>
                  <a:txBody>
                    <a:bodyPr/>
                    <a:lstStyle/>
                    <a:p>
                      <a:pPr algn="l" latinLnBrk="1"/>
                      <a:r>
                        <a:rPr lang="ko-KR" altLang="en-US" sz="900" dirty="0" smtClean="0"/>
                        <a:t>온라인 현업 검증</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latinLnBrk="1"/>
                      <a:r>
                        <a:rPr lang="en-US" altLang="ko-KR" sz="900" dirty="0" smtClean="0"/>
                        <a:t>- </a:t>
                      </a:r>
                      <a:r>
                        <a:rPr lang="ko-KR" altLang="en-US" sz="900" dirty="0" smtClean="0"/>
                        <a:t>온라인 화면 검증 </a:t>
                      </a:r>
                      <a:r>
                        <a:rPr lang="en-US" altLang="ko-KR" sz="900" dirty="0" smtClean="0"/>
                        <a:t>(</a:t>
                      </a:r>
                      <a:r>
                        <a:rPr lang="ko-KR" altLang="en-US" sz="900" dirty="0" smtClean="0"/>
                        <a:t>현업</a:t>
                      </a:r>
                      <a:r>
                        <a:rPr lang="en-US" altLang="ko-KR" sz="900" dirty="0" smtClean="0"/>
                        <a:t>)</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09:00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11:00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ko-KR" altLang="en-US" sz="900" dirty="0" smtClean="0"/>
                        <a:t>현업</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ko-KR" altLang="en-US" sz="900" dirty="0" smtClean="0"/>
                        <a:t>체크리스트</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2570">
                <a:tc>
                  <a:txBody>
                    <a:bodyPr/>
                    <a:lstStyle/>
                    <a:p>
                      <a:pPr algn="l" latinLnBrk="1"/>
                      <a:r>
                        <a:rPr lang="en-US" altLang="ko-KR" sz="900" baseline="0" dirty="0" smtClean="0"/>
                        <a:t>TO-BE </a:t>
                      </a:r>
                      <a:r>
                        <a:rPr lang="ko-KR" altLang="en-US" sz="900" dirty="0" smtClean="0"/>
                        <a:t>백업 </a:t>
                      </a:r>
                      <a:r>
                        <a:rPr lang="en-US" altLang="ko-KR" sz="900" dirty="0" smtClean="0"/>
                        <a:t>(DB, FILE)</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l" latinLnBrk="1"/>
                      <a:r>
                        <a:rPr lang="en-US" altLang="ko-KR" sz="900" dirty="0" smtClean="0"/>
                        <a:t>- DBMS </a:t>
                      </a:r>
                      <a:r>
                        <a:rPr lang="ko-KR" altLang="en-US" sz="900" dirty="0" smtClean="0"/>
                        <a:t>데이터 및 파일 백업</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latinLnBrk="1"/>
                      <a:r>
                        <a:rPr lang="en-US" altLang="ko-KR" sz="900" dirty="0" smtClean="0"/>
                        <a:t>7/15 09:00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latinLnBrk="1"/>
                      <a:r>
                        <a:rPr lang="en-US" altLang="ko-KR" sz="900" dirty="0" smtClean="0"/>
                        <a:t>7/15 13:00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latinLnBrk="1"/>
                      <a:r>
                        <a:rPr lang="ko-KR" altLang="en-US" sz="900" dirty="0" smtClean="0"/>
                        <a:t>김창균</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latinLnBrk="1"/>
                      <a:r>
                        <a:rPr lang="ko-KR" altLang="en-US" sz="900" dirty="0" smtClean="0"/>
                        <a:t>업무파일</a:t>
                      </a:r>
                      <a:r>
                        <a:rPr lang="en-US" altLang="ko-KR" sz="900" dirty="0" smtClean="0"/>
                        <a:t>(</a:t>
                      </a:r>
                      <a:r>
                        <a:rPr lang="ko-KR" altLang="en-US" sz="900" dirty="0" smtClean="0"/>
                        <a:t>배치 후 수행</a:t>
                      </a:r>
                      <a:r>
                        <a:rPr lang="en-US" altLang="ko-KR" sz="900" dirty="0" smtClean="0"/>
                        <a:t>)</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192570">
                <a:tc>
                  <a:txBody>
                    <a:bodyPr/>
                    <a:lstStyle/>
                    <a:p>
                      <a:pPr algn="l" latinLnBrk="1"/>
                      <a:r>
                        <a:rPr lang="ko-KR" altLang="en-US" sz="900" dirty="0" smtClean="0"/>
                        <a:t>온라인 대외</a:t>
                      </a:r>
                      <a:r>
                        <a:rPr lang="ko-KR" altLang="en-US" sz="900" baseline="0" dirty="0" smtClean="0"/>
                        <a:t>환경 구성</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latinLnBrk="1">
                        <a:buFontTx/>
                        <a:buNone/>
                      </a:pPr>
                      <a:r>
                        <a:rPr lang="en-US" altLang="ko-KR" sz="900" dirty="0" smtClean="0"/>
                        <a:t>- NAT</a:t>
                      </a:r>
                      <a:r>
                        <a:rPr lang="en-US" altLang="ko-KR" sz="900" baseline="0" dirty="0" smtClean="0"/>
                        <a:t> </a:t>
                      </a:r>
                      <a:r>
                        <a:rPr lang="ko-KR" altLang="en-US" sz="900" baseline="0" dirty="0" smtClean="0"/>
                        <a:t>서버</a:t>
                      </a:r>
                      <a:r>
                        <a:rPr lang="en-US" altLang="ko-KR" sz="900" baseline="0" dirty="0" smtClean="0"/>
                        <a:t>IP</a:t>
                      </a:r>
                      <a:r>
                        <a:rPr lang="ko-KR" altLang="en-US" sz="900" baseline="0" dirty="0" smtClean="0"/>
                        <a:t> 변경 </a:t>
                      </a:r>
                      <a:r>
                        <a:rPr lang="en-US" altLang="ko-KR" sz="900" baseline="0" dirty="0" smtClean="0"/>
                        <a:t>(AS-IS </a:t>
                      </a:r>
                      <a:r>
                        <a:rPr lang="ko-KR" altLang="en-US" sz="900" baseline="0" dirty="0" smtClean="0"/>
                        <a:t>서버</a:t>
                      </a:r>
                      <a:r>
                        <a:rPr lang="en-US" altLang="ko-KR" sz="900" baseline="0" dirty="0" smtClean="0"/>
                        <a:t>IP </a:t>
                      </a:r>
                      <a:r>
                        <a:rPr lang="en-US" altLang="ko-KR" sz="900" baseline="0" dirty="0" smtClean="0">
                          <a:sym typeface="Wingdings" panose="05000000000000000000" pitchFamily="2" charset="2"/>
                        </a:rPr>
                        <a:t> TO-BE</a:t>
                      </a:r>
                      <a:r>
                        <a:rPr lang="ko-KR" altLang="en-US" sz="900" baseline="0" dirty="0" smtClean="0">
                          <a:sym typeface="Wingdings" panose="05000000000000000000" pitchFamily="2" charset="2"/>
                        </a:rPr>
                        <a:t>서버 </a:t>
                      </a:r>
                      <a:r>
                        <a:rPr lang="en-US" altLang="ko-KR" sz="900" baseline="0" dirty="0" smtClean="0">
                          <a:sym typeface="Wingdings" panose="05000000000000000000" pitchFamily="2" charset="2"/>
                        </a:rPr>
                        <a:t>IP)</a:t>
                      </a:r>
                      <a:endParaRPr lang="en-US" altLang="ko-KR" sz="900" baseline="0" dirty="0" smtClean="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a:t>
                      </a:r>
                      <a:r>
                        <a:rPr lang="en-US" altLang="ko-KR" sz="900" baseline="0" dirty="0" smtClean="0"/>
                        <a:t> 08:00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a:t>
                      </a:r>
                      <a:r>
                        <a:rPr lang="en-US" altLang="ko-KR" sz="900" dirty="0" smtClean="0"/>
                        <a:t>08:10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ko-KR" altLang="en-US" sz="900" dirty="0" err="1" smtClean="0"/>
                        <a:t>한모세</a:t>
                      </a:r>
                      <a:endParaRPr lang="en-US" altLang="ko-KR" sz="900" dirty="0" smtClean="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2570">
                <a:tc>
                  <a:txBody>
                    <a:bodyPr/>
                    <a:lstStyle/>
                    <a:p>
                      <a:pPr algn="l" latinLnBrk="1"/>
                      <a:r>
                        <a:rPr lang="ko-KR" altLang="en-US" sz="900" dirty="0" smtClean="0"/>
                        <a:t>온라인 대외 연계 검증</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latinLnBrk="1">
                        <a:buFontTx/>
                        <a:buNone/>
                      </a:pPr>
                      <a:r>
                        <a:rPr lang="en-US" altLang="ko-KR" sz="900" dirty="0" smtClean="0"/>
                        <a:t>- </a:t>
                      </a:r>
                      <a:r>
                        <a:rPr lang="ko-KR" altLang="en-US" sz="900" dirty="0" smtClean="0"/>
                        <a:t>대외</a:t>
                      </a:r>
                      <a:r>
                        <a:rPr lang="ko-KR" altLang="en-US" sz="900" baseline="0" dirty="0" smtClean="0"/>
                        <a:t> 시스템 연계 및 파트너 검증</a:t>
                      </a:r>
                      <a:endParaRPr lang="en-US" altLang="ko-KR" sz="900" baseline="0" dirty="0" smtClean="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11:00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12:00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ko-KR" altLang="en-US" sz="900" dirty="0" smtClean="0"/>
                        <a:t>원순양</a:t>
                      </a:r>
                      <a:r>
                        <a:rPr lang="en-US" altLang="ko-KR" sz="900" dirty="0" smtClean="0"/>
                        <a:t>/</a:t>
                      </a:r>
                      <a:r>
                        <a:rPr lang="ko-KR" altLang="en-US" sz="900" dirty="0" smtClean="0"/>
                        <a:t>현업</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ko-KR" altLang="en-US" sz="900" dirty="0" smtClean="0"/>
                        <a:t>체크리스트</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2570">
                <a:tc>
                  <a:txBody>
                    <a:bodyPr/>
                    <a:lstStyle/>
                    <a:p>
                      <a:pPr algn="l" latinLnBrk="1"/>
                      <a:r>
                        <a:rPr lang="ko-KR" altLang="en-US" sz="900" dirty="0" smtClean="0"/>
                        <a:t>검증 결과 취합 및 분석</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latinLnBrk="1"/>
                      <a:r>
                        <a:rPr lang="en-US" altLang="ko-KR" sz="900" dirty="0" smtClean="0"/>
                        <a:t>-</a:t>
                      </a:r>
                      <a:r>
                        <a:rPr lang="en-US" altLang="ko-KR" sz="900" baseline="0" dirty="0" smtClean="0"/>
                        <a:t> </a:t>
                      </a:r>
                      <a:r>
                        <a:rPr lang="ko-KR" altLang="en-US" sz="900" baseline="0" dirty="0" smtClean="0"/>
                        <a:t>데이터검증</a:t>
                      </a:r>
                      <a:r>
                        <a:rPr lang="en-US" altLang="ko-KR" sz="900" baseline="0" dirty="0" smtClean="0"/>
                        <a:t>/</a:t>
                      </a:r>
                      <a:r>
                        <a:rPr lang="ko-KR" altLang="en-US" sz="900" baseline="0" dirty="0" smtClean="0"/>
                        <a:t>온라인 검증결과 취합 및 보고</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12:00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12:30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ko-KR" altLang="en-US" sz="900" dirty="0" smtClean="0"/>
                        <a:t>서영실</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2570">
                <a:tc>
                  <a:txBody>
                    <a:bodyPr/>
                    <a:lstStyle/>
                    <a:p>
                      <a:pPr algn="l" latinLnBrk="1"/>
                      <a:r>
                        <a:rPr lang="en-US" altLang="ko-KR" sz="900" dirty="0" smtClean="0">
                          <a:solidFill>
                            <a:srgbClr val="FF0000"/>
                          </a:solidFill>
                        </a:rPr>
                        <a:t>▶</a:t>
                      </a:r>
                      <a:r>
                        <a:rPr lang="en-US" altLang="ko-KR" sz="900" dirty="0" smtClean="0"/>
                        <a:t> GO-LIVE </a:t>
                      </a:r>
                      <a:r>
                        <a:rPr lang="ko-KR" altLang="en-US" sz="900" dirty="0" smtClean="0"/>
                        <a:t>결정</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latinLnBrk="1"/>
                      <a:r>
                        <a:rPr lang="en-US" altLang="ko-KR" sz="900" dirty="0" smtClean="0"/>
                        <a:t>- </a:t>
                      </a:r>
                      <a:r>
                        <a:rPr lang="ko-KR" altLang="en-US" sz="900" dirty="0" smtClean="0"/>
                        <a:t>검증 결과를 통한</a:t>
                      </a:r>
                      <a:r>
                        <a:rPr lang="ko-KR" altLang="en-US" sz="900" baseline="0" dirty="0" smtClean="0"/>
                        <a:t> 시스템 오픈 여부 결정</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12:30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13:00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ko-KR" altLang="en-US" sz="900" dirty="0" smtClean="0"/>
                        <a:t>현업</a:t>
                      </a:r>
                      <a:r>
                        <a:rPr lang="en-US" altLang="ko-KR" sz="900" dirty="0" smtClean="0"/>
                        <a:t>/</a:t>
                      </a:r>
                      <a:r>
                        <a:rPr lang="ko-KR" altLang="en-US" sz="900" dirty="0" smtClean="0"/>
                        <a:t>송진회</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2570">
                <a:tc>
                  <a:txBody>
                    <a:bodyPr/>
                    <a:lstStyle/>
                    <a:p>
                      <a:pPr algn="l" latinLnBrk="1"/>
                      <a:r>
                        <a:rPr lang="ko-KR" altLang="en-US" sz="900" dirty="0" smtClean="0"/>
                        <a:t>테스트 사용자 통제</a:t>
                      </a:r>
                      <a:r>
                        <a:rPr lang="en-US" altLang="ko-KR" sz="900" dirty="0" smtClean="0"/>
                        <a:t>(</a:t>
                      </a:r>
                      <a:r>
                        <a:rPr lang="ko-KR" altLang="en-US" sz="900" dirty="0" smtClean="0"/>
                        <a:t>원복</a:t>
                      </a:r>
                      <a:r>
                        <a:rPr lang="en-US" altLang="ko-KR" sz="900" dirty="0" smtClean="0"/>
                        <a:t>)</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latinLnBrk="1"/>
                      <a:r>
                        <a:rPr lang="en-US" altLang="ko-KR" sz="900" dirty="0" smtClean="0"/>
                        <a:t>- </a:t>
                      </a:r>
                      <a:r>
                        <a:rPr lang="ko-KR" altLang="en-US" sz="900" dirty="0" smtClean="0"/>
                        <a:t>계정 정보 원복</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13:00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13:10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ko-KR" altLang="en-US" sz="900" dirty="0" smtClean="0"/>
                        <a:t>이지훈</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2570">
                <a:tc>
                  <a:txBody>
                    <a:bodyPr/>
                    <a:lstStyle/>
                    <a:p>
                      <a:pPr algn="l" latinLnBrk="1"/>
                      <a:r>
                        <a:rPr lang="en-US" altLang="ko-KR" sz="900" dirty="0" smtClean="0"/>
                        <a:t>TO-BE </a:t>
                      </a:r>
                      <a:r>
                        <a:rPr lang="ko-KR" altLang="en-US" sz="900" dirty="0" smtClean="0"/>
                        <a:t>배치작업 수행</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latinLnBrk="1"/>
                      <a:r>
                        <a:rPr lang="en-US" altLang="ko-KR" sz="900" dirty="0" smtClean="0"/>
                        <a:t>- </a:t>
                      </a:r>
                      <a:r>
                        <a:rPr lang="ko-KR" altLang="en-US" sz="900" dirty="0" smtClean="0"/>
                        <a:t>휴일 배치작업 수행 </a:t>
                      </a:r>
                      <a:r>
                        <a:rPr lang="en-US" altLang="ko-KR" sz="900" dirty="0" smtClean="0"/>
                        <a:t>(</a:t>
                      </a:r>
                      <a:r>
                        <a:rPr lang="ko-KR" altLang="en-US" sz="900" dirty="0" smtClean="0"/>
                        <a:t>수동</a:t>
                      </a:r>
                      <a:r>
                        <a:rPr lang="en-US" altLang="ko-KR" sz="900" dirty="0" smtClean="0"/>
                        <a:t>) </a:t>
                      </a:r>
                      <a:r>
                        <a:rPr lang="ko-KR" altLang="en-US" sz="900" dirty="0" smtClean="0"/>
                        <a:t>및 결과 확인</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14:10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16:00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ko-KR" altLang="en-US" sz="900" dirty="0" smtClean="0"/>
                        <a:t>원순양</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baseline="0" dirty="0" smtClean="0"/>
                        <a:t>Control-M </a:t>
                      </a:r>
                      <a:r>
                        <a:rPr lang="ko-KR" altLang="en-US" sz="900" baseline="0" dirty="0" smtClean="0"/>
                        <a:t>스케줄링 </a:t>
                      </a:r>
                      <a:r>
                        <a:rPr lang="en-US" altLang="ko-KR" sz="900" baseline="0" dirty="0" smtClean="0"/>
                        <a:t>Hold</a:t>
                      </a:r>
                      <a:r>
                        <a:rPr lang="ko-KR" altLang="en-US" sz="900" baseline="0" dirty="0" smtClean="0"/>
                        <a:t>해제</a:t>
                      </a:r>
                      <a:endParaRPr lang="en-US" altLang="ko-KR" sz="900" dirty="0" smtClean="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2570">
                <a:tc>
                  <a:txBody>
                    <a:bodyPr/>
                    <a:lstStyle/>
                    <a:p>
                      <a:pPr algn="l" latinLnBrk="1"/>
                      <a:r>
                        <a:rPr lang="ko-KR" altLang="en-US" sz="900" dirty="0" err="1" smtClean="0"/>
                        <a:t>실환경</a:t>
                      </a:r>
                      <a:r>
                        <a:rPr lang="ko-KR" altLang="en-US" sz="900" dirty="0" smtClean="0"/>
                        <a:t> 점검</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latinLnBrk="1"/>
                      <a:r>
                        <a:rPr lang="en-US" altLang="ko-KR" sz="900" dirty="0" smtClean="0"/>
                        <a:t>- </a:t>
                      </a:r>
                      <a:r>
                        <a:rPr lang="ko-KR" altLang="en-US" sz="900" dirty="0" smtClean="0"/>
                        <a:t>운영모드에서 최소 거래 수행하여 </a:t>
                      </a:r>
                      <a:r>
                        <a:rPr lang="ko-KR" altLang="en-US" sz="900" dirty="0" err="1" smtClean="0"/>
                        <a:t>실환경</a:t>
                      </a:r>
                      <a:r>
                        <a:rPr lang="ko-KR" altLang="en-US" sz="900" dirty="0" smtClean="0"/>
                        <a:t> 검증</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13:10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13:20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ko-KR" altLang="en-US" sz="900" dirty="0" smtClean="0"/>
                        <a:t>현업</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ko-KR" altLang="en-US" sz="900" dirty="0" smtClean="0"/>
                        <a:t>실 거래를 통한 환경점검</a:t>
                      </a:r>
                      <a:endParaRPr lang="en-US" altLang="ko-KR" sz="900" dirty="0" smtClean="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2570">
                <a:tc>
                  <a:txBody>
                    <a:bodyPr/>
                    <a:lstStyle/>
                    <a:p>
                      <a:pPr algn="l" latinLnBrk="1"/>
                      <a:r>
                        <a:rPr lang="ko-KR" altLang="en-US" sz="900" dirty="0" smtClean="0"/>
                        <a:t>안정화 수행</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latinLnBrk="1">
                        <a:buFontTx/>
                        <a:buNone/>
                      </a:pPr>
                      <a:r>
                        <a:rPr lang="en-US" altLang="ko-KR" sz="900" baseline="0" dirty="0" smtClean="0"/>
                        <a:t>- </a:t>
                      </a:r>
                      <a:r>
                        <a:rPr lang="ko-KR" altLang="en-US" sz="900" baseline="0" dirty="0" smtClean="0"/>
                        <a:t>시스템 성능</a:t>
                      </a:r>
                      <a:r>
                        <a:rPr lang="en-US" altLang="ko-KR" sz="900" baseline="0" dirty="0" smtClean="0"/>
                        <a:t>/</a:t>
                      </a:r>
                      <a:r>
                        <a:rPr lang="ko-KR" altLang="en-US" sz="900" baseline="0" dirty="0" smtClean="0"/>
                        <a:t>기능 모니터링</a:t>
                      </a:r>
                      <a:endParaRPr lang="en-US" altLang="ko-KR" sz="900" baseline="0" dirty="0" smtClean="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7/15 16:00</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900" dirty="0" smtClean="0"/>
                        <a:t>~</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ko-KR" altLang="en-US" sz="900" dirty="0" smtClean="0"/>
                        <a:t>개발팀</a:t>
                      </a:r>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9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835958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제목 3"/>
          <p:cNvSpPr txBox="1">
            <a:spLocks/>
          </p:cNvSpPr>
          <p:nvPr/>
        </p:nvSpPr>
        <p:spPr>
          <a:xfrm>
            <a:off x="334952" y="453093"/>
            <a:ext cx="8516033" cy="461665"/>
          </a:xfrm>
          <a:prstGeom prst="rect">
            <a:avLst/>
          </a:prstGeom>
        </p:spPr>
        <p:txBody>
          <a:bodyPr/>
          <a:lstStyle>
            <a:lvl1pPr algn="l" defTabSz="844083" rtl="0" eaLnBrk="1" latinLnBrk="1" hangingPunct="1">
              <a:spcBef>
                <a:spcPct val="0"/>
              </a:spcBef>
              <a:buNone/>
              <a:defRPr lang="ko-KR" altLang="en-US" sz="2000" b="1" kern="1200" dirty="0">
                <a:solidFill>
                  <a:schemeClr val="tx1">
                    <a:lumMod val="85000"/>
                    <a:lumOff val="15000"/>
                  </a:schemeClr>
                </a:solidFill>
                <a:latin typeface="+mn-ea"/>
                <a:ea typeface="+mn-ea"/>
                <a:cs typeface="Arial" pitchFamily="34" charset="0"/>
              </a:defRPr>
            </a:lvl1pPr>
          </a:lstStyle>
          <a:p>
            <a:r>
              <a:rPr lang="en-US" altLang="ko-KR" sz="2400" dirty="0">
                <a:solidFill>
                  <a:schemeClr val="tx1">
                    <a:lumMod val="65000"/>
                    <a:lumOff val="35000"/>
                  </a:schemeClr>
                </a:solidFill>
              </a:rPr>
              <a:t>4</a:t>
            </a:r>
            <a:r>
              <a:rPr lang="en-US" altLang="ko-KR" sz="2400" dirty="0" smtClean="0">
                <a:solidFill>
                  <a:schemeClr val="tx1">
                    <a:lumMod val="65000"/>
                    <a:lumOff val="35000"/>
                  </a:schemeClr>
                </a:solidFill>
              </a:rPr>
              <a:t>.1. </a:t>
            </a:r>
            <a:r>
              <a:rPr lang="ko-KR" altLang="en-US" sz="2400" dirty="0" smtClean="0">
                <a:solidFill>
                  <a:schemeClr val="tx1">
                    <a:lumMod val="65000"/>
                    <a:lumOff val="35000"/>
                  </a:schemeClr>
                </a:solidFill>
              </a:rPr>
              <a:t>파일 이관 방안</a:t>
            </a:r>
            <a:endParaRPr lang="ko-KR" altLang="en-US" sz="1800" dirty="0">
              <a:solidFill>
                <a:schemeClr val="tx1">
                  <a:lumMod val="65000"/>
                  <a:lumOff val="35000"/>
                </a:schemeClr>
              </a:solidFill>
            </a:endParaRPr>
          </a:p>
        </p:txBody>
      </p:sp>
      <p:graphicFrame>
        <p:nvGraphicFramePr>
          <p:cNvPr id="66" name="Group 353"/>
          <p:cNvGraphicFramePr>
            <a:graphicFrameLocks noGrp="1"/>
          </p:cNvGraphicFramePr>
          <p:nvPr>
            <p:extLst>
              <p:ext uri="{D42A27DB-BD31-4B8C-83A1-F6EECF244321}">
                <p14:modId xmlns:p14="http://schemas.microsoft.com/office/powerpoint/2010/main" val="3544775855"/>
              </p:ext>
            </p:extLst>
          </p:nvPr>
        </p:nvGraphicFramePr>
        <p:xfrm>
          <a:off x="415925" y="1341054"/>
          <a:ext cx="9070976" cy="479280"/>
        </p:xfrm>
        <a:graphic>
          <a:graphicData uri="http://schemas.openxmlformats.org/drawingml/2006/table">
            <a:tbl>
              <a:tblPr/>
              <a:tblGrid>
                <a:gridCol w="1089477"/>
                <a:gridCol w="3446011"/>
                <a:gridCol w="1163069"/>
                <a:gridCol w="3372419"/>
              </a:tblGrid>
              <a:tr h="231775">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en-US" altLang="ko-KR" sz="1100" b="1" i="0" u="none" strike="noStrike" cap="none" normalizeH="0" baseline="0" dirty="0" smtClean="0">
                          <a:ln>
                            <a:noFill/>
                          </a:ln>
                          <a:solidFill>
                            <a:schemeClr val="tx1"/>
                          </a:solidFill>
                          <a:effectLst/>
                          <a:latin typeface="+mn-ea"/>
                          <a:ea typeface="+mn-ea"/>
                        </a:rPr>
                        <a:t>Task </a:t>
                      </a:r>
                      <a:r>
                        <a:rPr kumimoji="1" lang="ko-KR" altLang="en-US" sz="1100" b="1" i="0" u="none" strike="noStrike" cap="none" normalizeH="0" baseline="0" dirty="0" smtClean="0">
                          <a:ln>
                            <a:noFill/>
                          </a:ln>
                          <a:solidFill>
                            <a:schemeClr val="tx1"/>
                          </a:solidFill>
                          <a:effectLst/>
                          <a:latin typeface="+mn-ea"/>
                          <a:ea typeface="+mn-ea"/>
                        </a:rPr>
                        <a:t>명</a:t>
                      </a:r>
                      <a:r>
                        <a:rPr kumimoji="1" lang="en-US" altLang="ko-KR" sz="1100" b="1" i="0" u="none" strike="noStrike" cap="none" normalizeH="0" baseline="0" dirty="0" smtClean="0">
                          <a:ln>
                            <a:noFill/>
                          </a:ln>
                          <a:solidFill>
                            <a:schemeClr val="tx1"/>
                          </a:solidFill>
                          <a:effectLst/>
                          <a:latin typeface="+mn-ea"/>
                          <a:ea typeface="+mn-ea"/>
                        </a:rPr>
                        <a:t>(</a:t>
                      </a:r>
                      <a:r>
                        <a:rPr kumimoji="1" lang="ko-KR" altLang="en-US" sz="1100" b="1" i="0" u="none" strike="noStrike" cap="none" normalizeH="0" baseline="0" dirty="0" smtClean="0">
                          <a:ln>
                            <a:noFill/>
                          </a:ln>
                          <a:solidFill>
                            <a:schemeClr val="tx1"/>
                          </a:solidFill>
                          <a:effectLst/>
                          <a:latin typeface="+mn-ea"/>
                          <a:ea typeface="+mn-ea"/>
                        </a:rPr>
                        <a:t>코드</a:t>
                      </a:r>
                      <a:r>
                        <a:rPr kumimoji="1" lang="en-US" altLang="ko-KR" sz="1100" b="1" i="0" u="none" strike="noStrike" cap="none" normalizeH="0" baseline="0" dirty="0" smtClean="0">
                          <a:ln>
                            <a:noFill/>
                          </a:ln>
                          <a:solidFill>
                            <a:schemeClr val="tx1"/>
                          </a:solidFill>
                          <a:effectLst/>
                          <a:latin typeface="+mn-ea"/>
                          <a:ea typeface="+mn-ea"/>
                        </a:rPr>
                        <a:t>)</a:t>
                      </a:r>
                      <a:endParaRPr kumimoji="1" lang="ko-KR" altLang="en-US" sz="1100" b="1" i="0" u="none" strike="noStrike" cap="none" normalizeH="0" baseline="0" dirty="0" smtClean="0">
                        <a:ln>
                          <a:noFill/>
                        </a:ln>
                        <a:solidFill>
                          <a:schemeClr val="tx1"/>
                        </a:solidFill>
                        <a:effectLst/>
                        <a:latin typeface="+mn-ea"/>
                        <a:ea typeface="+mn-ea"/>
                      </a:endParaRP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ko-KR" altLang="en-US" sz="1100" b="0" i="0" u="none" strike="noStrike" cap="none" normalizeH="0" baseline="0" dirty="0" smtClean="0">
                          <a:ln>
                            <a:noFill/>
                          </a:ln>
                          <a:solidFill>
                            <a:schemeClr val="tx1"/>
                          </a:solidFill>
                          <a:effectLst/>
                          <a:latin typeface="+mn-ea"/>
                          <a:ea typeface="+mn-ea"/>
                        </a:rPr>
                        <a:t>파일 이관작업 수행</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en-US" altLang="ko-KR" sz="1100" b="1" i="0" u="none" strike="noStrike" cap="none" normalizeH="0" baseline="0" dirty="0" smtClean="0">
                          <a:ln>
                            <a:noFill/>
                          </a:ln>
                          <a:solidFill>
                            <a:schemeClr val="tx1"/>
                          </a:solidFill>
                          <a:effectLst/>
                          <a:latin typeface="+mn-ea"/>
                          <a:ea typeface="+mn-ea"/>
                        </a:rPr>
                        <a:t>Task </a:t>
                      </a:r>
                      <a:r>
                        <a:rPr kumimoji="1" lang="ko-KR" altLang="en-US" sz="1100" b="1" i="0" u="none" strike="noStrike" cap="none" normalizeH="0" baseline="0" dirty="0" smtClean="0">
                          <a:ln>
                            <a:noFill/>
                          </a:ln>
                          <a:solidFill>
                            <a:schemeClr val="tx1"/>
                          </a:solidFill>
                          <a:effectLst/>
                          <a:latin typeface="+mn-ea"/>
                          <a:ea typeface="+mn-ea"/>
                        </a:rPr>
                        <a:t>정의</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ko-KR" altLang="en-US" sz="1100" b="0" i="0" u="none" strike="noStrike" cap="none" normalizeH="0" baseline="0" dirty="0" smtClean="0">
                          <a:ln>
                            <a:noFill/>
                          </a:ln>
                          <a:solidFill>
                            <a:schemeClr val="tx1"/>
                          </a:solidFill>
                          <a:effectLst/>
                          <a:latin typeface="+mn-ea"/>
                          <a:ea typeface="+mn-ea"/>
                        </a:rPr>
                        <a:t>파일에 대한 이관 작업 실시</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33363">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ko-KR" altLang="en-US" sz="1100" b="1" i="0" u="none" strike="noStrike" cap="none" normalizeH="0" baseline="0" dirty="0" smtClean="0">
                          <a:ln>
                            <a:noFill/>
                          </a:ln>
                          <a:solidFill>
                            <a:schemeClr val="tx1"/>
                          </a:solidFill>
                          <a:effectLst/>
                          <a:latin typeface="+mn-ea"/>
                          <a:ea typeface="+mn-ea"/>
                        </a:rPr>
                        <a:t>작업 일자</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en-US" altLang="ko-KR" sz="1100" b="0" i="0" u="none" strike="noStrike" cap="none" normalizeH="0" baseline="0" dirty="0" smtClean="0">
                          <a:ln>
                            <a:noFill/>
                          </a:ln>
                          <a:solidFill>
                            <a:schemeClr val="tx1"/>
                          </a:solidFill>
                          <a:effectLst/>
                          <a:latin typeface="+mn-ea"/>
                          <a:ea typeface="+mn-ea"/>
                        </a:rPr>
                        <a:t>7/15 03:10 ~ 7/15 07:00</a:t>
                      </a:r>
                      <a:endParaRPr kumimoji="1" lang="ko-KR" altLang="en-US" sz="1100" b="0" i="0" u="none" strike="noStrike" cap="none" normalizeH="0" baseline="0" dirty="0" smtClean="0">
                        <a:ln>
                          <a:noFill/>
                        </a:ln>
                        <a:solidFill>
                          <a:schemeClr val="tx1"/>
                        </a:solidFill>
                        <a:effectLst/>
                        <a:latin typeface="+mn-ea"/>
                        <a:ea typeface="+mn-ea"/>
                      </a:endParaRP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ko-KR" altLang="en-US" sz="1100" b="1" i="0" u="none" strike="noStrike" cap="none" normalizeH="0" baseline="0" dirty="0" smtClean="0">
                          <a:ln>
                            <a:noFill/>
                          </a:ln>
                          <a:solidFill>
                            <a:schemeClr val="tx1"/>
                          </a:solidFill>
                          <a:effectLst/>
                          <a:latin typeface="+mn-ea"/>
                          <a:ea typeface="+mn-ea"/>
                        </a:rPr>
                        <a:t>수행 시점</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ko-KR" altLang="en-US" sz="1100" b="0" i="0" u="none" strike="noStrike" cap="none" normalizeH="0" baseline="0" dirty="0" smtClean="0">
                          <a:ln>
                            <a:noFill/>
                          </a:ln>
                          <a:solidFill>
                            <a:schemeClr val="tx1"/>
                          </a:solidFill>
                          <a:effectLst/>
                          <a:latin typeface="+mn-ea"/>
                          <a:ea typeface="+mn-ea"/>
                        </a:rPr>
                        <a:t>시스템 사용 중지 및 배치작업 종료 후</a:t>
                      </a:r>
                      <a:endParaRPr kumimoji="1" lang="en-US" altLang="ko-KR" sz="1100" b="0" i="0" u="none" strike="noStrike" cap="none" normalizeH="0" baseline="0" dirty="0" smtClean="0">
                        <a:ln>
                          <a:noFill/>
                        </a:ln>
                        <a:solidFill>
                          <a:schemeClr val="tx1"/>
                        </a:solidFill>
                        <a:effectLst/>
                        <a:latin typeface="+mn-ea"/>
                        <a:ea typeface="+mn-ea"/>
                      </a:endParaRP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7" name="TextBox 66"/>
          <p:cNvSpPr txBox="1"/>
          <p:nvPr/>
        </p:nvSpPr>
        <p:spPr>
          <a:xfrm>
            <a:off x="416496" y="980728"/>
            <a:ext cx="6953393" cy="338554"/>
          </a:xfrm>
          <a:prstGeom prst="rect">
            <a:avLst/>
          </a:prstGeom>
          <a:noFill/>
        </p:spPr>
        <p:txBody>
          <a:bodyPr wrap="square" rtlCol="0">
            <a:spAutoFit/>
          </a:bodyPr>
          <a:lstStyle/>
          <a:p>
            <a:r>
              <a:rPr lang="ko-KR" altLang="en-US" sz="1600" b="1" dirty="0" smtClean="0">
                <a:solidFill>
                  <a:prstClr val="black">
                    <a:lumMod val="65000"/>
                    <a:lumOff val="35000"/>
                  </a:prstClr>
                </a:solidFill>
                <a:latin typeface="+mn-ea"/>
                <a:ea typeface="+mn-ea"/>
              </a:rPr>
              <a:t>개요</a:t>
            </a:r>
            <a:endParaRPr lang="ko-KR" altLang="en-US" sz="1600" b="1" dirty="0">
              <a:solidFill>
                <a:prstClr val="black">
                  <a:lumMod val="65000"/>
                  <a:lumOff val="35000"/>
                </a:prstClr>
              </a:solidFill>
              <a:latin typeface="+mn-ea"/>
              <a:ea typeface="+mn-ea"/>
            </a:endParaRPr>
          </a:p>
        </p:txBody>
      </p:sp>
      <p:sp>
        <p:nvSpPr>
          <p:cNvPr id="68" name="TextBox 67"/>
          <p:cNvSpPr txBox="1"/>
          <p:nvPr/>
        </p:nvSpPr>
        <p:spPr>
          <a:xfrm>
            <a:off x="416496" y="2370366"/>
            <a:ext cx="6953393" cy="338554"/>
          </a:xfrm>
          <a:prstGeom prst="rect">
            <a:avLst/>
          </a:prstGeom>
          <a:noFill/>
        </p:spPr>
        <p:txBody>
          <a:bodyPr wrap="square" rtlCol="0">
            <a:spAutoFit/>
          </a:bodyPr>
          <a:lstStyle/>
          <a:p>
            <a:r>
              <a:rPr lang="ko-KR" altLang="en-US" sz="1600" b="1" dirty="0" smtClean="0">
                <a:solidFill>
                  <a:prstClr val="black">
                    <a:lumMod val="65000"/>
                    <a:lumOff val="35000"/>
                  </a:prstClr>
                </a:solidFill>
                <a:latin typeface="+mn-ea"/>
                <a:ea typeface="+mn-ea"/>
              </a:rPr>
              <a:t>작업 절차 </a:t>
            </a:r>
            <a:r>
              <a:rPr lang="ko-KR" altLang="en-US" sz="1600" b="1" dirty="0">
                <a:solidFill>
                  <a:prstClr val="black">
                    <a:lumMod val="65000"/>
                    <a:lumOff val="35000"/>
                  </a:prstClr>
                </a:solidFill>
                <a:latin typeface="+mn-ea"/>
                <a:ea typeface="+mn-ea"/>
              </a:rPr>
              <a:t>및</a:t>
            </a:r>
            <a:r>
              <a:rPr lang="en-US" altLang="ko-KR" sz="1600" b="1" dirty="0" smtClean="0">
                <a:solidFill>
                  <a:prstClr val="black">
                    <a:lumMod val="65000"/>
                    <a:lumOff val="35000"/>
                  </a:prstClr>
                </a:solidFill>
                <a:latin typeface="+mn-ea"/>
                <a:ea typeface="+mn-ea"/>
              </a:rPr>
              <a:t> </a:t>
            </a:r>
            <a:r>
              <a:rPr lang="ko-KR" altLang="en-US" sz="1600" b="1" dirty="0" smtClean="0">
                <a:solidFill>
                  <a:prstClr val="black">
                    <a:lumMod val="65000"/>
                    <a:lumOff val="35000"/>
                  </a:prstClr>
                </a:solidFill>
                <a:latin typeface="+mn-ea"/>
                <a:ea typeface="+mn-ea"/>
              </a:rPr>
              <a:t>검증</a:t>
            </a:r>
            <a:r>
              <a:rPr lang="en-US" altLang="ko-KR" sz="1600" b="1" dirty="0" smtClean="0">
                <a:solidFill>
                  <a:prstClr val="black">
                    <a:lumMod val="65000"/>
                    <a:lumOff val="35000"/>
                  </a:prstClr>
                </a:solidFill>
                <a:latin typeface="+mn-ea"/>
                <a:ea typeface="+mn-ea"/>
              </a:rPr>
              <a:t> </a:t>
            </a:r>
            <a:r>
              <a:rPr lang="ko-KR" altLang="en-US" sz="1600" b="1" dirty="0" smtClean="0">
                <a:solidFill>
                  <a:prstClr val="black">
                    <a:lumMod val="65000"/>
                    <a:lumOff val="35000"/>
                  </a:prstClr>
                </a:solidFill>
                <a:latin typeface="+mn-ea"/>
                <a:ea typeface="+mn-ea"/>
              </a:rPr>
              <a:t>방안</a:t>
            </a:r>
            <a:endParaRPr lang="ko-KR" altLang="en-US" sz="1600" b="1" dirty="0">
              <a:solidFill>
                <a:prstClr val="black">
                  <a:lumMod val="65000"/>
                  <a:lumOff val="35000"/>
                </a:prstClr>
              </a:solidFill>
              <a:latin typeface="+mn-ea"/>
              <a:ea typeface="+mn-ea"/>
            </a:endParaRPr>
          </a:p>
        </p:txBody>
      </p:sp>
      <p:sp>
        <p:nvSpPr>
          <p:cNvPr id="70" name="TextBox 69"/>
          <p:cNvSpPr txBox="1"/>
          <p:nvPr/>
        </p:nvSpPr>
        <p:spPr>
          <a:xfrm>
            <a:off x="416496" y="2753638"/>
            <a:ext cx="2268000" cy="261610"/>
          </a:xfrm>
          <a:prstGeom prst="rect">
            <a:avLst/>
          </a:prstGeom>
          <a:solidFill>
            <a:schemeClr val="accent1">
              <a:lumMod val="20000"/>
              <a:lumOff val="80000"/>
            </a:schemeClr>
          </a:solidFill>
          <a:ln w="3175">
            <a:solidFill>
              <a:schemeClr val="bg1">
                <a:lumMod val="50000"/>
              </a:schemeClr>
            </a:solidFill>
          </a:ln>
        </p:spPr>
        <p:txBody>
          <a:bodyPr wrap="square" rtlCol="0">
            <a:spAutoFit/>
          </a:bodyPr>
          <a:lstStyle/>
          <a:p>
            <a:r>
              <a:rPr lang="en-US" altLang="ko-KR" sz="1100" b="1" dirty="0" smtClean="0">
                <a:latin typeface="+mn-ea"/>
                <a:ea typeface="+mn-ea"/>
              </a:rPr>
              <a:t>1. </a:t>
            </a:r>
            <a:r>
              <a:rPr lang="ko-KR" altLang="en-US" sz="1100" b="1" dirty="0" smtClean="0">
                <a:latin typeface="+mn-ea"/>
                <a:ea typeface="+mn-ea"/>
              </a:rPr>
              <a:t>시스템 사용 중지</a:t>
            </a:r>
            <a:endParaRPr lang="en-US" altLang="ko-KR" sz="1100" b="1" dirty="0" smtClean="0">
              <a:latin typeface="+mn-ea"/>
              <a:ea typeface="+mn-ea"/>
            </a:endParaRPr>
          </a:p>
        </p:txBody>
      </p:sp>
      <p:sp>
        <p:nvSpPr>
          <p:cNvPr id="71" name="TextBox 70"/>
          <p:cNvSpPr txBox="1"/>
          <p:nvPr/>
        </p:nvSpPr>
        <p:spPr>
          <a:xfrm>
            <a:off x="2739888" y="2753638"/>
            <a:ext cx="3636000" cy="261610"/>
          </a:xfrm>
          <a:prstGeom prst="rect">
            <a:avLst/>
          </a:prstGeom>
          <a:solidFill>
            <a:schemeClr val="accent1">
              <a:lumMod val="40000"/>
              <a:lumOff val="60000"/>
            </a:schemeClr>
          </a:solidFill>
          <a:ln w="3175">
            <a:solidFill>
              <a:schemeClr val="bg1">
                <a:lumMod val="50000"/>
              </a:schemeClr>
            </a:solidFill>
          </a:ln>
        </p:spPr>
        <p:txBody>
          <a:bodyPr wrap="square" rtlCol="0">
            <a:spAutoFit/>
          </a:bodyPr>
          <a:lstStyle/>
          <a:p>
            <a:r>
              <a:rPr lang="en-US" altLang="ko-KR" sz="1100" b="1" dirty="0" smtClean="0">
                <a:latin typeface="+mn-ea"/>
                <a:ea typeface="+mn-ea"/>
              </a:rPr>
              <a:t>2. To-Be </a:t>
            </a:r>
            <a:r>
              <a:rPr lang="ko-KR" altLang="en-US" sz="1100" b="1" dirty="0" err="1" smtClean="0">
                <a:latin typeface="+mn-ea"/>
                <a:ea typeface="+mn-ea"/>
              </a:rPr>
              <a:t>운영계</a:t>
            </a:r>
            <a:r>
              <a:rPr lang="ko-KR" altLang="en-US" sz="1100" b="1" dirty="0" smtClean="0">
                <a:latin typeface="+mn-ea"/>
                <a:ea typeface="+mn-ea"/>
              </a:rPr>
              <a:t> </a:t>
            </a:r>
            <a:r>
              <a:rPr lang="en-US" altLang="ko-KR" sz="1100" b="1" dirty="0" smtClean="0">
                <a:latin typeface="+mn-ea"/>
                <a:ea typeface="+mn-ea"/>
              </a:rPr>
              <a:t>File </a:t>
            </a:r>
            <a:r>
              <a:rPr lang="ko-KR" altLang="en-US" sz="1100" b="1" dirty="0" smtClean="0">
                <a:latin typeface="+mn-ea"/>
                <a:ea typeface="+mn-ea"/>
              </a:rPr>
              <a:t>이관 </a:t>
            </a:r>
            <a:r>
              <a:rPr lang="en-US" altLang="ko-KR" sz="1100" b="1" dirty="0" smtClean="0">
                <a:latin typeface="+mn-ea"/>
                <a:ea typeface="+mn-ea"/>
              </a:rPr>
              <a:t>(CI</a:t>
            </a:r>
            <a:r>
              <a:rPr lang="ko-KR" altLang="en-US" sz="1100" b="1" dirty="0" smtClean="0">
                <a:latin typeface="+mn-ea"/>
                <a:ea typeface="+mn-ea"/>
              </a:rPr>
              <a:t> 담당자</a:t>
            </a:r>
            <a:r>
              <a:rPr lang="en-US" altLang="ko-KR" sz="1100" b="1" dirty="0" smtClean="0">
                <a:latin typeface="+mn-ea"/>
                <a:ea typeface="+mn-ea"/>
              </a:rPr>
              <a:t>)</a:t>
            </a:r>
          </a:p>
        </p:txBody>
      </p:sp>
      <p:sp>
        <p:nvSpPr>
          <p:cNvPr id="72" name="오각형 71"/>
          <p:cNvSpPr/>
          <p:nvPr/>
        </p:nvSpPr>
        <p:spPr>
          <a:xfrm>
            <a:off x="1017070" y="3143509"/>
            <a:ext cx="1055610" cy="731823"/>
          </a:xfrm>
          <a:prstGeom prst="homePlate">
            <a:avLst>
              <a:gd name="adj" fmla="val 11328"/>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1042" rIns="0" bIns="61042" rtlCol="0" anchor="ctr"/>
          <a:lstStyle>
            <a:defPPr>
              <a:defRPr lang="en-US"/>
            </a:defPPr>
            <a:lvl1pPr algn="l" defTabSz="1277579" rtl="0" fontAlgn="base" latinLnBrk="1">
              <a:spcBef>
                <a:spcPct val="0"/>
              </a:spcBef>
              <a:spcAft>
                <a:spcPct val="0"/>
              </a:spcAft>
              <a:defRPr kumimoji="1" sz="1300" kern="1200">
                <a:solidFill>
                  <a:schemeClr val="lt1"/>
                </a:solidFill>
                <a:latin typeface="+mn-lt"/>
                <a:ea typeface="+mn-ea"/>
                <a:cs typeface="+mn-cs"/>
              </a:defRPr>
            </a:lvl1pPr>
            <a:lvl2pPr marL="637730" indent="-27550" algn="l" defTabSz="1277579" rtl="0" fontAlgn="base" latinLnBrk="1">
              <a:spcBef>
                <a:spcPct val="0"/>
              </a:spcBef>
              <a:spcAft>
                <a:spcPct val="0"/>
              </a:spcAft>
              <a:defRPr kumimoji="1" sz="1300" kern="1200">
                <a:solidFill>
                  <a:schemeClr val="lt1"/>
                </a:solidFill>
                <a:latin typeface="+mn-lt"/>
                <a:ea typeface="+mn-ea"/>
                <a:cs typeface="+mn-cs"/>
              </a:defRPr>
            </a:lvl2pPr>
            <a:lvl3pPr marL="1277579" indent="-57204" algn="l" defTabSz="1277579" rtl="0" fontAlgn="base" latinLnBrk="1">
              <a:spcBef>
                <a:spcPct val="0"/>
              </a:spcBef>
              <a:spcAft>
                <a:spcPct val="0"/>
              </a:spcAft>
              <a:defRPr kumimoji="1" sz="1300" kern="1200">
                <a:solidFill>
                  <a:schemeClr val="lt1"/>
                </a:solidFill>
                <a:latin typeface="+mn-lt"/>
                <a:ea typeface="+mn-ea"/>
                <a:cs typeface="+mn-cs"/>
              </a:defRPr>
            </a:lvl3pPr>
            <a:lvl4pPr marL="1917425" indent="-86865" algn="l" defTabSz="1277579" rtl="0" fontAlgn="base" latinLnBrk="1">
              <a:spcBef>
                <a:spcPct val="0"/>
              </a:spcBef>
              <a:spcAft>
                <a:spcPct val="0"/>
              </a:spcAft>
              <a:defRPr kumimoji="1" sz="1300" kern="1200">
                <a:solidFill>
                  <a:schemeClr val="lt1"/>
                </a:solidFill>
                <a:latin typeface="+mn-lt"/>
                <a:ea typeface="+mn-ea"/>
                <a:cs typeface="+mn-cs"/>
              </a:defRPr>
            </a:lvl4pPr>
            <a:lvl5pPr marL="2555153" indent="-114413" algn="l" defTabSz="1277579" rtl="0" fontAlgn="base" latinLnBrk="1">
              <a:spcBef>
                <a:spcPct val="0"/>
              </a:spcBef>
              <a:spcAft>
                <a:spcPct val="0"/>
              </a:spcAft>
              <a:defRPr kumimoji="1" sz="1300" kern="1200">
                <a:solidFill>
                  <a:schemeClr val="lt1"/>
                </a:solidFill>
                <a:latin typeface="+mn-lt"/>
                <a:ea typeface="+mn-ea"/>
                <a:cs typeface="+mn-cs"/>
              </a:defRPr>
            </a:lvl5pPr>
            <a:lvl6pPr marL="3050928" algn="l" defTabSz="1220369" rtl="0" eaLnBrk="1" latinLnBrk="1" hangingPunct="1">
              <a:defRPr kumimoji="1" sz="1300" kern="1200">
                <a:solidFill>
                  <a:schemeClr val="lt1"/>
                </a:solidFill>
                <a:latin typeface="+mn-lt"/>
                <a:ea typeface="+mn-ea"/>
                <a:cs typeface="+mn-cs"/>
              </a:defRPr>
            </a:lvl6pPr>
            <a:lvl7pPr marL="3661115" algn="l" defTabSz="1220369" rtl="0" eaLnBrk="1" latinLnBrk="1" hangingPunct="1">
              <a:defRPr kumimoji="1" sz="1300" kern="1200">
                <a:solidFill>
                  <a:schemeClr val="lt1"/>
                </a:solidFill>
                <a:latin typeface="+mn-lt"/>
                <a:ea typeface="+mn-ea"/>
                <a:cs typeface="+mn-cs"/>
              </a:defRPr>
            </a:lvl7pPr>
            <a:lvl8pPr marL="4271297" algn="l" defTabSz="1220369" rtl="0" eaLnBrk="1" latinLnBrk="1" hangingPunct="1">
              <a:defRPr kumimoji="1" sz="1300" kern="1200">
                <a:solidFill>
                  <a:schemeClr val="lt1"/>
                </a:solidFill>
                <a:latin typeface="+mn-lt"/>
                <a:ea typeface="+mn-ea"/>
                <a:cs typeface="+mn-cs"/>
              </a:defRPr>
            </a:lvl8pPr>
            <a:lvl9pPr marL="4881483" algn="l" defTabSz="1220369" rtl="0" eaLnBrk="1" latinLnBrk="1" hangingPunct="1">
              <a:defRPr kumimoji="1" sz="1300" kern="1200">
                <a:solidFill>
                  <a:schemeClr val="lt1"/>
                </a:solidFill>
                <a:latin typeface="+mn-lt"/>
                <a:ea typeface="+mn-ea"/>
                <a:cs typeface="+mn-cs"/>
              </a:defRPr>
            </a:lvl9pPr>
          </a:lstStyle>
          <a:p>
            <a:pPr algn="ctr" latinLnBrk="0"/>
            <a:r>
              <a:rPr lang="en-US" altLang="ko-KR" sz="800" b="1" dirty="0" smtClean="0">
                <a:solidFill>
                  <a:schemeClr val="tx1"/>
                </a:solidFill>
                <a:latin typeface="+mn-ea"/>
              </a:rPr>
              <a:t>&lt; 7/15 00:00 &gt;</a:t>
            </a:r>
          </a:p>
          <a:p>
            <a:pPr algn="ctr" latinLnBrk="0"/>
            <a:r>
              <a:rPr lang="ko-KR" altLang="en-US" sz="800" dirty="0" smtClean="0">
                <a:solidFill>
                  <a:schemeClr val="tx1"/>
                </a:solidFill>
                <a:latin typeface="+mn-ea"/>
              </a:rPr>
              <a:t>시스템 사용 중지</a:t>
            </a:r>
            <a:endParaRPr lang="ko-KR" altLang="en-US" sz="800" dirty="0">
              <a:solidFill>
                <a:schemeClr val="tx1"/>
              </a:solidFill>
              <a:latin typeface="+mn-ea"/>
            </a:endParaRPr>
          </a:p>
        </p:txBody>
      </p:sp>
      <p:sp>
        <p:nvSpPr>
          <p:cNvPr id="73" name="TextBox 72"/>
          <p:cNvSpPr txBox="1"/>
          <p:nvPr/>
        </p:nvSpPr>
        <p:spPr>
          <a:xfrm>
            <a:off x="6427553" y="2753638"/>
            <a:ext cx="2952000" cy="261610"/>
          </a:xfrm>
          <a:prstGeom prst="rect">
            <a:avLst/>
          </a:prstGeom>
          <a:solidFill>
            <a:schemeClr val="accent1">
              <a:lumMod val="60000"/>
              <a:lumOff val="40000"/>
            </a:schemeClr>
          </a:solidFill>
          <a:ln w="3175">
            <a:solidFill>
              <a:schemeClr val="bg1">
                <a:lumMod val="50000"/>
              </a:schemeClr>
            </a:solidFill>
          </a:ln>
        </p:spPr>
        <p:txBody>
          <a:bodyPr wrap="square" rtlCol="0">
            <a:spAutoFit/>
          </a:bodyPr>
          <a:lstStyle/>
          <a:p>
            <a:r>
              <a:rPr lang="en-US" altLang="ko-KR" sz="1100" b="1" dirty="0" smtClean="0">
                <a:latin typeface="+mn-ea"/>
                <a:ea typeface="+mn-ea"/>
              </a:rPr>
              <a:t>3. </a:t>
            </a:r>
            <a:r>
              <a:rPr lang="ko-KR" altLang="en-US" sz="1100" b="1" dirty="0" smtClean="0">
                <a:latin typeface="+mn-ea"/>
                <a:ea typeface="+mn-ea"/>
              </a:rPr>
              <a:t>이관 데이터 검증 </a:t>
            </a:r>
            <a:r>
              <a:rPr lang="en-US" altLang="ko-KR" sz="1100" b="1" dirty="0" smtClean="0">
                <a:latin typeface="+mn-ea"/>
                <a:ea typeface="+mn-ea"/>
              </a:rPr>
              <a:t>(CI</a:t>
            </a:r>
            <a:r>
              <a:rPr lang="ko-KR" altLang="en-US" sz="1100" b="1" dirty="0" smtClean="0">
                <a:latin typeface="+mn-ea"/>
                <a:ea typeface="+mn-ea"/>
              </a:rPr>
              <a:t> 담당자</a:t>
            </a:r>
            <a:r>
              <a:rPr lang="en-US" altLang="ko-KR" sz="1100" b="1" dirty="0" smtClean="0">
                <a:latin typeface="+mn-ea"/>
                <a:ea typeface="+mn-ea"/>
              </a:rPr>
              <a:t>)</a:t>
            </a:r>
          </a:p>
        </p:txBody>
      </p:sp>
      <p:sp>
        <p:nvSpPr>
          <p:cNvPr id="80" name="TextBox 79"/>
          <p:cNvSpPr txBox="1"/>
          <p:nvPr/>
        </p:nvSpPr>
        <p:spPr>
          <a:xfrm>
            <a:off x="416496" y="5263317"/>
            <a:ext cx="2268000" cy="246221"/>
          </a:xfrm>
          <a:prstGeom prst="rect">
            <a:avLst/>
          </a:prstGeom>
          <a:noFill/>
          <a:ln>
            <a:solidFill>
              <a:schemeClr val="accent1">
                <a:shade val="95000"/>
                <a:satMod val="105000"/>
              </a:schemeClr>
            </a:solidFill>
          </a:ln>
        </p:spPr>
        <p:txBody>
          <a:bodyPr wrap="square" rtlCol="0">
            <a:spAutoFit/>
          </a:bodyPr>
          <a:lstStyle/>
          <a:p>
            <a:pPr algn="ctr"/>
            <a:r>
              <a:rPr lang="ko-KR" altLang="en-US" sz="1000" b="1" dirty="0" smtClean="0">
                <a:latin typeface="+mn-ea"/>
                <a:ea typeface="+mn-ea"/>
              </a:rPr>
              <a:t>현업 </a:t>
            </a:r>
            <a:r>
              <a:rPr lang="en-US" altLang="ko-KR" sz="1000" b="1" dirty="0" smtClean="0">
                <a:latin typeface="+mn-ea"/>
                <a:ea typeface="+mn-ea"/>
              </a:rPr>
              <a:t>( ~ 7/15</a:t>
            </a:r>
            <a:r>
              <a:rPr lang="ko-KR" altLang="en-US" sz="1000" b="1" dirty="0" smtClean="0">
                <a:latin typeface="+mn-ea"/>
                <a:ea typeface="+mn-ea"/>
              </a:rPr>
              <a:t>일 </a:t>
            </a:r>
            <a:r>
              <a:rPr lang="en-US" altLang="ko-KR" sz="1000" b="1" dirty="0" smtClean="0">
                <a:latin typeface="+mn-ea"/>
                <a:ea typeface="+mn-ea"/>
              </a:rPr>
              <a:t>00:00)</a:t>
            </a:r>
            <a:endParaRPr lang="ko-KR" altLang="en-US" sz="1000" b="1" dirty="0">
              <a:latin typeface="+mn-ea"/>
              <a:ea typeface="+mn-ea"/>
            </a:endParaRPr>
          </a:p>
        </p:txBody>
      </p:sp>
      <p:sp>
        <p:nvSpPr>
          <p:cNvPr id="81" name="TextBox 80"/>
          <p:cNvSpPr txBox="1"/>
          <p:nvPr/>
        </p:nvSpPr>
        <p:spPr>
          <a:xfrm>
            <a:off x="2739888" y="5263317"/>
            <a:ext cx="3636000" cy="246221"/>
          </a:xfrm>
          <a:prstGeom prst="rect">
            <a:avLst/>
          </a:prstGeom>
          <a:noFill/>
          <a:ln>
            <a:solidFill>
              <a:schemeClr val="accent1">
                <a:shade val="95000"/>
                <a:satMod val="105000"/>
              </a:schemeClr>
            </a:solidFill>
          </a:ln>
        </p:spPr>
        <p:txBody>
          <a:bodyPr wrap="square" rtlCol="0">
            <a:spAutoFit/>
          </a:bodyPr>
          <a:lstStyle/>
          <a:p>
            <a:pPr algn="ctr"/>
            <a:r>
              <a:rPr lang="ko-KR" altLang="en-US" sz="1000" b="1" dirty="0" smtClean="0">
                <a:latin typeface="+mn-ea"/>
                <a:ea typeface="+mn-ea"/>
              </a:rPr>
              <a:t>운영 담당자</a:t>
            </a:r>
            <a:r>
              <a:rPr lang="en-US" altLang="ko-KR" sz="1000" b="1" dirty="0" smtClean="0">
                <a:latin typeface="+mn-ea"/>
                <a:ea typeface="+mn-ea"/>
              </a:rPr>
              <a:t>(</a:t>
            </a:r>
            <a:r>
              <a:rPr lang="en-US" altLang="ko-KR" b="1" dirty="0" smtClean="0">
                <a:latin typeface="+mn-ea"/>
                <a:ea typeface="+mn-ea"/>
              </a:rPr>
              <a:t>7/15</a:t>
            </a:r>
            <a:r>
              <a:rPr lang="ko-KR" altLang="en-US" sz="1000" b="1" dirty="0" smtClean="0">
                <a:latin typeface="+mn-ea"/>
                <a:ea typeface="+mn-ea"/>
              </a:rPr>
              <a:t>일 </a:t>
            </a:r>
            <a:r>
              <a:rPr lang="en-US" altLang="ko-KR" sz="1000" b="1" dirty="0" smtClean="0">
                <a:latin typeface="+mn-ea"/>
                <a:ea typeface="+mn-ea"/>
              </a:rPr>
              <a:t>03:10 ~ 7/15 06:00)</a:t>
            </a:r>
            <a:endParaRPr lang="ko-KR" altLang="en-US" sz="1000" b="1" dirty="0">
              <a:latin typeface="+mn-ea"/>
              <a:ea typeface="+mn-ea"/>
            </a:endParaRPr>
          </a:p>
        </p:txBody>
      </p:sp>
      <p:sp>
        <p:nvSpPr>
          <p:cNvPr id="83" name="오각형 82"/>
          <p:cNvSpPr/>
          <p:nvPr/>
        </p:nvSpPr>
        <p:spPr>
          <a:xfrm>
            <a:off x="6439767" y="3144270"/>
            <a:ext cx="1495963" cy="504000"/>
          </a:xfrm>
          <a:prstGeom prst="homePlate">
            <a:avLst>
              <a:gd name="adj" fmla="val 11328"/>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1042" rIns="0" bIns="61042" rtlCol="0" anchor="ctr"/>
          <a:lstStyle>
            <a:defPPr>
              <a:defRPr lang="en-US"/>
            </a:defPPr>
            <a:lvl1pPr algn="l" defTabSz="1277579" rtl="0" fontAlgn="base" latinLnBrk="1">
              <a:spcBef>
                <a:spcPct val="0"/>
              </a:spcBef>
              <a:spcAft>
                <a:spcPct val="0"/>
              </a:spcAft>
              <a:defRPr kumimoji="1" sz="1300" kern="1200">
                <a:solidFill>
                  <a:schemeClr val="lt1"/>
                </a:solidFill>
                <a:latin typeface="+mn-lt"/>
                <a:ea typeface="+mn-ea"/>
                <a:cs typeface="+mn-cs"/>
              </a:defRPr>
            </a:lvl1pPr>
            <a:lvl2pPr marL="637730" indent="-27550" algn="l" defTabSz="1277579" rtl="0" fontAlgn="base" latinLnBrk="1">
              <a:spcBef>
                <a:spcPct val="0"/>
              </a:spcBef>
              <a:spcAft>
                <a:spcPct val="0"/>
              </a:spcAft>
              <a:defRPr kumimoji="1" sz="1300" kern="1200">
                <a:solidFill>
                  <a:schemeClr val="lt1"/>
                </a:solidFill>
                <a:latin typeface="+mn-lt"/>
                <a:ea typeface="+mn-ea"/>
                <a:cs typeface="+mn-cs"/>
              </a:defRPr>
            </a:lvl2pPr>
            <a:lvl3pPr marL="1277579" indent="-57204" algn="l" defTabSz="1277579" rtl="0" fontAlgn="base" latinLnBrk="1">
              <a:spcBef>
                <a:spcPct val="0"/>
              </a:spcBef>
              <a:spcAft>
                <a:spcPct val="0"/>
              </a:spcAft>
              <a:defRPr kumimoji="1" sz="1300" kern="1200">
                <a:solidFill>
                  <a:schemeClr val="lt1"/>
                </a:solidFill>
                <a:latin typeface="+mn-lt"/>
                <a:ea typeface="+mn-ea"/>
                <a:cs typeface="+mn-cs"/>
              </a:defRPr>
            </a:lvl3pPr>
            <a:lvl4pPr marL="1917425" indent="-86865" algn="l" defTabSz="1277579" rtl="0" fontAlgn="base" latinLnBrk="1">
              <a:spcBef>
                <a:spcPct val="0"/>
              </a:spcBef>
              <a:spcAft>
                <a:spcPct val="0"/>
              </a:spcAft>
              <a:defRPr kumimoji="1" sz="1300" kern="1200">
                <a:solidFill>
                  <a:schemeClr val="lt1"/>
                </a:solidFill>
                <a:latin typeface="+mn-lt"/>
                <a:ea typeface="+mn-ea"/>
                <a:cs typeface="+mn-cs"/>
              </a:defRPr>
            </a:lvl4pPr>
            <a:lvl5pPr marL="2555153" indent="-114413" algn="l" defTabSz="1277579" rtl="0" fontAlgn="base" latinLnBrk="1">
              <a:spcBef>
                <a:spcPct val="0"/>
              </a:spcBef>
              <a:spcAft>
                <a:spcPct val="0"/>
              </a:spcAft>
              <a:defRPr kumimoji="1" sz="1300" kern="1200">
                <a:solidFill>
                  <a:schemeClr val="lt1"/>
                </a:solidFill>
                <a:latin typeface="+mn-lt"/>
                <a:ea typeface="+mn-ea"/>
                <a:cs typeface="+mn-cs"/>
              </a:defRPr>
            </a:lvl5pPr>
            <a:lvl6pPr marL="3050928" algn="l" defTabSz="1220369" rtl="0" eaLnBrk="1" latinLnBrk="1" hangingPunct="1">
              <a:defRPr kumimoji="1" sz="1300" kern="1200">
                <a:solidFill>
                  <a:schemeClr val="lt1"/>
                </a:solidFill>
                <a:latin typeface="+mn-lt"/>
                <a:ea typeface="+mn-ea"/>
                <a:cs typeface="+mn-cs"/>
              </a:defRPr>
            </a:lvl6pPr>
            <a:lvl7pPr marL="3661115" algn="l" defTabSz="1220369" rtl="0" eaLnBrk="1" latinLnBrk="1" hangingPunct="1">
              <a:defRPr kumimoji="1" sz="1300" kern="1200">
                <a:solidFill>
                  <a:schemeClr val="lt1"/>
                </a:solidFill>
                <a:latin typeface="+mn-lt"/>
                <a:ea typeface="+mn-ea"/>
                <a:cs typeface="+mn-cs"/>
              </a:defRPr>
            </a:lvl7pPr>
            <a:lvl8pPr marL="4271297" algn="l" defTabSz="1220369" rtl="0" eaLnBrk="1" latinLnBrk="1" hangingPunct="1">
              <a:defRPr kumimoji="1" sz="1300" kern="1200">
                <a:solidFill>
                  <a:schemeClr val="lt1"/>
                </a:solidFill>
                <a:latin typeface="+mn-lt"/>
                <a:ea typeface="+mn-ea"/>
                <a:cs typeface="+mn-cs"/>
              </a:defRPr>
            </a:lvl8pPr>
            <a:lvl9pPr marL="4881483" algn="l" defTabSz="1220369" rtl="0" eaLnBrk="1" latinLnBrk="1" hangingPunct="1">
              <a:defRPr kumimoji="1" sz="1300" kern="1200">
                <a:solidFill>
                  <a:schemeClr val="lt1"/>
                </a:solidFill>
                <a:latin typeface="+mn-lt"/>
                <a:ea typeface="+mn-ea"/>
                <a:cs typeface="+mn-cs"/>
              </a:defRPr>
            </a:lvl9pPr>
          </a:lstStyle>
          <a:p>
            <a:pPr algn="ctr" latinLnBrk="0"/>
            <a:r>
              <a:rPr lang="en-US" altLang="ko-KR" sz="800" b="1" dirty="0" smtClean="0">
                <a:solidFill>
                  <a:schemeClr val="tx1"/>
                </a:solidFill>
                <a:latin typeface="+mn-ea"/>
              </a:rPr>
              <a:t>&lt; </a:t>
            </a:r>
            <a:r>
              <a:rPr lang="ko-KR" altLang="en-US" sz="800" b="1" dirty="0" smtClean="0">
                <a:solidFill>
                  <a:schemeClr val="tx1"/>
                </a:solidFill>
                <a:latin typeface="+mn-ea"/>
              </a:rPr>
              <a:t>이관</a:t>
            </a:r>
            <a:r>
              <a:rPr lang="en-US" altLang="ko-KR" sz="800" b="1" dirty="0" smtClean="0">
                <a:solidFill>
                  <a:schemeClr val="tx1"/>
                </a:solidFill>
                <a:latin typeface="+mn-ea"/>
              </a:rPr>
              <a:t> </a:t>
            </a:r>
            <a:r>
              <a:rPr lang="ko-KR" altLang="en-US" sz="800" b="1" dirty="0" smtClean="0">
                <a:solidFill>
                  <a:schemeClr val="tx1"/>
                </a:solidFill>
                <a:latin typeface="+mn-ea"/>
              </a:rPr>
              <a:t>담당자</a:t>
            </a:r>
            <a:r>
              <a:rPr lang="en-US" altLang="ko-KR" sz="800" b="1" dirty="0" smtClean="0">
                <a:solidFill>
                  <a:schemeClr val="tx1"/>
                </a:solidFill>
                <a:latin typeface="+mn-ea"/>
              </a:rPr>
              <a:t> &gt;</a:t>
            </a:r>
            <a:endParaRPr lang="en-US" altLang="ko-KR" sz="800" b="1" dirty="0">
              <a:solidFill>
                <a:schemeClr val="tx1"/>
              </a:solidFill>
              <a:latin typeface="+mn-ea"/>
            </a:endParaRPr>
          </a:p>
          <a:p>
            <a:pPr algn="ctr" latinLnBrk="0"/>
            <a:r>
              <a:rPr lang="ko-KR" altLang="en-US" sz="800" dirty="0" smtClean="0">
                <a:solidFill>
                  <a:schemeClr val="tx1"/>
                </a:solidFill>
                <a:latin typeface="+mn-ea"/>
              </a:rPr>
              <a:t>이관 파일 용량 및 </a:t>
            </a:r>
            <a:r>
              <a:rPr lang="en-US" altLang="ko-KR" sz="800" dirty="0" smtClean="0">
                <a:solidFill>
                  <a:schemeClr val="tx1"/>
                </a:solidFill>
                <a:latin typeface="+mn-ea"/>
              </a:rPr>
              <a:t>File</a:t>
            </a:r>
            <a:r>
              <a:rPr lang="ko-KR" altLang="en-US" sz="800" dirty="0" smtClean="0">
                <a:solidFill>
                  <a:schemeClr val="tx1"/>
                </a:solidFill>
                <a:latin typeface="+mn-ea"/>
              </a:rPr>
              <a:t>수 비교 </a:t>
            </a:r>
            <a:r>
              <a:rPr lang="en-US" altLang="ko-KR" sz="800" dirty="0" smtClean="0">
                <a:solidFill>
                  <a:schemeClr val="tx1"/>
                </a:solidFill>
                <a:latin typeface="+mn-ea"/>
              </a:rPr>
              <a:t>(</a:t>
            </a:r>
            <a:r>
              <a:rPr lang="ko-KR" altLang="en-US" sz="800" dirty="0" smtClean="0">
                <a:solidFill>
                  <a:schemeClr val="tx1"/>
                </a:solidFill>
                <a:latin typeface="+mn-ea"/>
              </a:rPr>
              <a:t>체크리스트 작성</a:t>
            </a:r>
            <a:r>
              <a:rPr lang="en-US" altLang="ko-KR" sz="800" dirty="0" smtClean="0">
                <a:solidFill>
                  <a:schemeClr val="tx1"/>
                </a:solidFill>
                <a:latin typeface="+mn-ea"/>
              </a:rPr>
              <a:t>)</a:t>
            </a:r>
            <a:endParaRPr lang="ko-KR" altLang="en-US" sz="800" dirty="0">
              <a:solidFill>
                <a:schemeClr val="tx1"/>
              </a:solidFill>
              <a:latin typeface="+mn-ea"/>
            </a:endParaRPr>
          </a:p>
        </p:txBody>
      </p:sp>
      <p:sp>
        <p:nvSpPr>
          <p:cNvPr id="85" name="오각형 84"/>
          <p:cNvSpPr/>
          <p:nvPr/>
        </p:nvSpPr>
        <p:spPr>
          <a:xfrm>
            <a:off x="7935731" y="3135842"/>
            <a:ext cx="824864" cy="1102930"/>
          </a:xfrm>
          <a:prstGeom prst="homePlate">
            <a:avLst>
              <a:gd name="adj" fmla="val 11328"/>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1042" rIns="0" bIns="61042" rtlCol="0" anchor="ctr"/>
          <a:lstStyle>
            <a:defPPr>
              <a:defRPr lang="en-US"/>
            </a:defPPr>
            <a:lvl1pPr algn="l" defTabSz="1277579" rtl="0" fontAlgn="base" latinLnBrk="1">
              <a:spcBef>
                <a:spcPct val="0"/>
              </a:spcBef>
              <a:spcAft>
                <a:spcPct val="0"/>
              </a:spcAft>
              <a:defRPr kumimoji="1" sz="1300" kern="1200">
                <a:solidFill>
                  <a:schemeClr val="lt1"/>
                </a:solidFill>
                <a:latin typeface="+mn-lt"/>
                <a:ea typeface="+mn-ea"/>
                <a:cs typeface="+mn-cs"/>
              </a:defRPr>
            </a:lvl1pPr>
            <a:lvl2pPr marL="637730" indent="-27550" algn="l" defTabSz="1277579" rtl="0" fontAlgn="base" latinLnBrk="1">
              <a:spcBef>
                <a:spcPct val="0"/>
              </a:spcBef>
              <a:spcAft>
                <a:spcPct val="0"/>
              </a:spcAft>
              <a:defRPr kumimoji="1" sz="1300" kern="1200">
                <a:solidFill>
                  <a:schemeClr val="lt1"/>
                </a:solidFill>
                <a:latin typeface="+mn-lt"/>
                <a:ea typeface="+mn-ea"/>
                <a:cs typeface="+mn-cs"/>
              </a:defRPr>
            </a:lvl2pPr>
            <a:lvl3pPr marL="1277579" indent="-57204" algn="l" defTabSz="1277579" rtl="0" fontAlgn="base" latinLnBrk="1">
              <a:spcBef>
                <a:spcPct val="0"/>
              </a:spcBef>
              <a:spcAft>
                <a:spcPct val="0"/>
              </a:spcAft>
              <a:defRPr kumimoji="1" sz="1300" kern="1200">
                <a:solidFill>
                  <a:schemeClr val="lt1"/>
                </a:solidFill>
                <a:latin typeface="+mn-lt"/>
                <a:ea typeface="+mn-ea"/>
                <a:cs typeface="+mn-cs"/>
              </a:defRPr>
            </a:lvl3pPr>
            <a:lvl4pPr marL="1917425" indent="-86865" algn="l" defTabSz="1277579" rtl="0" fontAlgn="base" latinLnBrk="1">
              <a:spcBef>
                <a:spcPct val="0"/>
              </a:spcBef>
              <a:spcAft>
                <a:spcPct val="0"/>
              </a:spcAft>
              <a:defRPr kumimoji="1" sz="1300" kern="1200">
                <a:solidFill>
                  <a:schemeClr val="lt1"/>
                </a:solidFill>
                <a:latin typeface="+mn-lt"/>
                <a:ea typeface="+mn-ea"/>
                <a:cs typeface="+mn-cs"/>
              </a:defRPr>
            </a:lvl4pPr>
            <a:lvl5pPr marL="2555153" indent="-114413" algn="l" defTabSz="1277579" rtl="0" fontAlgn="base" latinLnBrk="1">
              <a:spcBef>
                <a:spcPct val="0"/>
              </a:spcBef>
              <a:spcAft>
                <a:spcPct val="0"/>
              </a:spcAft>
              <a:defRPr kumimoji="1" sz="1300" kern="1200">
                <a:solidFill>
                  <a:schemeClr val="lt1"/>
                </a:solidFill>
                <a:latin typeface="+mn-lt"/>
                <a:ea typeface="+mn-ea"/>
                <a:cs typeface="+mn-cs"/>
              </a:defRPr>
            </a:lvl5pPr>
            <a:lvl6pPr marL="3050928" algn="l" defTabSz="1220369" rtl="0" eaLnBrk="1" latinLnBrk="1" hangingPunct="1">
              <a:defRPr kumimoji="1" sz="1300" kern="1200">
                <a:solidFill>
                  <a:schemeClr val="lt1"/>
                </a:solidFill>
                <a:latin typeface="+mn-lt"/>
                <a:ea typeface="+mn-ea"/>
                <a:cs typeface="+mn-cs"/>
              </a:defRPr>
            </a:lvl6pPr>
            <a:lvl7pPr marL="3661115" algn="l" defTabSz="1220369" rtl="0" eaLnBrk="1" latinLnBrk="1" hangingPunct="1">
              <a:defRPr kumimoji="1" sz="1300" kern="1200">
                <a:solidFill>
                  <a:schemeClr val="lt1"/>
                </a:solidFill>
                <a:latin typeface="+mn-lt"/>
                <a:ea typeface="+mn-ea"/>
                <a:cs typeface="+mn-cs"/>
              </a:defRPr>
            </a:lvl7pPr>
            <a:lvl8pPr marL="4271297" algn="l" defTabSz="1220369" rtl="0" eaLnBrk="1" latinLnBrk="1" hangingPunct="1">
              <a:defRPr kumimoji="1" sz="1300" kern="1200">
                <a:solidFill>
                  <a:schemeClr val="lt1"/>
                </a:solidFill>
                <a:latin typeface="+mn-lt"/>
                <a:ea typeface="+mn-ea"/>
                <a:cs typeface="+mn-cs"/>
              </a:defRPr>
            </a:lvl8pPr>
            <a:lvl9pPr marL="4881483" algn="l" defTabSz="1220369" rtl="0" eaLnBrk="1" latinLnBrk="1" hangingPunct="1">
              <a:defRPr kumimoji="1" sz="1300" kern="1200">
                <a:solidFill>
                  <a:schemeClr val="lt1"/>
                </a:solidFill>
                <a:latin typeface="+mn-lt"/>
                <a:ea typeface="+mn-ea"/>
                <a:cs typeface="+mn-cs"/>
              </a:defRPr>
            </a:lvl9pPr>
          </a:lstStyle>
          <a:p>
            <a:pPr algn="ctr" latinLnBrk="0"/>
            <a:r>
              <a:rPr lang="en-US" altLang="ko-KR" sz="800" b="1" dirty="0" smtClean="0">
                <a:solidFill>
                  <a:schemeClr val="tx1"/>
                </a:solidFill>
                <a:latin typeface="+mn-ea"/>
              </a:rPr>
              <a:t>&lt;</a:t>
            </a:r>
            <a:r>
              <a:rPr lang="ko-KR" altLang="en-US" sz="800" b="1" dirty="0" smtClean="0">
                <a:solidFill>
                  <a:schemeClr val="tx1"/>
                </a:solidFill>
                <a:latin typeface="+mn-ea"/>
              </a:rPr>
              <a:t>정보기획</a:t>
            </a:r>
            <a:r>
              <a:rPr lang="en-US" altLang="ko-KR" sz="800" b="1" dirty="0" smtClean="0">
                <a:solidFill>
                  <a:schemeClr val="tx1"/>
                </a:solidFill>
                <a:latin typeface="+mn-ea"/>
              </a:rPr>
              <a:t>(PI) &gt;</a:t>
            </a:r>
            <a:endParaRPr lang="en-US" altLang="ko-KR" sz="800" b="1" dirty="0">
              <a:solidFill>
                <a:schemeClr val="tx1"/>
              </a:solidFill>
              <a:latin typeface="+mn-ea"/>
            </a:endParaRPr>
          </a:p>
          <a:p>
            <a:pPr algn="ctr" latinLnBrk="0"/>
            <a:r>
              <a:rPr lang="ko-KR" altLang="en-US" sz="800" dirty="0" smtClean="0">
                <a:solidFill>
                  <a:schemeClr val="tx1"/>
                </a:solidFill>
                <a:latin typeface="+mn-ea"/>
              </a:rPr>
              <a:t>이관결과</a:t>
            </a:r>
            <a:r>
              <a:rPr lang="en-US" altLang="ko-KR" sz="800" dirty="0" smtClean="0">
                <a:solidFill>
                  <a:schemeClr val="tx1"/>
                </a:solidFill>
                <a:latin typeface="+mn-ea"/>
              </a:rPr>
              <a:t> </a:t>
            </a:r>
            <a:r>
              <a:rPr lang="ko-KR" altLang="en-US" sz="800" dirty="0" smtClean="0">
                <a:solidFill>
                  <a:schemeClr val="tx1"/>
                </a:solidFill>
                <a:latin typeface="+mn-ea"/>
              </a:rPr>
              <a:t>확인</a:t>
            </a:r>
            <a:endParaRPr lang="en-US" altLang="ko-KR" sz="800" dirty="0" smtClean="0">
              <a:solidFill>
                <a:schemeClr val="tx1"/>
              </a:solidFill>
              <a:latin typeface="+mn-ea"/>
            </a:endParaRPr>
          </a:p>
          <a:p>
            <a:pPr algn="ctr" latinLnBrk="0"/>
            <a:r>
              <a:rPr lang="en-US" altLang="ko-KR" sz="800" dirty="0" smtClean="0">
                <a:solidFill>
                  <a:schemeClr val="tx1"/>
                </a:solidFill>
                <a:latin typeface="+mn-ea"/>
              </a:rPr>
              <a:t>(</a:t>
            </a:r>
            <a:r>
              <a:rPr lang="ko-KR" altLang="en-US" sz="800" dirty="0" smtClean="0">
                <a:solidFill>
                  <a:schemeClr val="tx1"/>
                </a:solidFill>
                <a:latin typeface="+mn-ea"/>
              </a:rPr>
              <a:t>정합성 확인</a:t>
            </a:r>
            <a:r>
              <a:rPr lang="en-US" altLang="ko-KR" sz="800" dirty="0" smtClean="0">
                <a:solidFill>
                  <a:schemeClr val="tx1"/>
                </a:solidFill>
                <a:latin typeface="+mn-ea"/>
              </a:rPr>
              <a:t>)</a:t>
            </a:r>
          </a:p>
        </p:txBody>
      </p:sp>
      <p:sp>
        <p:nvSpPr>
          <p:cNvPr id="86" name="오각형 85"/>
          <p:cNvSpPr/>
          <p:nvPr/>
        </p:nvSpPr>
        <p:spPr>
          <a:xfrm>
            <a:off x="8799826" y="3135843"/>
            <a:ext cx="576000" cy="1102929"/>
          </a:xfrm>
          <a:prstGeom prst="homePlate">
            <a:avLst>
              <a:gd name="adj" fmla="val 11328"/>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1042" rIns="0" bIns="61042" rtlCol="0" anchor="ctr"/>
          <a:lstStyle>
            <a:defPPr>
              <a:defRPr lang="en-US"/>
            </a:defPPr>
            <a:lvl1pPr algn="l" defTabSz="1277579" rtl="0" fontAlgn="base" latinLnBrk="1">
              <a:spcBef>
                <a:spcPct val="0"/>
              </a:spcBef>
              <a:spcAft>
                <a:spcPct val="0"/>
              </a:spcAft>
              <a:defRPr kumimoji="1" sz="1300" kern="1200">
                <a:solidFill>
                  <a:schemeClr val="lt1"/>
                </a:solidFill>
                <a:latin typeface="+mn-lt"/>
                <a:ea typeface="+mn-ea"/>
                <a:cs typeface="+mn-cs"/>
              </a:defRPr>
            </a:lvl1pPr>
            <a:lvl2pPr marL="637730" indent="-27550" algn="l" defTabSz="1277579" rtl="0" fontAlgn="base" latinLnBrk="1">
              <a:spcBef>
                <a:spcPct val="0"/>
              </a:spcBef>
              <a:spcAft>
                <a:spcPct val="0"/>
              </a:spcAft>
              <a:defRPr kumimoji="1" sz="1300" kern="1200">
                <a:solidFill>
                  <a:schemeClr val="lt1"/>
                </a:solidFill>
                <a:latin typeface="+mn-lt"/>
                <a:ea typeface="+mn-ea"/>
                <a:cs typeface="+mn-cs"/>
              </a:defRPr>
            </a:lvl2pPr>
            <a:lvl3pPr marL="1277579" indent="-57204" algn="l" defTabSz="1277579" rtl="0" fontAlgn="base" latinLnBrk="1">
              <a:spcBef>
                <a:spcPct val="0"/>
              </a:spcBef>
              <a:spcAft>
                <a:spcPct val="0"/>
              </a:spcAft>
              <a:defRPr kumimoji="1" sz="1300" kern="1200">
                <a:solidFill>
                  <a:schemeClr val="lt1"/>
                </a:solidFill>
                <a:latin typeface="+mn-lt"/>
                <a:ea typeface="+mn-ea"/>
                <a:cs typeface="+mn-cs"/>
              </a:defRPr>
            </a:lvl3pPr>
            <a:lvl4pPr marL="1917425" indent="-86865" algn="l" defTabSz="1277579" rtl="0" fontAlgn="base" latinLnBrk="1">
              <a:spcBef>
                <a:spcPct val="0"/>
              </a:spcBef>
              <a:spcAft>
                <a:spcPct val="0"/>
              </a:spcAft>
              <a:defRPr kumimoji="1" sz="1300" kern="1200">
                <a:solidFill>
                  <a:schemeClr val="lt1"/>
                </a:solidFill>
                <a:latin typeface="+mn-lt"/>
                <a:ea typeface="+mn-ea"/>
                <a:cs typeface="+mn-cs"/>
              </a:defRPr>
            </a:lvl4pPr>
            <a:lvl5pPr marL="2555153" indent="-114413" algn="l" defTabSz="1277579" rtl="0" fontAlgn="base" latinLnBrk="1">
              <a:spcBef>
                <a:spcPct val="0"/>
              </a:spcBef>
              <a:spcAft>
                <a:spcPct val="0"/>
              </a:spcAft>
              <a:defRPr kumimoji="1" sz="1300" kern="1200">
                <a:solidFill>
                  <a:schemeClr val="lt1"/>
                </a:solidFill>
                <a:latin typeface="+mn-lt"/>
                <a:ea typeface="+mn-ea"/>
                <a:cs typeface="+mn-cs"/>
              </a:defRPr>
            </a:lvl5pPr>
            <a:lvl6pPr marL="3050928" algn="l" defTabSz="1220369" rtl="0" eaLnBrk="1" latinLnBrk="1" hangingPunct="1">
              <a:defRPr kumimoji="1" sz="1300" kern="1200">
                <a:solidFill>
                  <a:schemeClr val="lt1"/>
                </a:solidFill>
                <a:latin typeface="+mn-lt"/>
                <a:ea typeface="+mn-ea"/>
                <a:cs typeface="+mn-cs"/>
              </a:defRPr>
            </a:lvl6pPr>
            <a:lvl7pPr marL="3661115" algn="l" defTabSz="1220369" rtl="0" eaLnBrk="1" latinLnBrk="1" hangingPunct="1">
              <a:defRPr kumimoji="1" sz="1300" kern="1200">
                <a:solidFill>
                  <a:schemeClr val="lt1"/>
                </a:solidFill>
                <a:latin typeface="+mn-lt"/>
                <a:ea typeface="+mn-ea"/>
                <a:cs typeface="+mn-cs"/>
              </a:defRPr>
            </a:lvl7pPr>
            <a:lvl8pPr marL="4271297" algn="l" defTabSz="1220369" rtl="0" eaLnBrk="1" latinLnBrk="1" hangingPunct="1">
              <a:defRPr kumimoji="1" sz="1300" kern="1200">
                <a:solidFill>
                  <a:schemeClr val="lt1"/>
                </a:solidFill>
                <a:latin typeface="+mn-lt"/>
                <a:ea typeface="+mn-ea"/>
                <a:cs typeface="+mn-cs"/>
              </a:defRPr>
            </a:lvl8pPr>
            <a:lvl9pPr marL="4881483" algn="l" defTabSz="1220369" rtl="0" eaLnBrk="1" latinLnBrk="1" hangingPunct="1">
              <a:defRPr kumimoji="1" sz="1300" kern="1200">
                <a:solidFill>
                  <a:schemeClr val="lt1"/>
                </a:solidFill>
                <a:latin typeface="+mn-lt"/>
                <a:ea typeface="+mn-ea"/>
                <a:cs typeface="+mn-cs"/>
              </a:defRPr>
            </a:lvl9pPr>
          </a:lstStyle>
          <a:p>
            <a:pPr algn="ctr" latinLnBrk="0"/>
            <a:r>
              <a:rPr lang="ko-KR" altLang="en-US" sz="800" b="1" dirty="0" smtClean="0">
                <a:solidFill>
                  <a:schemeClr val="tx1"/>
                </a:solidFill>
                <a:latin typeface="+mn-ea"/>
              </a:rPr>
              <a:t>이관 결과</a:t>
            </a:r>
            <a:endParaRPr lang="en-US" altLang="ko-KR" sz="800" b="1" dirty="0" smtClean="0">
              <a:solidFill>
                <a:schemeClr val="tx1"/>
              </a:solidFill>
              <a:latin typeface="+mn-ea"/>
            </a:endParaRPr>
          </a:p>
          <a:p>
            <a:pPr algn="ctr" latinLnBrk="0"/>
            <a:r>
              <a:rPr lang="ko-KR" altLang="en-US" sz="800" b="1" dirty="0" smtClean="0">
                <a:solidFill>
                  <a:schemeClr val="tx1"/>
                </a:solidFill>
                <a:latin typeface="+mn-ea"/>
              </a:rPr>
              <a:t>상황</a:t>
            </a:r>
            <a:r>
              <a:rPr lang="ko-KR" altLang="en-US" sz="800" b="1" dirty="0">
                <a:solidFill>
                  <a:schemeClr val="tx1"/>
                </a:solidFill>
                <a:latin typeface="+mn-ea"/>
              </a:rPr>
              <a:t>실</a:t>
            </a:r>
            <a:endParaRPr lang="en-US" altLang="ko-KR" sz="800" b="1" dirty="0" smtClean="0">
              <a:solidFill>
                <a:schemeClr val="tx1"/>
              </a:solidFill>
              <a:latin typeface="+mn-ea"/>
            </a:endParaRPr>
          </a:p>
          <a:p>
            <a:pPr algn="ctr" latinLnBrk="0"/>
            <a:r>
              <a:rPr lang="ko-KR" altLang="en-US" sz="800" b="1" dirty="0" smtClean="0">
                <a:solidFill>
                  <a:schemeClr val="tx1"/>
                </a:solidFill>
                <a:latin typeface="+mn-ea"/>
              </a:rPr>
              <a:t>제출</a:t>
            </a:r>
            <a:endParaRPr lang="en-US" altLang="ko-KR" sz="800" b="1" dirty="0" smtClean="0">
              <a:solidFill>
                <a:schemeClr val="tx1"/>
              </a:solidFill>
              <a:latin typeface="+mn-ea"/>
            </a:endParaRPr>
          </a:p>
        </p:txBody>
      </p:sp>
      <p:sp>
        <p:nvSpPr>
          <p:cNvPr id="88" name="Text Box 50"/>
          <p:cNvSpPr txBox="1">
            <a:spLocks noChangeArrowheads="1"/>
          </p:cNvSpPr>
          <p:nvPr/>
        </p:nvSpPr>
        <p:spPr bwMode="auto">
          <a:xfrm>
            <a:off x="2916867" y="3088761"/>
            <a:ext cx="1028021"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r>
              <a:rPr lang="en-US" altLang="ko-KR" sz="1000" b="1" dirty="0" smtClean="0">
                <a:solidFill>
                  <a:prstClr val="black"/>
                </a:solidFill>
                <a:latin typeface="+mn-ea"/>
                <a:ea typeface="+mn-ea"/>
              </a:rPr>
              <a:t>As-Is </a:t>
            </a:r>
            <a:r>
              <a:rPr lang="ko-KR" altLang="en-US" sz="1000" b="1" dirty="0" smtClean="0">
                <a:solidFill>
                  <a:prstClr val="black"/>
                </a:solidFill>
                <a:latin typeface="+mn-ea"/>
                <a:ea typeface="+mn-ea"/>
              </a:rPr>
              <a:t>운영장비</a:t>
            </a:r>
            <a:endParaRPr lang="en-US" altLang="ko-KR" sz="1000" b="1" dirty="0">
              <a:solidFill>
                <a:prstClr val="black"/>
              </a:solidFill>
              <a:latin typeface="+mn-ea"/>
              <a:ea typeface="+mn-ea"/>
            </a:endParaRPr>
          </a:p>
        </p:txBody>
      </p:sp>
      <p:sp>
        <p:nvSpPr>
          <p:cNvPr id="95" name="Text Box 50"/>
          <p:cNvSpPr txBox="1">
            <a:spLocks noChangeArrowheads="1"/>
          </p:cNvSpPr>
          <p:nvPr/>
        </p:nvSpPr>
        <p:spPr bwMode="auto">
          <a:xfrm>
            <a:off x="5241032" y="3068960"/>
            <a:ext cx="92869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r>
              <a:rPr lang="en-US" altLang="ko-KR" b="1" dirty="0" smtClean="0">
                <a:solidFill>
                  <a:prstClr val="black"/>
                </a:solidFill>
                <a:latin typeface="+mn-ea"/>
                <a:ea typeface="+mn-ea"/>
              </a:rPr>
              <a:t>To-Be </a:t>
            </a:r>
            <a:r>
              <a:rPr lang="ko-KR" altLang="en-US" b="1" dirty="0" smtClean="0">
                <a:solidFill>
                  <a:prstClr val="black"/>
                </a:solidFill>
                <a:latin typeface="+mn-ea"/>
                <a:ea typeface="+mn-ea"/>
              </a:rPr>
              <a:t>운영장비</a:t>
            </a:r>
            <a:endParaRPr lang="en-US" altLang="ko-KR" sz="1000" b="1" dirty="0">
              <a:solidFill>
                <a:prstClr val="black"/>
              </a:solidFill>
              <a:latin typeface="+mn-ea"/>
              <a:ea typeface="+mn-ea"/>
            </a:endParaRPr>
          </a:p>
        </p:txBody>
      </p:sp>
      <p:sp>
        <p:nvSpPr>
          <p:cNvPr id="106" name="순서도: 문서 105"/>
          <p:cNvSpPr/>
          <p:nvPr/>
        </p:nvSpPr>
        <p:spPr>
          <a:xfrm>
            <a:off x="8579402" y="4689192"/>
            <a:ext cx="943570" cy="468000"/>
          </a:xfrm>
          <a:prstGeom prst="flowChartDocumen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ko-KR" altLang="en-US" sz="800" b="1" dirty="0" smtClean="0">
                <a:solidFill>
                  <a:schemeClr val="tx1"/>
                </a:solidFill>
                <a:latin typeface="+mn-ea"/>
              </a:rPr>
              <a:t>체크리스트</a:t>
            </a:r>
            <a:endParaRPr lang="en-US" altLang="ko-KR" sz="800" b="1" dirty="0" smtClean="0">
              <a:solidFill>
                <a:schemeClr val="tx1"/>
              </a:solidFill>
              <a:latin typeface="+mn-ea"/>
            </a:endParaRPr>
          </a:p>
          <a:p>
            <a:r>
              <a:rPr lang="en-US" altLang="ko-KR" sz="800" b="1" dirty="0">
                <a:solidFill>
                  <a:schemeClr val="tx1"/>
                </a:solidFill>
                <a:latin typeface="+mn-ea"/>
              </a:rPr>
              <a:t> </a:t>
            </a:r>
            <a:r>
              <a:rPr lang="en-US" altLang="ko-KR" sz="800" b="1" dirty="0" smtClean="0">
                <a:solidFill>
                  <a:schemeClr val="tx1"/>
                </a:solidFill>
                <a:latin typeface="+mn-ea"/>
              </a:rPr>
              <a:t>- </a:t>
            </a:r>
            <a:r>
              <a:rPr lang="ko-KR" altLang="en-US" sz="800" b="1" dirty="0" smtClean="0">
                <a:solidFill>
                  <a:schemeClr val="tx1"/>
                </a:solidFill>
                <a:latin typeface="+mn-ea"/>
              </a:rPr>
              <a:t>이</a:t>
            </a:r>
            <a:r>
              <a:rPr lang="ko-KR" altLang="en-US" sz="800" b="1" dirty="0">
                <a:solidFill>
                  <a:schemeClr val="tx1"/>
                </a:solidFill>
                <a:latin typeface="+mn-ea"/>
              </a:rPr>
              <a:t>행 </a:t>
            </a:r>
            <a:r>
              <a:rPr lang="ko-KR" altLang="en-US" sz="800" b="1" dirty="0" smtClean="0">
                <a:solidFill>
                  <a:schemeClr val="tx1"/>
                </a:solidFill>
                <a:latin typeface="+mn-ea"/>
              </a:rPr>
              <a:t>결</a:t>
            </a:r>
            <a:r>
              <a:rPr lang="ko-KR" altLang="en-US" sz="800" b="1" dirty="0">
                <a:solidFill>
                  <a:schemeClr val="tx1"/>
                </a:solidFill>
                <a:latin typeface="+mn-ea"/>
              </a:rPr>
              <a:t>과</a:t>
            </a:r>
            <a:r>
              <a:rPr lang="en-US" altLang="ko-KR" sz="800" b="1" dirty="0" smtClean="0">
                <a:solidFill>
                  <a:schemeClr val="tx1"/>
                </a:solidFill>
                <a:latin typeface="+mn-ea"/>
              </a:rPr>
              <a:t>(</a:t>
            </a:r>
            <a:r>
              <a:rPr lang="ko-KR" altLang="en-US" sz="800" b="1" dirty="0" smtClean="0">
                <a:solidFill>
                  <a:schemeClr val="tx1"/>
                </a:solidFill>
                <a:latin typeface="+mn-ea"/>
              </a:rPr>
              <a:t>서명</a:t>
            </a:r>
            <a:r>
              <a:rPr lang="en-US" altLang="ko-KR" sz="800" b="1" dirty="0" smtClean="0">
                <a:solidFill>
                  <a:schemeClr val="tx1"/>
                </a:solidFill>
                <a:latin typeface="+mn-ea"/>
              </a:rPr>
              <a:t>)</a:t>
            </a:r>
            <a:br>
              <a:rPr lang="en-US" altLang="ko-KR" sz="800" b="1" dirty="0" smtClean="0">
                <a:solidFill>
                  <a:schemeClr val="tx1"/>
                </a:solidFill>
                <a:latin typeface="+mn-ea"/>
              </a:rPr>
            </a:br>
            <a:r>
              <a:rPr lang="en-US" altLang="ko-KR" sz="800" b="1" dirty="0" smtClean="0">
                <a:solidFill>
                  <a:schemeClr val="tx1"/>
                </a:solidFill>
                <a:latin typeface="+mn-ea"/>
              </a:rPr>
              <a:t>SI/CI/PI</a:t>
            </a:r>
          </a:p>
        </p:txBody>
      </p:sp>
      <p:sp>
        <p:nvSpPr>
          <p:cNvPr id="110" name="Text Box 159"/>
          <p:cNvSpPr txBox="1">
            <a:spLocks noChangeArrowheads="1"/>
          </p:cNvSpPr>
          <p:nvPr/>
        </p:nvSpPr>
        <p:spPr bwMode="auto">
          <a:xfrm>
            <a:off x="186046" y="3580882"/>
            <a:ext cx="957781" cy="280166"/>
          </a:xfrm>
          <a:prstGeom prst="rect">
            <a:avLst/>
          </a:prstGeom>
          <a:noFill/>
          <a:ln w="12700" algn="ctr">
            <a:noFill/>
            <a:miter lim="800000"/>
            <a:headEnd/>
            <a:tailEnd/>
          </a:ln>
        </p:spPr>
        <p:txBody>
          <a:bodyPr wrap="none" lIns="120246" tIns="62528" rIns="120246" bIns="62528">
            <a:spAutoFit/>
          </a:bodyPr>
          <a:lstStyle/>
          <a:p>
            <a:pPr algn="ctr" defTabSz="1222375" latinLnBrk="0"/>
            <a:r>
              <a:rPr lang="en-US" altLang="ko-KR" dirty="0" smtClean="0">
                <a:latin typeface="+mn-ea"/>
                <a:ea typeface="+mn-ea"/>
              </a:rPr>
              <a:t>As-Is </a:t>
            </a:r>
            <a:r>
              <a:rPr lang="ko-KR" altLang="en-US" dirty="0" err="1" smtClean="0">
                <a:latin typeface="+mn-ea"/>
                <a:ea typeface="+mn-ea"/>
              </a:rPr>
              <a:t>운영계</a:t>
            </a:r>
            <a:endParaRPr lang="en-US" altLang="ko-KR" sz="1000" dirty="0">
              <a:latin typeface="+mn-ea"/>
              <a:ea typeface="+mn-ea"/>
            </a:endParaRPr>
          </a:p>
        </p:txBody>
      </p:sp>
      <p:cxnSp>
        <p:nvCxnSpPr>
          <p:cNvPr id="14" name="직선 화살표 연결선 13"/>
          <p:cNvCxnSpPr/>
          <p:nvPr/>
        </p:nvCxnSpPr>
        <p:spPr>
          <a:xfrm>
            <a:off x="369070" y="3501008"/>
            <a:ext cx="648000" cy="8413"/>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꺾인 연결선 112"/>
          <p:cNvCxnSpPr>
            <a:stCxn id="72" idx="3"/>
            <a:endCxn id="39" idx="1"/>
          </p:cNvCxnSpPr>
          <p:nvPr/>
        </p:nvCxnSpPr>
        <p:spPr>
          <a:xfrm>
            <a:off x="2072680" y="3509421"/>
            <a:ext cx="969520" cy="7203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18" name="순서도: 문서 117"/>
          <p:cNvSpPr/>
          <p:nvPr/>
        </p:nvSpPr>
        <p:spPr>
          <a:xfrm>
            <a:off x="1030660" y="4113128"/>
            <a:ext cx="943570" cy="468000"/>
          </a:xfrm>
          <a:prstGeom prst="flowChartDocumen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ko-KR" altLang="en-US" sz="800" b="1" dirty="0" smtClean="0">
                <a:solidFill>
                  <a:schemeClr val="tx1"/>
                </a:solidFill>
                <a:latin typeface="+mn-ea"/>
              </a:rPr>
              <a:t>최종 </a:t>
            </a:r>
            <a:r>
              <a:rPr lang="en-US" altLang="ko-KR" sz="800" b="1" dirty="0" smtClean="0">
                <a:solidFill>
                  <a:schemeClr val="tx1"/>
                </a:solidFill>
                <a:latin typeface="+mn-ea"/>
              </a:rPr>
              <a:t>Data </a:t>
            </a:r>
            <a:r>
              <a:rPr lang="ko-KR" altLang="en-US" sz="800" b="1" dirty="0" smtClean="0">
                <a:solidFill>
                  <a:schemeClr val="tx1"/>
                </a:solidFill>
                <a:latin typeface="+mn-ea"/>
              </a:rPr>
              <a:t>확</a:t>
            </a:r>
            <a:r>
              <a:rPr lang="ko-KR" altLang="en-US" sz="800" b="1" dirty="0">
                <a:solidFill>
                  <a:schemeClr val="tx1"/>
                </a:solidFill>
                <a:latin typeface="+mn-ea"/>
              </a:rPr>
              <a:t>인</a:t>
            </a:r>
            <a:r>
              <a:rPr lang="en-US" altLang="ko-KR" sz="800" b="1" dirty="0" smtClean="0">
                <a:solidFill>
                  <a:schemeClr val="tx1"/>
                </a:solidFill>
                <a:latin typeface="+mn-ea"/>
              </a:rPr>
              <a:t/>
            </a:r>
            <a:br>
              <a:rPr lang="en-US" altLang="ko-KR" sz="800" b="1" dirty="0" smtClean="0">
                <a:solidFill>
                  <a:schemeClr val="tx1"/>
                </a:solidFill>
                <a:latin typeface="+mn-ea"/>
              </a:rPr>
            </a:br>
            <a:r>
              <a:rPr lang="en-US" altLang="ko-KR" sz="800" b="1" dirty="0" smtClean="0">
                <a:solidFill>
                  <a:schemeClr val="tx1"/>
                </a:solidFill>
                <a:latin typeface="+mn-ea"/>
              </a:rPr>
              <a:t> -</a:t>
            </a:r>
            <a:r>
              <a:rPr lang="ko-KR" altLang="en-US" sz="800" b="1" dirty="0" smtClean="0">
                <a:solidFill>
                  <a:schemeClr val="tx1"/>
                </a:solidFill>
                <a:latin typeface="+mn-ea"/>
              </a:rPr>
              <a:t>용량</a:t>
            </a:r>
            <a:r>
              <a:rPr lang="en-US" altLang="ko-KR" sz="800" b="1" dirty="0" smtClean="0">
                <a:solidFill>
                  <a:schemeClr val="tx1"/>
                </a:solidFill>
                <a:latin typeface="+mn-ea"/>
              </a:rPr>
              <a:t/>
            </a:r>
            <a:br>
              <a:rPr lang="en-US" altLang="ko-KR" sz="800" b="1" dirty="0" smtClean="0">
                <a:solidFill>
                  <a:schemeClr val="tx1"/>
                </a:solidFill>
                <a:latin typeface="+mn-ea"/>
              </a:rPr>
            </a:br>
            <a:r>
              <a:rPr lang="en-US" altLang="ko-KR" sz="800" b="1" dirty="0" smtClean="0">
                <a:solidFill>
                  <a:schemeClr val="tx1"/>
                </a:solidFill>
                <a:latin typeface="+mn-ea"/>
              </a:rPr>
              <a:t> -File </a:t>
            </a:r>
            <a:r>
              <a:rPr lang="ko-KR" altLang="en-US" sz="800" b="1" dirty="0" smtClean="0">
                <a:solidFill>
                  <a:schemeClr val="tx1"/>
                </a:solidFill>
                <a:latin typeface="+mn-ea"/>
              </a:rPr>
              <a:t>수</a:t>
            </a:r>
            <a:endParaRPr lang="en-US" altLang="ko-KR" sz="800" b="1" dirty="0" smtClean="0">
              <a:solidFill>
                <a:schemeClr val="tx1"/>
              </a:solidFill>
              <a:latin typeface="+mn-ea"/>
            </a:endParaRPr>
          </a:p>
        </p:txBody>
      </p:sp>
      <p:cxnSp>
        <p:nvCxnSpPr>
          <p:cNvPr id="119" name="꺾인 연결선 118"/>
          <p:cNvCxnSpPr>
            <a:stCxn id="72" idx="2"/>
            <a:endCxn id="118" idx="0"/>
          </p:cNvCxnSpPr>
          <p:nvPr/>
        </p:nvCxnSpPr>
        <p:spPr>
          <a:xfrm rot="5400000">
            <a:off x="1384037" y="3993740"/>
            <a:ext cx="237796" cy="98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6427553" y="5263317"/>
            <a:ext cx="2952000" cy="246221"/>
          </a:xfrm>
          <a:prstGeom prst="rect">
            <a:avLst/>
          </a:prstGeom>
          <a:noFill/>
          <a:ln>
            <a:solidFill>
              <a:schemeClr val="accent1">
                <a:shade val="95000"/>
                <a:satMod val="105000"/>
              </a:schemeClr>
            </a:solidFill>
          </a:ln>
        </p:spPr>
        <p:txBody>
          <a:bodyPr wrap="square" rtlCol="0">
            <a:spAutoFit/>
          </a:bodyPr>
          <a:lstStyle/>
          <a:p>
            <a:pPr algn="ctr"/>
            <a:r>
              <a:rPr lang="en-US" altLang="ko-KR" sz="1000" b="1" dirty="0" smtClean="0">
                <a:latin typeface="+mn-ea"/>
                <a:ea typeface="+mn-ea"/>
              </a:rPr>
              <a:t>CI / SI</a:t>
            </a:r>
            <a:r>
              <a:rPr lang="ko-KR" altLang="en-US" sz="1000" b="1" dirty="0" smtClean="0">
                <a:latin typeface="+mn-ea"/>
                <a:ea typeface="+mn-ea"/>
              </a:rPr>
              <a:t> </a:t>
            </a:r>
            <a:r>
              <a:rPr lang="en-US" altLang="ko-KR" sz="1000" b="1" dirty="0" smtClean="0">
                <a:latin typeface="+mn-ea"/>
                <a:ea typeface="+mn-ea"/>
              </a:rPr>
              <a:t>(</a:t>
            </a:r>
            <a:r>
              <a:rPr lang="en-US" altLang="ko-KR" b="1" dirty="0" smtClean="0">
                <a:latin typeface="+mn-ea"/>
                <a:ea typeface="+mn-ea"/>
              </a:rPr>
              <a:t>7/15</a:t>
            </a:r>
            <a:r>
              <a:rPr lang="ko-KR" altLang="en-US" sz="1000" b="1" dirty="0" smtClean="0">
                <a:latin typeface="+mn-ea"/>
                <a:ea typeface="+mn-ea"/>
              </a:rPr>
              <a:t>일 </a:t>
            </a:r>
            <a:r>
              <a:rPr lang="en-US" altLang="ko-KR" b="1" dirty="0" smtClean="0">
                <a:latin typeface="+mn-ea"/>
                <a:ea typeface="+mn-ea"/>
              </a:rPr>
              <a:t>06</a:t>
            </a:r>
            <a:r>
              <a:rPr lang="en-US" altLang="ko-KR" sz="1000" b="1" dirty="0" smtClean="0">
                <a:latin typeface="+mn-ea"/>
                <a:ea typeface="+mn-ea"/>
              </a:rPr>
              <a:t>:00 ~ 07:00)</a:t>
            </a:r>
            <a:endParaRPr lang="ko-KR" altLang="en-US" sz="1000" b="1" dirty="0">
              <a:latin typeface="+mn-ea"/>
              <a:ea typeface="+mn-ea"/>
            </a:endParaRPr>
          </a:p>
        </p:txBody>
      </p:sp>
      <p:graphicFrame>
        <p:nvGraphicFramePr>
          <p:cNvPr id="126" name="Group 353"/>
          <p:cNvGraphicFramePr>
            <a:graphicFrameLocks noGrp="1"/>
          </p:cNvGraphicFramePr>
          <p:nvPr>
            <p:extLst>
              <p:ext uri="{D42A27DB-BD31-4B8C-83A1-F6EECF244321}">
                <p14:modId xmlns:p14="http://schemas.microsoft.com/office/powerpoint/2010/main" val="855577094"/>
              </p:ext>
            </p:extLst>
          </p:nvPr>
        </p:nvGraphicFramePr>
        <p:xfrm>
          <a:off x="415925" y="5627380"/>
          <a:ext cx="9070977" cy="321900"/>
        </p:xfrm>
        <a:graphic>
          <a:graphicData uri="http://schemas.openxmlformats.org/drawingml/2006/table">
            <a:tbl>
              <a:tblPr/>
              <a:tblGrid>
                <a:gridCol w="1089477"/>
                <a:gridCol w="1503382"/>
                <a:gridCol w="936104"/>
                <a:gridCol w="1296145"/>
                <a:gridCol w="873450"/>
                <a:gridCol w="3372419"/>
              </a:tblGrid>
              <a:tr h="321900">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ko-KR" altLang="en-US" sz="1100" b="1" i="0" u="none" strike="noStrike" cap="none" normalizeH="0" baseline="0" dirty="0" smtClean="0">
                          <a:ln>
                            <a:noFill/>
                          </a:ln>
                          <a:solidFill>
                            <a:schemeClr val="tx1"/>
                          </a:solidFill>
                          <a:effectLst/>
                          <a:latin typeface="+mn-ea"/>
                          <a:ea typeface="+mn-ea"/>
                        </a:rPr>
                        <a:t>이관 담당자</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ko-KR" altLang="en-US" sz="1100" b="0" i="0" u="none" strike="noStrike" cap="none" normalizeH="0" baseline="0" dirty="0" smtClean="0">
                          <a:ln>
                            <a:noFill/>
                          </a:ln>
                          <a:solidFill>
                            <a:schemeClr val="tx1"/>
                          </a:solidFill>
                          <a:effectLst/>
                          <a:latin typeface="+mn-ea"/>
                          <a:ea typeface="+mn-ea"/>
                        </a:rPr>
                        <a:t>김창균</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defRPr/>
                      </a:pPr>
                      <a:r>
                        <a:rPr kumimoji="1" lang="en-US" altLang="ko-KR" sz="1100" b="1" i="0" u="none" strike="noStrike" kern="1200" cap="none" spc="0" normalizeH="0" baseline="0" noProof="0" dirty="0" smtClean="0">
                          <a:ln>
                            <a:noFill/>
                          </a:ln>
                          <a:solidFill>
                            <a:prstClr val="black"/>
                          </a:solidFill>
                          <a:effectLst/>
                          <a:uLnTx/>
                          <a:uFillTx/>
                          <a:latin typeface="맑은 고딕" panose="020B0503020000020004" pitchFamily="50" charset="-127"/>
                          <a:ea typeface="+mn-ea"/>
                          <a:cs typeface="+mn-cs"/>
                        </a:rPr>
                        <a:t>SI  </a:t>
                      </a:r>
                      <a:r>
                        <a:rPr kumimoji="1" lang="ko-KR" altLang="en-US" sz="1100" b="1" i="0" u="none" strike="noStrike" kern="1200" cap="none" spc="0" normalizeH="0" baseline="0" noProof="0" dirty="0" smtClean="0">
                          <a:ln>
                            <a:noFill/>
                          </a:ln>
                          <a:solidFill>
                            <a:prstClr val="black"/>
                          </a:solidFill>
                          <a:effectLst/>
                          <a:uLnTx/>
                          <a:uFillTx/>
                          <a:latin typeface="맑은 고딕" panose="020B0503020000020004" pitchFamily="50" charset="-127"/>
                          <a:ea typeface="+mn-ea"/>
                          <a:cs typeface="+mn-cs"/>
                        </a:rPr>
                        <a:t>담당자</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ko-KR" altLang="en-US" sz="1100" b="0" i="0" u="none" strike="noStrike" cap="none" normalizeH="0" baseline="0" dirty="0" smtClean="0">
                          <a:ln>
                            <a:noFill/>
                          </a:ln>
                          <a:solidFill>
                            <a:schemeClr val="tx1"/>
                          </a:solidFill>
                          <a:effectLst/>
                          <a:latin typeface="+mn-ea"/>
                          <a:ea typeface="+mn-ea"/>
                        </a:rPr>
                        <a:t>김종성</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en-US" altLang="ko-KR" sz="1100" b="1" i="0" u="none" strike="noStrike" cap="none" normalizeH="0" baseline="0" dirty="0" smtClean="0">
                          <a:ln>
                            <a:noFill/>
                          </a:ln>
                          <a:solidFill>
                            <a:schemeClr val="tx1"/>
                          </a:solidFill>
                          <a:effectLst/>
                          <a:latin typeface="+mn-ea"/>
                          <a:ea typeface="+mn-ea"/>
                        </a:rPr>
                        <a:t>CI/PI </a:t>
                      </a:r>
                      <a:r>
                        <a:rPr kumimoji="1" lang="ko-KR" altLang="en-US" sz="1100" b="1" i="0" u="none" strike="noStrike" cap="none" normalizeH="0" baseline="0" dirty="0" smtClean="0">
                          <a:ln>
                            <a:noFill/>
                          </a:ln>
                          <a:solidFill>
                            <a:schemeClr val="tx1"/>
                          </a:solidFill>
                          <a:effectLst/>
                          <a:latin typeface="+mn-ea"/>
                          <a:ea typeface="+mn-ea"/>
                        </a:rPr>
                        <a:t>담당자</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defRPr/>
                      </a:pPr>
                      <a:r>
                        <a:rPr kumimoji="1" lang="ko-KR" altLang="en-US" sz="1100" b="0" i="0" u="none" strike="noStrike" cap="none" normalizeH="0" baseline="0" dirty="0" smtClean="0">
                          <a:ln>
                            <a:noFill/>
                          </a:ln>
                          <a:solidFill>
                            <a:schemeClr val="tx1"/>
                          </a:solidFill>
                          <a:effectLst/>
                          <a:latin typeface="+mn-ea"/>
                          <a:ea typeface="+mn-ea"/>
                        </a:rPr>
                        <a:t>김주형</a:t>
                      </a:r>
                      <a:r>
                        <a:rPr kumimoji="1" lang="en-US" altLang="ko-KR" sz="1100" b="0" i="0" u="none" strike="noStrike" cap="none" normalizeH="0" baseline="0" dirty="0" smtClean="0">
                          <a:ln>
                            <a:noFill/>
                          </a:ln>
                          <a:solidFill>
                            <a:schemeClr val="tx1"/>
                          </a:solidFill>
                          <a:effectLst/>
                          <a:latin typeface="+mn-ea"/>
                          <a:ea typeface="+mn-ea"/>
                        </a:rPr>
                        <a:t>/</a:t>
                      </a:r>
                      <a:r>
                        <a:rPr kumimoji="1" lang="ko-KR" altLang="en-US" sz="1100" b="0" i="0" u="none" strike="noStrike" cap="none" normalizeH="0" baseline="0" dirty="0" smtClean="0">
                          <a:ln>
                            <a:noFill/>
                          </a:ln>
                          <a:solidFill>
                            <a:schemeClr val="tx1"/>
                          </a:solidFill>
                          <a:effectLst/>
                          <a:latin typeface="+mn-ea"/>
                          <a:ea typeface="+mn-ea"/>
                        </a:rPr>
                        <a:t>원순양</a:t>
                      </a:r>
                      <a:r>
                        <a:rPr kumimoji="1" lang="en-US" altLang="ko-KR" sz="1100" b="0" i="0" u="none" strike="noStrike" cap="none" normalizeH="0" baseline="0" dirty="0" smtClean="0">
                          <a:ln>
                            <a:noFill/>
                          </a:ln>
                          <a:solidFill>
                            <a:schemeClr val="tx1"/>
                          </a:solidFill>
                          <a:effectLst/>
                          <a:latin typeface="+mn-ea"/>
                          <a:ea typeface="+mn-ea"/>
                        </a:rPr>
                        <a:t>/</a:t>
                      </a:r>
                      <a:r>
                        <a:rPr kumimoji="1" lang="ko-KR" altLang="en-US" sz="1100" b="0" i="0" u="none" strike="noStrike" cap="none" normalizeH="0" baseline="0" dirty="0" smtClean="0">
                          <a:ln>
                            <a:noFill/>
                          </a:ln>
                          <a:solidFill>
                            <a:schemeClr val="tx1"/>
                          </a:solidFill>
                          <a:effectLst/>
                          <a:latin typeface="+mn-ea"/>
                          <a:ea typeface="+mn-ea"/>
                        </a:rPr>
                        <a:t>송진회</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128" name="꺾인 연결선 127"/>
          <p:cNvCxnSpPr>
            <a:stCxn id="118" idx="2"/>
            <a:endCxn id="83" idx="2"/>
          </p:cNvCxnSpPr>
          <p:nvPr/>
        </p:nvCxnSpPr>
        <p:spPr>
          <a:xfrm rot="5400000" flipH="1" flipV="1">
            <a:off x="3879864" y="1270850"/>
            <a:ext cx="901918" cy="5656757"/>
          </a:xfrm>
          <a:prstGeom prst="bentConnector3">
            <a:avLst>
              <a:gd name="adj1" fmla="val -18892"/>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4" name="꺾인 연결선 133"/>
          <p:cNvCxnSpPr>
            <a:stCxn id="86" idx="2"/>
            <a:endCxn id="106" idx="0"/>
          </p:cNvCxnSpPr>
          <p:nvPr/>
        </p:nvCxnSpPr>
        <p:spPr>
          <a:xfrm rot="5400000">
            <a:off x="8827984" y="4461975"/>
            <a:ext cx="450420" cy="4014"/>
          </a:xfrm>
          <a:prstGeom prst="bentConnector3">
            <a:avLst>
              <a:gd name="adj1" fmla="val 50000"/>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Text Box 50"/>
          <p:cNvSpPr txBox="1">
            <a:spLocks noChangeArrowheads="1"/>
          </p:cNvSpPr>
          <p:nvPr/>
        </p:nvSpPr>
        <p:spPr bwMode="auto">
          <a:xfrm>
            <a:off x="2637271" y="4223548"/>
            <a:ext cx="13622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ko-KR" altLang="en-US" sz="900" b="1" dirty="0" smtClean="0">
                <a:solidFill>
                  <a:prstClr val="black"/>
                </a:solidFill>
                <a:latin typeface="+mn-ea"/>
                <a:ea typeface="+mn-ea"/>
              </a:rPr>
              <a:t>이관 대상</a:t>
            </a:r>
            <a:r>
              <a:rPr lang="en-US" altLang="ko-KR" sz="900" b="1" dirty="0" smtClean="0">
                <a:solidFill>
                  <a:prstClr val="black"/>
                </a:solidFill>
                <a:latin typeface="+mn-ea"/>
                <a:ea typeface="+mn-ea"/>
              </a:rPr>
              <a:t>(6</a:t>
            </a:r>
            <a:r>
              <a:rPr lang="ko-KR" altLang="en-US" sz="900" b="1" dirty="0" smtClean="0">
                <a:solidFill>
                  <a:prstClr val="black"/>
                </a:solidFill>
                <a:latin typeface="+mn-ea"/>
                <a:ea typeface="+mn-ea"/>
              </a:rPr>
              <a:t>월 현재</a:t>
            </a:r>
            <a:r>
              <a:rPr lang="en-US" altLang="ko-KR" sz="900" b="1" dirty="0" smtClean="0">
                <a:solidFill>
                  <a:prstClr val="black"/>
                </a:solidFill>
                <a:latin typeface="+mn-ea"/>
                <a:ea typeface="+mn-ea"/>
              </a:rPr>
              <a:t>)</a:t>
            </a:r>
          </a:p>
          <a:p>
            <a:pPr marL="171450" indent="-171450">
              <a:buFontTx/>
              <a:buChar char="-"/>
            </a:pPr>
            <a:r>
              <a:rPr lang="ko-KR" altLang="en-US" sz="900" dirty="0" err="1" smtClean="0">
                <a:solidFill>
                  <a:prstClr val="black"/>
                </a:solidFill>
                <a:latin typeface="+mn-ea"/>
                <a:ea typeface="+mn-ea"/>
                <a:sym typeface="Wingdings" panose="05000000000000000000" pitchFamily="2" charset="2"/>
              </a:rPr>
              <a:t>선택적복지</a:t>
            </a:r>
            <a:r>
              <a:rPr lang="ko-KR" altLang="en-US" sz="900" dirty="0" smtClean="0">
                <a:solidFill>
                  <a:prstClr val="black"/>
                </a:solidFill>
                <a:latin typeface="+mn-ea"/>
                <a:ea typeface="+mn-ea"/>
                <a:sym typeface="Wingdings" panose="05000000000000000000" pitchFamily="2" charset="2"/>
              </a:rPr>
              <a:t> </a:t>
            </a:r>
            <a:r>
              <a:rPr lang="en-US" altLang="ko-KR" sz="900" dirty="0" smtClean="0">
                <a:solidFill>
                  <a:prstClr val="black"/>
                </a:solidFill>
                <a:latin typeface="+mn-ea"/>
                <a:ea typeface="+mn-ea"/>
                <a:sym typeface="Wingdings" panose="05000000000000000000" pitchFamily="2" charset="2"/>
              </a:rPr>
              <a:t>(40 GB)</a:t>
            </a:r>
            <a:endParaRPr lang="en-US" altLang="ko-KR" sz="900" dirty="0">
              <a:solidFill>
                <a:prstClr val="black"/>
              </a:solidFill>
              <a:latin typeface="+mn-ea"/>
              <a:ea typeface="+mn-ea"/>
            </a:endParaRPr>
          </a:p>
        </p:txBody>
      </p:sp>
      <p:grpSp>
        <p:nvGrpSpPr>
          <p:cNvPr id="8" name="그룹 7"/>
          <p:cNvGrpSpPr/>
          <p:nvPr/>
        </p:nvGrpSpPr>
        <p:grpSpPr>
          <a:xfrm>
            <a:off x="4322417" y="3330927"/>
            <a:ext cx="630583" cy="746145"/>
            <a:chOff x="2806669" y="3258919"/>
            <a:chExt cx="630583" cy="746145"/>
          </a:xfrm>
        </p:grpSpPr>
        <p:pic>
          <p:nvPicPr>
            <p:cNvPr id="87" name="Picture 49" descr="Picture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669" y="3258919"/>
              <a:ext cx="457488" cy="501053"/>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7" descr="Picture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754" y="3481923"/>
              <a:ext cx="366498" cy="305716"/>
            </a:xfrm>
            <a:prstGeom prst="rect">
              <a:avLst/>
            </a:prstGeom>
            <a:noFill/>
            <a:extLst>
              <a:ext uri="{909E8E84-426E-40DD-AFC4-6F175D3DCCD1}">
                <a14:hiddenFill xmlns:a14="http://schemas.microsoft.com/office/drawing/2010/main">
                  <a:solidFill>
                    <a:srgbClr val="FFFFFF"/>
                  </a:solidFill>
                </a14:hiddenFill>
              </a:ext>
            </a:extLst>
          </p:spPr>
        </p:pic>
        <p:sp>
          <p:nvSpPr>
            <p:cNvPr id="26" name="순서도: 순차적 액세스 저장소 25"/>
            <p:cNvSpPr/>
            <p:nvPr/>
          </p:nvSpPr>
          <p:spPr>
            <a:xfrm>
              <a:off x="2888715" y="3752984"/>
              <a:ext cx="264085" cy="252080"/>
            </a:xfrm>
            <a:prstGeom prst="flowChartMagneticTape">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ko-KR" altLang="en-US" sz="700" b="1" dirty="0" smtClean="0">
                  <a:solidFill>
                    <a:schemeClr val="tx1"/>
                  </a:solidFill>
                </a:rPr>
                <a:t>첨부파일</a:t>
              </a:r>
              <a:endParaRPr lang="ko-KR" altLang="en-US" sz="700" b="1" dirty="0">
                <a:solidFill>
                  <a:schemeClr val="tx1"/>
                </a:solidFill>
              </a:endParaRPr>
            </a:p>
          </p:txBody>
        </p:sp>
      </p:grpSp>
      <p:grpSp>
        <p:nvGrpSpPr>
          <p:cNvPr id="53" name="그룹 52"/>
          <p:cNvGrpSpPr/>
          <p:nvPr/>
        </p:nvGrpSpPr>
        <p:grpSpPr>
          <a:xfrm>
            <a:off x="5430236" y="3330927"/>
            <a:ext cx="630583" cy="746145"/>
            <a:chOff x="2806669" y="3258919"/>
            <a:chExt cx="630583" cy="746145"/>
          </a:xfrm>
        </p:grpSpPr>
        <p:pic>
          <p:nvPicPr>
            <p:cNvPr id="54" name="Picture 49" descr="Picture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669" y="3258919"/>
              <a:ext cx="457488" cy="50105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7" descr="Picture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754" y="3481923"/>
              <a:ext cx="366498" cy="305716"/>
            </a:xfrm>
            <a:prstGeom prst="rect">
              <a:avLst/>
            </a:prstGeom>
            <a:noFill/>
            <a:extLst>
              <a:ext uri="{909E8E84-426E-40DD-AFC4-6F175D3DCCD1}">
                <a14:hiddenFill xmlns:a14="http://schemas.microsoft.com/office/drawing/2010/main">
                  <a:solidFill>
                    <a:srgbClr val="FFFFFF"/>
                  </a:solidFill>
                </a14:hiddenFill>
              </a:ext>
            </a:extLst>
          </p:spPr>
        </p:pic>
        <p:sp>
          <p:nvSpPr>
            <p:cNvPr id="56" name="순서도: 순차적 액세스 저장소 55"/>
            <p:cNvSpPr/>
            <p:nvPr/>
          </p:nvSpPr>
          <p:spPr>
            <a:xfrm>
              <a:off x="2888715" y="3752984"/>
              <a:ext cx="264085" cy="252080"/>
            </a:xfrm>
            <a:prstGeom prst="flowChartMagneticTape">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ko-KR" altLang="en-US" sz="700" b="1" dirty="0" smtClean="0">
                  <a:solidFill>
                    <a:schemeClr val="tx1"/>
                  </a:solidFill>
                </a:rPr>
                <a:t>첨부파일</a:t>
              </a:r>
              <a:endParaRPr lang="ko-KR" altLang="en-US" sz="700" b="1" dirty="0">
                <a:solidFill>
                  <a:schemeClr val="tx1"/>
                </a:solidFill>
              </a:endParaRPr>
            </a:p>
          </p:txBody>
        </p:sp>
      </p:grpSp>
      <p:cxnSp>
        <p:nvCxnSpPr>
          <p:cNvPr id="10" name="직선 화살표 연결선 9"/>
          <p:cNvCxnSpPr>
            <a:stCxn id="26" idx="3"/>
            <a:endCxn id="56" idx="1"/>
          </p:cNvCxnSpPr>
          <p:nvPr/>
        </p:nvCxnSpPr>
        <p:spPr>
          <a:xfrm>
            <a:off x="4668548" y="3951032"/>
            <a:ext cx="8437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8" name="그룹 37"/>
          <p:cNvGrpSpPr/>
          <p:nvPr/>
        </p:nvGrpSpPr>
        <p:grpSpPr>
          <a:xfrm>
            <a:off x="3042200" y="3330927"/>
            <a:ext cx="630583" cy="746145"/>
            <a:chOff x="2806669" y="3258919"/>
            <a:chExt cx="630583" cy="746145"/>
          </a:xfrm>
        </p:grpSpPr>
        <p:pic>
          <p:nvPicPr>
            <p:cNvPr id="39" name="Picture 49" descr="Picture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669" y="3258919"/>
              <a:ext cx="457488" cy="50105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7" descr="Picture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754" y="3481923"/>
              <a:ext cx="366498" cy="305716"/>
            </a:xfrm>
            <a:prstGeom prst="rect">
              <a:avLst/>
            </a:prstGeom>
            <a:noFill/>
            <a:extLst>
              <a:ext uri="{909E8E84-426E-40DD-AFC4-6F175D3DCCD1}">
                <a14:hiddenFill xmlns:a14="http://schemas.microsoft.com/office/drawing/2010/main">
                  <a:solidFill>
                    <a:srgbClr val="FFFFFF"/>
                  </a:solidFill>
                </a14:hiddenFill>
              </a:ext>
            </a:extLst>
          </p:spPr>
        </p:pic>
        <p:sp>
          <p:nvSpPr>
            <p:cNvPr id="41" name="순서도: 순차적 액세스 저장소 40"/>
            <p:cNvSpPr/>
            <p:nvPr/>
          </p:nvSpPr>
          <p:spPr>
            <a:xfrm>
              <a:off x="2888715" y="3752984"/>
              <a:ext cx="264085" cy="252080"/>
            </a:xfrm>
            <a:prstGeom prst="flowChartMagneticTape">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ko-KR" altLang="en-US" sz="700" b="1" dirty="0" smtClean="0">
                  <a:solidFill>
                    <a:schemeClr val="tx1"/>
                  </a:solidFill>
                </a:rPr>
                <a:t>첨부파일</a:t>
              </a:r>
              <a:endParaRPr lang="ko-KR" altLang="en-US" sz="700" b="1" dirty="0">
                <a:solidFill>
                  <a:schemeClr val="tx1"/>
                </a:solidFill>
              </a:endParaRPr>
            </a:p>
          </p:txBody>
        </p:sp>
      </p:grpSp>
      <p:cxnSp>
        <p:nvCxnSpPr>
          <p:cNvPr id="43" name="직선 화살표 연결선 42"/>
          <p:cNvCxnSpPr>
            <a:stCxn id="41" idx="3"/>
            <a:endCxn id="26" idx="1"/>
          </p:cNvCxnSpPr>
          <p:nvPr/>
        </p:nvCxnSpPr>
        <p:spPr>
          <a:xfrm>
            <a:off x="3388331" y="3951032"/>
            <a:ext cx="10161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 Box 159"/>
          <p:cNvSpPr txBox="1">
            <a:spLocks noChangeArrowheads="1"/>
          </p:cNvSpPr>
          <p:nvPr/>
        </p:nvSpPr>
        <p:spPr bwMode="auto">
          <a:xfrm>
            <a:off x="3290062" y="3953690"/>
            <a:ext cx="1230291" cy="280166"/>
          </a:xfrm>
          <a:prstGeom prst="rect">
            <a:avLst/>
          </a:prstGeom>
          <a:noFill/>
          <a:ln w="12700" algn="ctr">
            <a:noFill/>
            <a:miter lim="800000"/>
            <a:headEnd/>
            <a:tailEnd/>
          </a:ln>
        </p:spPr>
        <p:txBody>
          <a:bodyPr wrap="none" lIns="120246" tIns="62528" rIns="120246" bIns="62528">
            <a:spAutoFit/>
          </a:bodyPr>
          <a:lstStyle/>
          <a:p>
            <a:pPr algn="ctr" defTabSz="1222375" latinLnBrk="0"/>
            <a:r>
              <a:rPr lang="ko-KR" altLang="en-US" dirty="0" smtClean="0">
                <a:latin typeface="+mn-ea"/>
                <a:ea typeface="+mn-ea"/>
              </a:rPr>
              <a:t>불필요 파일 제외</a:t>
            </a:r>
            <a:endParaRPr lang="en-US" altLang="ko-KR" sz="1000" dirty="0">
              <a:latin typeface="+mn-ea"/>
              <a:ea typeface="+mn-ea"/>
            </a:endParaRPr>
          </a:p>
        </p:txBody>
      </p:sp>
      <p:sp>
        <p:nvSpPr>
          <p:cNvPr id="48" name="Text Box 50"/>
          <p:cNvSpPr txBox="1">
            <a:spLocks noChangeArrowheads="1"/>
          </p:cNvSpPr>
          <p:nvPr/>
        </p:nvSpPr>
        <p:spPr bwMode="auto">
          <a:xfrm>
            <a:off x="4088904" y="4223548"/>
            <a:ext cx="17207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ko-KR" altLang="en-US" sz="900" b="1" dirty="0" smtClean="0">
                <a:solidFill>
                  <a:prstClr val="black"/>
                </a:solidFill>
                <a:latin typeface="+mn-ea"/>
                <a:ea typeface="+mn-ea"/>
              </a:rPr>
              <a:t>이관 대상</a:t>
            </a:r>
            <a:endParaRPr lang="en-US" altLang="ko-KR" sz="900" b="1" dirty="0" smtClean="0">
              <a:solidFill>
                <a:prstClr val="black"/>
              </a:solidFill>
              <a:latin typeface="+mn-ea"/>
              <a:ea typeface="+mn-ea"/>
            </a:endParaRPr>
          </a:p>
          <a:p>
            <a:pPr marL="171450" indent="-171450">
              <a:buFontTx/>
              <a:buChar char="-"/>
            </a:pPr>
            <a:r>
              <a:rPr lang="ko-KR" altLang="en-US" sz="900" dirty="0" err="1" smtClean="0">
                <a:solidFill>
                  <a:prstClr val="black"/>
                </a:solidFill>
                <a:latin typeface="+mn-ea"/>
                <a:ea typeface="+mn-ea"/>
                <a:sym typeface="Wingdings" panose="05000000000000000000" pitchFamily="2" charset="2"/>
              </a:rPr>
              <a:t>선택적복지</a:t>
            </a:r>
            <a:endParaRPr lang="en-US" altLang="ko-KR" sz="900" dirty="0">
              <a:solidFill>
                <a:prstClr val="black"/>
              </a:solidFill>
              <a:latin typeface="+mn-ea"/>
              <a:ea typeface="+mn-ea"/>
            </a:endParaRPr>
          </a:p>
        </p:txBody>
      </p:sp>
    </p:spTree>
    <p:extLst>
      <p:ext uri="{BB962C8B-B14F-4D97-AF65-F5344CB8AC3E}">
        <p14:creationId xmlns:p14="http://schemas.microsoft.com/office/powerpoint/2010/main" val="2652763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제목 3"/>
          <p:cNvSpPr txBox="1">
            <a:spLocks/>
          </p:cNvSpPr>
          <p:nvPr/>
        </p:nvSpPr>
        <p:spPr>
          <a:xfrm>
            <a:off x="334952" y="453093"/>
            <a:ext cx="8516033" cy="461665"/>
          </a:xfrm>
          <a:prstGeom prst="rect">
            <a:avLst/>
          </a:prstGeom>
        </p:spPr>
        <p:txBody>
          <a:bodyPr/>
          <a:lstStyle>
            <a:lvl1pPr algn="l" defTabSz="844083" rtl="0" eaLnBrk="1" latinLnBrk="1" hangingPunct="1">
              <a:spcBef>
                <a:spcPct val="0"/>
              </a:spcBef>
              <a:buNone/>
              <a:defRPr lang="ko-KR" altLang="en-US" sz="2000" b="1" kern="1200" dirty="0">
                <a:solidFill>
                  <a:schemeClr val="tx1">
                    <a:lumMod val="85000"/>
                    <a:lumOff val="15000"/>
                  </a:schemeClr>
                </a:solidFill>
                <a:latin typeface="+mn-ea"/>
                <a:ea typeface="+mn-ea"/>
                <a:cs typeface="Arial" pitchFamily="34" charset="0"/>
              </a:defRPr>
            </a:lvl1pPr>
          </a:lstStyle>
          <a:p>
            <a:r>
              <a:rPr lang="en-US" altLang="ko-KR" sz="2400" dirty="0" smtClean="0">
                <a:solidFill>
                  <a:schemeClr val="tx1">
                    <a:lumMod val="65000"/>
                    <a:lumOff val="35000"/>
                  </a:schemeClr>
                </a:solidFill>
              </a:rPr>
              <a:t>4.2. </a:t>
            </a:r>
            <a:r>
              <a:rPr lang="ko-KR" altLang="en-US" sz="2400" dirty="0" smtClean="0">
                <a:solidFill>
                  <a:schemeClr val="tx1">
                    <a:lumMod val="65000"/>
                    <a:lumOff val="35000"/>
                  </a:schemeClr>
                </a:solidFill>
              </a:rPr>
              <a:t>데이터 이관 방안</a:t>
            </a:r>
            <a:endParaRPr lang="ko-KR" altLang="en-US" sz="1800" dirty="0">
              <a:solidFill>
                <a:schemeClr val="tx1">
                  <a:lumMod val="65000"/>
                  <a:lumOff val="35000"/>
                </a:schemeClr>
              </a:solidFill>
            </a:endParaRPr>
          </a:p>
        </p:txBody>
      </p:sp>
      <p:graphicFrame>
        <p:nvGraphicFramePr>
          <p:cNvPr id="66" name="Group 353"/>
          <p:cNvGraphicFramePr>
            <a:graphicFrameLocks noGrp="1"/>
          </p:cNvGraphicFramePr>
          <p:nvPr>
            <p:extLst>
              <p:ext uri="{D42A27DB-BD31-4B8C-83A1-F6EECF244321}">
                <p14:modId xmlns:p14="http://schemas.microsoft.com/office/powerpoint/2010/main" val="2603047224"/>
              </p:ext>
            </p:extLst>
          </p:nvPr>
        </p:nvGraphicFramePr>
        <p:xfrm>
          <a:off x="415925" y="1341054"/>
          <a:ext cx="9070976" cy="479280"/>
        </p:xfrm>
        <a:graphic>
          <a:graphicData uri="http://schemas.openxmlformats.org/drawingml/2006/table">
            <a:tbl>
              <a:tblPr/>
              <a:tblGrid>
                <a:gridCol w="1089477"/>
                <a:gridCol w="3446011"/>
                <a:gridCol w="1163069"/>
                <a:gridCol w="3372419"/>
              </a:tblGrid>
              <a:tr h="231775">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en-US" altLang="ko-KR" sz="1100" b="1" i="0" u="none" strike="noStrike" cap="none" normalizeH="0" baseline="0" dirty="0" smtClean="0">
                          <a:ln>
                            <a:noFill/>
                          </a:ln>
                          <a:solidFill>
                            <a:schemeClr val="tx1"/>
                          </a:solidFill>
                          <a:effectLst/>
                          <a:latin typeface="+mn-ea"/>
                          <a:ea typeface="+mn-ea"/>
                        </a:rPr>
                        <a:t>Task </a:t>
                      </a:r>
                      <a:r>
                        <a:rPr kumimoji="1" lang="ko-KR" altLang="en-US" sz="1100" b="1" i="0" u="none" strike="noStrike" cap="none" normalizeH="0" baseline="0" dirty="0" smtClean="0">
                          <a:ln>
                            <a:noFill/>
                          </a:ln>
                          <a:solidFill>
                            <a:schemeClr val="tx1"/>
                          </a:solidFill>
                          <a:effectLst/>
                          <a:latin typeface="+mn-ea"/>
                          <a:ea typeface="+mn-ea"/>
                        </a:rPr>
                        <a:t>명</a:t>
                      </a:r>
                      <a:r>
                        <a:rPr kumimoji="1" lang="en-US" altLang="ko-KR" sz="1100" b="1" i="0" u="none" strike="noStrike" cap="none" normalizeH="0" baseline="0" dirty="0" smtClean="0">
                          <a:ln>
                            <a:noFill/>
                          </a:ln>
                          <a:solidFill>
                            <a:schemeClr val="tx1"/>
                          </a:solidFill>
                          <a:effectLst/>
                          <a:latin typeface="+mn-ea"/>
                          <a:ea typeface="+mn-ea"/>
                        </a:rPr>
                        <a:t>(</a:t>
                      </a:r>
                      <a:r>
                        <a:rPr kumimoji="1" lang="ko-KR" altLang="en-US" sz="1100" b="1" i="0" u="none" strike="noStrike" cap="none" normalizeH="0" baseline="0" dirty="0" smtClean="0">
                          <a:ln>
                            <a:noFill/>
                          </a:ln>
                          <a:solidFill>
                            <a:schemeClr val="tx1"/>
                          </a:solidFill>
                          <a:effectLst/>
                          <a:latin typeface="+mn-ea"/>
                          <a:ea typeface="+mn-ea"/>
                        </a:rPr>
                        <a:t>코드</a:t>
                      </a:r>
                      <a:r>
                        <a:rPr kumimoji="1" lang="en-US" altLang="ko-KR" sz="1100" b="1" i="0" u="none" strike="noStrike" cap="none" normalizeH="0" baseline="0" dirty="0" smtClean="0">
                          <a:ln>
                            <a:noFill/>
                          </a:ln>
                          <a:solidFill>
                            <a:schemeClr val="tx1"/>
                          </a:solidFill>
                          <a:effectLst/>
                          <a:latin typeface="+mn-ea"/>
                          <a:ea typeface="+mn-ea"/>
                        </a:rPr>
                        <a:t>)</a:t>
                      </a:r>
                      <a:endParaRPr kumimoji="1" lang="ko-KR" altLang="en-US" sz="1100" b="1" i="0" u="none" strike="noStrike" cap="none" normalizeH="0" baseline="0" dirty="0" smtClean="0">
                        <a:ln>
                          <a:noFill/>
                        </a:ln>
                        <a:solidFill>
                          <a:schemeClr val="tx1"/>
                        </a:solidFill>
                        <a:effectLst/>
                        <a:latin typeface="+mn-ea"/>
                        <a:ea typeface="+mn-ea"/>
                      </a:endParaRP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en-US" altLang="ko-KR" sz="1100" b="0" i="0" u="none" strike="noStrike" cap="none" normalizeH="0" baseline="0" dirty="0" smtClean="0">
                          <a:ln>
                            <a:noFill/>
                          </a:ln>
                          <a:solidFill>
                            <a:schemeClr val="tx1"/>
                          </a:solidFill>
                          <a:effectLst/>
                          <a:latin typeface="+mn-ea"/>
                          <a:ea typeface="+mn-ea"/>
                        </a:rPr>
                        <a:t>Data </a:t>
                      </a:r>
                      <a:r>
                        <a:rPr kumimoji="1" lang="ko-KR" altLang="en-US" sz="1100" b="0" i="0" u="none" strike="noStrike" cap="none" normalizeH="0" baseline="0" dirty="0" smtClean="0">
                          <a:ln>
                            <a:noFill/>
                          </a:ln>
                          <a:solidFill>
                            <a:schemeClr val="tx1"/>
                          </a:solidFill>
                          <a:effectLst/>
                          <a:latin typeface="+mn-ea"/>
                          <a:ea typeface="+mn-ea"/>
                        </a:rPr>
                        <a:t>이관</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en-US" altLang="ko-KR" sz="1100" b="1" i="0" u="none" strike="noStrike" cap="none" normalizeH="0" baseline="0" dirty="0" smtClean="0">
                          <a:ln>
                            <a:noFill/>
                          </a:ln>
                          <a:solidFill>
                            <a:schemeClr val="tx1"/>
                          </a:solidFill>
                          <a:effectLst/>
                          <a:latin typeface="+mn-ea"/>
                          <a:ea typeface="+mn-ea"/>
                        </a:rPr>
                        <a:t>Task </a:t>
                      </a:r>
                      <a:r>
                        <a:rPr kumimoji="1" lang="ko-KR" altLang="en-US" sz="1100" b="1" i="0" u="none" strike="noStrike" cap="none" normalizeH="0" baseline="0" dirty="0" smtClean="0">
                          <a:ln>
                            <a:noFill/>
                          </a:ln>
                          <a:solidFill>
                            <a:schemeClr val="tx1"/>
                          </a:solidFill>
                          <a:effectLst/>
                          <a:latin typeface="+mn-ea"/>
                          <a:ea typeface="+mn-ea"/>
                        </a:rPr>
                        <a:t>정의</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ko-KR" altLang="en-US" sz="1100" b="0" i="0" u="none" strike="noStrike" cap="none" normalizeH="0" baseline="0" dirty="0" err="1" smtClean="0">
                          <a:ln>
                            <a:noFill/>
                          </a:ln>
                          <a:solidFill>
                            <a:schemeClr val="tx1"/>
                          </a:solidFill>
                          <a:effectLst/>
                          <a:latin typeface="+mn-ea"/>
                          <a:ea typeface="+mn-ea"/>
                        </a:rPr>
                        <a:t>운영계</a:t>
                      </a:r>
                      <a:r>
                        <a:rPr kumimoji="1" lang="ko-KR" altLang="en-US" sz="1100" b="0" i="0" u="none" strike="noStrike" cap="none" normalizeH="0" baseline="0" dirty="0" smtClean="0">
                          <a:ln>
                            <a:noFill/>
                          </a:ln>
                          <a:solidFill>
                            <a:schemeClr val="tx1"/>
                          </a:solidFill>
                          <a:effectLst/>
                          <a:latin typeface="+mn-ea"/>
                          <a:ea typeface="+mn-ea"/>
                        </a:rPr>
                        <a:t> </a:t>
                      </a:r>
                      <a:r>
                        <a:rPr kumimoji="1" lang="en-US" altLang="ko-KR" sz="1100" b="0" i="0" u="none" strike="noStrike" cap="none" normalizeH="0" baseline="0" dirty="0" smtClean="0">
                          <a:ln>
                            <a:noFill/>
                          </a:ln>
                          <a:solidFill>
                            <a:schemeClr val="tx1"/>
                          </a:solidFill>
                          <a:effectLst/>
                          <a:latin typeface="+mn-ea"/>
                          <a:ea typeface="+mn-ea"/>
                        </a:rPr>
                        <a:t>Data </a:t>
                      </a:r>
                      <a:r>
                        <a:rPr kumimoji="1" lang="ko-KR" altLang="en-US" sz="1100" b="0" i="0" u="none" strike="noStrike" cap="none" normalizeH="0" baseline="0" dirty="0" smtClean="0">
                          <a:ln>
                            <a:noFill/>
                          </a:ln>
                          <a:solidFill>
                            <a:schemeClr val="tx1"/>
                          </a:solidFill>
                          <a:effectLst/>
                          <a:latin typeface="+mn-ea"/>
                          <a:ea typeface="+mn-ea"/>
                        </a:rPr>
                        <a:t>이관 및 검증 방안 수립</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33363">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ko-KR" altLang="en-US" sz="1100" b="1" i="0" u="none" strike="noStrike" cap="none" normalizeH="0" baseline="0" dirty="0" smtClean="0">
                          <a:ln>
                            <a:noFill/>
                          </a:ln>
                          <a:solidFill>
                            <a:schemeClr val="tx1"/>
                          </a:solidFill>
                          <a:effectLst/>
                          <a:latin typeface="+mn-ea"/>
                          <a:ea typeface="+mn-ea"/>
                        </a:rPr>
                        <a:t>작업 일자</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en-US" altLang="ko-KR" sz="1100" b="0" i="0" u="none" strike="noStrike" cap="none" normalizeH="0" baseline="0" dirty="0" smtClean="0">
                          <a:ln>
                            <a:noFill/>
                          </a:ln>
                          <a:solidFill>
                            <a:schemeClr val="tx1"/>
                          </a:solidFill>
                          <a:effectLst/>
                          <a:latin typeface="+mn-ea"/>
                          <a:ea typeface="+mn-ea"/>
                        </a:rPr>
                        <a:t>7/15 02:10 ~ 7/15 07:00</a:t>
                      </a:r>
                      <a:endParaRPr kumimoji="1" lang="ko-KR" altLang="en-US" sz="1100" b="0" i="0" u="none" strike="noStrike" cap="none" normalizeH="0" baseline="0" dirty="0" smtClean="0">
                        <a:ln>
                          <a:noFill/>
                        </a:ln>
                        <a:solidFill>
                          <a:schemeClr val="tx1"/>
                        </a:solidFill>
                        <a:effectLst/>
                        <a:latin typeface="+mn-ea"/>
                        <a:ea typeface="+mn-ea"/>
                      </a:endParaRP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ko-KR" altLang="en-US" sz="1100" b="1" i="0" u="none" strike="noStrike" cap="none" normalizeH="0" baseline="0" dirty="0" smtClean="0">
                          <a:ln>
                            <a:noFill/>
                          </a:ln>
                          <a:solidFill>
                            <a:schemeClr val="tx1"/>
                          </a:solidFill>
                          <a:effectLst/>
                          <a:latin typeface="+mn-ea"/>
                          <a:ea typeface="+mn-ea"/>
                        </a:rPr>
                        <a:t>수행 시점</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en-US" altLang="ko-KR" sz="1100" b="0" i="0" u="none" strike="noStrike" cap="none" normalizeH="0" baseline="0" dirty="0" smtClean="0">
                          <a:ln>
                            <a:noFill/>
                          </a:ln>
                          <a:solidFill>
                            <a:schemeClr val="tx1"/>
                          </a:solidFill>
                          <a:effectLst/>
                          <a:latin typeface="+mn-ea"/>
                          <a:ea typeface="+mn-ea"/>
                        </a:rPr>
                        <a:t>AS-IS </a:t>
                      </a:r>
                      <a:r>
                        <a:rPr kumimoji="1" lang="ko-KR" altLang="en-US" sz="1100" b="0" i="0" u="none" strike="noStrike" cap="none" normalizeH="0" baseline="0" dirty="0" smtClean="0">
                          <a:ln>
                            <a:noFill/>
                          </a:ln>
                          <a:solidFill>
                            <a:schemeClr val="tx1"/>
                          </a:solidFill>
                          <a:effectLst/>
                          <a:latin typeface="+mn-ea"/>
                          <a:ea typeface="+mn-ea"/>
                        </a:rPr>
                        <a:t>배치작업 종료 후 진행</a:t>
                      </a:r>
                      <a:endParaRPr kumimoji="1" lang="en-US" altLang="ko-KR" sz="1100" b="0" i="0" u="none" strike="noStrike" cap="none" normalizeH="0" baseline="0" dirty="0" smtClean="0">
                        <a:ln>
                          <a:noFill/>
                        </a:ln>
                        <a:solidFill>
                          <a:schemeClr val="tx1"/>
                        </a:solidFill>
                        <a:effectLst/>
                        <a:latin typeface="+mn-ea"/>
                        <a:ea typeface="+mn-ea"/>
                      </a:endParaRP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7" name="TextBox 66"/>
          <p:cNvSpPr txBox="1"/>
          <p:nvPr/>
        </p:nvSpPr>
        <p:spPr>
          <a:xfrm>
            <a:off x="416496" y="980728"/>
            <a:ext cx="6953393" cy="338554"/>
          </a:xfrm>
          <a:prstGeom prst="rect">
            <a:avLst/>
          </a:prstGeom>
          <a:noFill/>
        </p:spPr>
        <p:txBody>
          <a:bodyPr wrap="square" rtlCol="0">
            <a:spAutoFit/>
          </a:bodyPr>
          <a:lstStyle/>
          <a:p>
            <a:r>
              <a:rPr lang="ko-KR" altLang="en-US" sz="1600" b="1" dirty="0" smtClean="0">
                <a:solidFill>
                  <a:prstClr val="black">
                    <a:lumMod val="65000"/>
                    <a:lumOff val="35000"/>
                  </a:prstClr>
                </a:solidFill>
                <a:latin typeface="+mn-ea"/>
                <a:ea typeface="+mn-ea"/>
              </a:rPr>
              <a:t>개요</a:t>
            </a:r>
            <a:endParaRPr lang="ko-KR" altLang="en-US" sz="1600" b="1" dirty="0">
              <a:solidFill>
                <a:prstClr val="black">
                  <a:lumMod val="65000"/>
                  <a:lumOff val="35000"/>
                </a:prstClr>
              </a:solidFill>
              <a:latin typeface="+mn-ea"/>
              <a:ea typeface="+mn-ea"/>
            </a:endParaRPr>
          </a:p>
        </p:txBody>
      </p:sp>
      <p:sp>
        <p:nvSpPr>
          <p:cNvPr id="68" name="TextBox 67"/>
          <p:cNvSpPr txBox="1"/>
          <p:nvPr/>
        </p:nvSpPr>
        <p:spPr>
          <a:xfrm>
            <a:off x="416496" y="2370366"/>
            <a:ext cx="6953393" cy="338554"/>
          </a:xfrm>
          <a:prstGeom prst="rect">
            <a:avLst/>
          </a:prstGeom>
          <a:noFill/>
        </p:spPr>
        <p:txBody>
          <a:bodyPr wrap="square" rtlCol="0">
            <a:spAutoFit/>
          </a:bodyPr>
          <a:lstStyle/>
          <a:p>
            <a:r>
              <a:rPr lang="ko-KR" altLang="en-US" sz="1600" b="1" dirty="0" smtClean="0">
                <a:solidFill>
                  <a:prstClr val="black">
                    <a:lumMod val="65000"/>
                    <a:lumOff val="35000"/>
                  </a:prstClr>
                </a:solidFill>
                <a:latin typeface="+mn-ea"/>
                <a:ea typeface="+mn-ea"/>
              </a:rPr>
              <a:t>작업 절차 </a:t>
            </a:r>
            <a:r>
              <a:rPr lang="ko-KR" altLang="en-US" sz="1600" b="1" dirty="0">
                <a:solidFill>
                  <a:prstClr val="black">
                    <a:lumMod val="65000"/>
                    <a:lumOff val="35000"/>
                  </a:prstClr>
                </a:solidFill>
                <a:latin typeface="+mn-ea"/>
                <a:ea typeface="+mn-ea"/>
              </a:rPr>
              <a:t>및</a:t>
            </a:r>
            <a:r>
              <a:rPr lang="en-US" altLang="ko-KR" sz="1600" b="1" dirty="0" smtClean="0">
                <a:solidFill>
                  <a:prstClr val="black">
                    <a:lumMod val="65000"/>
                    <a:lumOff val="35000"/>
                  </a:prstClr>
                </a:solidFill>
                <a:latin typeface="+mn-ea"/>
                <a:ea typeface="+mn-ea"/>
              </a:rPr>
              <a:t> </a:t>
            </a:r>
            <a:r>
              <a:rPr lang="ko-KR" altLang="en-US" sz="1600" b="1" dirty="0" smtClean="0">
                <a:solidFill>
                  <a:prstClr val="black">
                    <a:lumMod val="65000"/>
                    <a:lumOff val="35000"/>
                  </a:prstClr>
                </a:solidFill>
                <a:latin typeface="+mn-ea"/>
                <a:ea typeface="+mn-ea"/>
              </a:rPr>
              <a:t>검증</a:t>
            </a:r>
            <a:r>
              <a:rPr lang="en-US" altLang="ko-KR" sz="1600" b="1" dirty="0" smtClean="0">
                <a:solidFill>
                  <a:prstClr val="black">
                    <a:lumMod val="65000"/>
                    <a:lumOff val="35000"/>
                  </a:prstClr>
                </a:solidFill>
                <a:latin typeface="+mn-ea"/>
                <a:ea typeface="+mn-ea"/>
              </a:rPr>
              <a:t> </a:t>
            </a:r>
            <a:r>
              <a:rPr lang="ko-KR" altLang="en-US" sz="1600" b="1" dirty="0" smtClean="0">
                <a:solidFill>
                  <a:prstClr val="black">
                    <a:lumMod val="65000"/>
                    <a:lumOff val="35000"/>
                  </a:prstClr>
                </a:solidFill>
                <a:latin typeface="+mn-ea"/>
                <a:ea typeface="+mn-ea"/>
              </a:rPr>
              <a:t>방안</a:t>
            </a:r>
            <a:endParaRPr lang="ko-KR" altLang="en-US" sz="1600" b="1" dirty="0">
              <a:solidFill>
                <a:prstClr val="black">
                  <a:lumMod val="65000"/>
                  <a:lumOff val="35000"/>
                </a:prstClr>
              </a:solidFill>
              <a:latin typeface="+mn-ea"/>
              <a:ea typeface="+mn-ea"/>
            </a:endParaRPr>
          </a:p>
        </p:txBody>
      </p:sp>
      <p:sp>
        <p:nvSpPr>
          <p:cNvPr id="70" name="TextBox 69"/>
          <p:cNvSpPr txBox="1"/>
          <p:nvPr/>
        </p:nvSpPr>
        <p:spPr>
          <a:xfrm>
            <a:off x="416496" y="2753638"/>
            <a:ext cx="2268000" cy="261610"/>
          </a:xfrm>
          <a:prstGeom prst="rect">
            <a:avLst/>
          </a:prstGeom>
          <a:solidFill>
            <a:schemeClr val="accent1">
              <a:lumMod val="20000"/>
              <a:lumOff val="80000"/>
            </a:schemeClr>
          </a:solidFill>
          <a:ln w="3175">
            <a:solidFill>
              <a:schemeClr val="bg1">
                <a:lumMod val="50000"/>
              </a:schemeClr>
            </a:solidFill>
          </a:ln>
        </p:spPr>
        <p:txBody>
          <a:bodyPr wrap="square" rtlCol="0">
            <a:spAutoFit/>
          </a:bodyPr>
          <a:lstStyle/>
          <a:p>
            <a:r>
              <a:rPr lang="en-US" altLang="ko-KR" sz="1100" b="1" dirty="0" smtClean="0">
                <a:latin typeface="+mn-ea"/>
                <a:ea typeface="+mn-ea"/>
              </a:rPr>
              <a:t>1. </a:t>
            </a:r>
            <a:r>
              <a:rPr lang="ko-KR" altLang="en-US" sz="1100" b="1" dirty="0" smtClean="0">
                <a:latin typeface="+mn-ea"/>
                <a:ea typeface="+mn-ea"/>
              </a:rPr>
              <a:t>시스템 사용 중지</a:t>
            </a:r>
            <a:endParaRPr lang="en-US" altLang="ko-KR" sz="1100" b="1" dirty="0" smtClean="0">
              <a:latin typeface="+mn-ea"/>
              <a:ea typeface="+mn-ea"/>
            </a:endParaRPr>
          </a:p>
        </p:txBody>
      </p:sp>
      <p:sp>
        <p:nvSpPr>
          <p:cNvPr id="71" name="TextBox 70"/>
          <p:cNvSpPr txBox="1"/>
          <p:nvPr/>
        </p:nvSpPr>
        <p:spPr>
          <a:xfrm>
            <a:off x="2739888" y="2753638"/>
            <a:ext cx="3636000" cy="261610"/>
          </a:xfrm>
          <a:prstGeom prst="rect">
            <a:avLst/>
          </a:prstGeom>
          <a:solidFill>
            <a:schemeClr val="accent1">
              <a:lumMod val="40000"/>
              <a:lumOff val="60000"/>
            </a:schemeClr>
          </a:solidFill>
          <a:ln w="3175">
            <a:solidFill>
              <a:schemeClr val="bg1">
                <a:lumMod val="50000"/>
              </a:schemeClr>
            </a:solidFill>
          </a:ln>
        </p:spPr>
        <p:txBody>
          <a:bodyPr wrap="square" rtlCol="0">
            <a:spAutoFit/>
          </a:bodyPr>
          <a:lstStyle/>
          <a:p>
            <a:r>
              <a:rPr lang="en-US" altLang="ko-KR" sz="1100" b="1" dirty="0" smtClean="0">
                <a:latin typeface="+mn-ea"/>
                <a:ea typeface="+mn-ea"/>
              </a:rPr>
              <a:t>2. To-Be </a:t>
            </a:r>
            <a:r>
              <a:rPr lang="ko-KR" altLang="en-US" sz="1100" b="1" dirty="0" err="1" smtClean="0">
                <a:latin typeface="+mn-ea"/>
                <a:ea typeface="+mn-ea"/>
              </a:rPr>
              <a:t>운영계</a:t>
            </a:r>
            <a:r>
              <a:rPr lang="ko-KR" altLang="en-US" sz="1100" b="1" dirty="0" smtClean="0">
                <a:latin typeface="+mn-ea"/>
                <a:ea typeface="+mn-ea"/>
              </a:rPr>
              <a:t> </a:t>
            </a:r>
            <a:r>
              <a:rPr lang="en-US" altLang="ko-KR" sz="1100" b="1" dirty="0" smtClean="0">
                <a:latin typeface="+mn-ea"/>
                <a:ea typeface="+mn-ea"/>
              </a:rPr>
              <a:t>Data </a:t>
            </a:r>
            <a:r>
              <a:rPr lang="ko-KR" altLang="en-US" sz="1100" b="1" dirty="0" smtClean="0">
                <a:latin typeface="+mn-ea"/>
                <a:ea typeface="+mn-ea"/>
              </a:rPr>
              <a:t>이관 </a:t>
            </a:r>
            <a:r>
              <a:rPr lang="en-US" altLang="ko-KR" sz="1100" b="1" dirty="0" smtClean="0">
                <a:latin typeface="+mn-ea"/>
                <a:ea typeface="+mn-ea"/>
              </a:rPr>
              <a:t>(SI DBA)</a:t>
            </a:r>
          </a:p>
        </p:txBody>
      </p:sp>
      <p:sp>
        <p:nvSpPr>
          <p:cNvPr id="72" name="오각형 71"/>
          <p:cNvSpPr/>
          <p:nvPr/>
        </p:nvSpPr>
        <p:spPr>
          <a:xfrm>
            <a:off x="1017070" y="3143509"/>
            <a:ext cx="1055610" cy="731823"/>
          </a:xfrm>
          <a:prstGeom prst="homePlate">
            <a:avLst>
              <a:gd name="adj" fmla="val 11328"/>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1042" rIns="0" bIns="61042" rtlCol="0" anchor="ctr"/>
          <a:lstStyle>
            <a:defPPr>
              <a:defRPr lang="en-US"/>
            </a:defPPr>
            <a:lvl1pPr algn="l" defTabSz="1277579" rtl="0" fontAlgn="base" latinLnBrk="1">
              <a:spcBef>
                <a:spcPct val="0"/>
              </a:spcBef>
              <a:spcAft>
                <a:spcPct val="0"/>
              </a:spcAft>
              <a:defRPr kumimoji="1" sz="1300" kern="1200">
                <a:solidFill>
                  <a:schemeClr val="lt1"/>
                </a:solidFill>
                <a:latin typeface="+mn-lt"/>
                <a:ea typeface="+mn-ea"/>
                <a:cs typeface="+mn-cs"/>
              </a:defRPr>
            </a:lvl1pPr>
            <a:lvl2pPr marL="637730" indent="-27550" algn="l" defTabSz="1277579" rtl="0" fontAlgn="base" latinLnBrk="1">
              <a:spcBef>
                <a:spcPct val="0"/>
              </a:spcBef>
              <a:spcAft>
                <a:spcPct val="0"/>
              </a:spcAft>
              <a:defRPr kumimoji="1" sz="1300" kern="1200">
                <a:solidFill>
                  <a:schemeClr val="lt1"/>
                </a:solidFill>
                <a:latin typeface="+mn-lt"/>
                <a:ea typeface="+mn-ea"/>
                <a:cs typeface="+mn-cs"/>
              </a:defRPr>
            </a:lvl2pPr>
            <a:lvl3pPr marL="1277579" indent="-57204" algn="l" defTabSz="1277579" rtl="0" fontAlgn="base" latinLnBrk="1">
              <a:spcBef>
                <a:spcPct val="0"/>
              </a:spcBef>
              <a:spcAft>
                <a:spcPct val="0"/>
              </a:spcAft>
              <a:defRPr kumimoji="1" sz="1300" kern="1200">
                <a:solidFill>
                  <a:schemeClr val="lt1"/>
                </a:solidFill>
                <a:latin typeface="+mn-lt"/>
                <a:ea typeface="+mn-ea"/>
                <a:cs typeface="+mn-cs"/>
              </a:defRPr>
            </a:lvl3pPr>
            <a:lvl4pPr marL="1917425" indent="-86865" algn="l" defTabSz="1277579" rtl="0" fontAlgn="base" latinLnBrk="1">
              <a:spcBef>
                <a:spcPct val="0"/>
              </a:spcBef>
              <a:spcAft>
                <a:spcPct val="0"/>
              </a:spcAft>
              <a:defRPr kumimoji="1" sz="1300" kern="1200">
                <a:solidFill>
                  <a:schemeClr val="lt1"/>
                </a:solidFill>
                <a:latin typeface="+mn-lt"/>
                <a:ea typeface="+mn-ea"/>
                <a:cs typeface="+mn-cs"/>
              </a:defRPr>
            </a:lvl4pPr>
            <a:lvl5pPr marL="2555153" indent="-114413" algn="l" defTabSz="1277579" rtl="0" fontAlgn="base" latinLnBrk="1">
              <a:spcBef>
                <a:spcPct val="0"/>
              </a:spcBef>
              <a:spcAft>
                <a:spcPct val="0"/>
              </a:spcAft>
              <a:defRPr kumimoji="1" sz="1300" kern="1200">
                <a:solidFill>
                  <a:schemeClr val="lt1"/>
                </a:solidFill>
                <a:latin typeface="+mn-lt"/>
                <a:ea typeface="+mn-ea"/>
                <a:cs typeface="+mn-cs"/>
              </a:defRPr>
            </a:lvl5pPr>
            <a:lvl6pPr marL="3050928" algn="l" defTabSz="1220369" rtl="0" eaLnBrk="1" latinLnBrk="1" hangingPunct="1">
              <a:defRPr kumimoji="1" sz="1300" kern="1200">
                <a:solidFill>
                  <a:schemeClr val="lt1"/>
                </a:solidFill>
                <a:latin typeface="+mn-lt"/>
                <a:ea typeface="+mn-ea"/>
                <a:cs typeface="+mn-cs"/>
              </a:defRPr>
            </a:lvl6pPr>
            <a:lvl7pPr marL="3661115" algn="l" defTabSz="1220369" rtl="0" eaLnBrk="1" latinLnBrk="1" hangingPunct="1">
              <a:defRPr kumimoji="1" sz="1300" kern="1200">
                <a:solidFill>
                  <a:schemeClr val="lt1"/>
                </a:solidFill>
                <a:latin typeface="+mn-lt"/>
                <a:ea typeface="+mn-ea"/>
                <a:cs typeface="+mn-cs"/>
              </a:defRPr>
            </a:lvl7pPr>
            <a:lvl8pPr marL="4271297" algn="l" defTabSz="1220369" rtl="0" eaLnBrk="1" latinLnBrk="1" hangingPunct="1">
              <a:defRPr kumimoji="1" sz="1300" kern="1200">
                <a:solidFill>
                  <a:schemeClr val="lt1"/>
                </a:solidFill>
                <a:latin typeface="+mn-lt"/>
                <a:ea typeface="+mn-ea"/>
                <a:cs typeface="+mn-cs"/>
              </a:defRPr>
            </a:lvl8pPr>
            <a:lvl9pPr marL="4881483" algn="l" defTabSz="1220369" rtl="0" eaLnBrk="1" latinLnBrk="1" hangingPunct="1">
              <a:defRPr kumimoji="1" sz="1300" kern="1200">
                <a:solidFill>
                  <a:schemeClr val="lt1"/>
                </a:solidFill>
                <a:latin typeface="+mn-lt"/>
                <a:ea typeface="+mn-ea"/>
                <a:cs typeface="+mn-cs"/>
              </a:defRPr>
            </a:lvl9pPr>
          </a:lstStyle>
          <a:p>
            <a:pPr algn="ctr" latinLnBrk="0"/>
            <a:r>
              <a:rPr lang="en-US" altLang="ko-KR" sz="800" b="1" dirty="0" smtClean="0">
                <a:solidFill>
                  <a:schemeClr val="tx1"/>
                </a:solidFill>
                <a:latin typeface="+mn-ea"/>
              </a:rPr>
              <a:t>&lt; 7/15 02:00 &gt;</a:t>
            </a:r>
          </a:p>
          <a:p>
            <a:pPr algn="ctr" latinLnBrk="0"/>
            <a:r>
              <a:rPr lang="en-US" altLang="ko-KR" sz="800" dirty="0" smtClean="0">
                <a:solidFill>
                  <a:schemeClr val="tx1"/>
                </a:solidFill>
                <a:latin typeface="+mn-ea"/>
              </a:rPr>
              <a:t>AS-IS </a:t>
            </a:r>
            <a:r>
              <a:rPr lang="ko-KR" altLang="en-US" sz="800" dirty="0" smtClean="0">
                <a:solidFill>
                  <a:schemeClr val="tx1"/>
                </a:solidFill>
                <a:latin typeface="+mn-ea"/>
              </a:rPr>
              <a:t>배치작업 종료</a:t>
            </a:r>
            <a:endParaRPr lang="ko-KR" altLang="en-US" sz="800" dirty="0">
              <a:solidFill>
                <a:schemeClr val="tx1"/>
              </a:solidFill>
              <a:latin typeface="+mn-ea"/>
            </a:endParaRPr>
          </a:p>
        </p:txBody>
      </p:sp>
      <p:sp>
        <p:nvSpPr>
          <p:cNvPr id="73" name="TextBox 72"/>
          <p:cNvSpPr txBox="1"/>
          <p:nvPr/>
        </p:nvSpPr>
        <p:spPr>
          <a:xfrm>
            <a:off x="6427553" y="2753638"/>
            <a:ext cx="2952000" cy="261610"/>
          </a:xfrm>
          <a:prstGeom prst="rect">
            <a:avLst/>
          </a:prstGeom>
          <a:solidFill>
            <a:schemeClr val="accent1">
              <a:lumMod val="60000"/>
              <a:lumOff val="40000"/>
            </a:schemeClr>
          </a:solidFill>
          <a:ln w="3175">
            <a:solidFill>
              <a:schemeClr val="bg1">
                <a:lumMod val="50000"/>
              </a:schemeClr>
            </a:solidFill>
          </a:ln>
        </p:spPr>
        <p:txBody>
          <a:bodyPr wrap="square" rtlCol="0">
            <a:spAutoFit/>
          </a:bodyPr>
          <a:lstStyle/>
          <a:p>
            <a:r>
              <a:rPr lang="en-US" altLang="ko-KR" sz="1100" b="1" dirty="0" smtClean="0">
                <a:latin typeface="+mn-ea"/>
                <a:ea typeface="+mn-ea"/>
              </a:rPr>
              <a:t>3. </a:t>
            </a:r>
            <a:r>
              <a:rPr lang="ko-KR" altLang="en-US" sz="1100" b="1" dirty="0" smtClean="0">
                <a:latin typeface="+mn-ea"/>
                <a:ea typeface="+mn-ea"/>
              </a:rPr>
              <a:t>이관 데이터 검증 </a:t>
            </a:r>
            <a:r>
              <a:rPr lang="en-US" altLang="ko-KR" sz="1100" b="1" dirty="0" smtClean="0">
                <a:latin typeface="+mn-ea"/>
                <a:ea typeface="+mn-ea"/>
              </a:rPr>
              <a:t>(</a:t>
            </a:r>
            <a:r>
              <a:rPr lang="ko-KR" altLang="en-US" sz="1100" b="1" dirty="0" smtClean="0">
                <a:latin typeface="+mn-ea"/>
                <a:ea typeface="+mn-ea"/>
              </a:rPr>
              <a:t>센터</a:t>
            </a:r>
            <a:r>
              <a:rPr lang="en-US" altLang="ko-KR" sz="1100" b="1" dirty="0" smtClean="0">
                <a:latin typeface="+mn-ea"/>
                <a:ea typeface="+mn-ea"/>
              </a:rPr>
              <a:t>/</a:t>
            </a:r>
            <a:r>
              <a:rPr lang="ko-KR" altLang="en-US" sz="1100" b="1" dirty="0" smtClean="0">
                <a:latin typeface="+mn-ea"/>
                <a:ea typeface="+mn-ea"/>
              </a:rPr>
              <a:t>프로젝트</a:t>
            </a:r>
            <a:r>
              <a:rPr lang="en-US" altLang="ko-KR" sz="1100" b="1" dirty="0" smtClean="0">
                <a:latin typeface="+mn-ea"/>
                <a:ea typeface="+mn-ea"/>
              </a:rPr>
              <a:t>)</a:t>
            </a:r>
          </a:p>
        </p:txBody>
      </p:sp>
      <p:sp>
        <p:nvSpPr>
          <p:cNvPr id="80" name="TextBox 79"/>
          <p:cNvSpPr txBox="1"/>
          <p:nvPr/>
        </p:nvSpPr>
        <p:spPr>
          <a:xfrm>
            <a:off x="416496" y="5263317"/>
            <a:ext cx="2268000" cy="246221"/>
          </a:xfrm>
          <a:prstGeom prst="rect">
            <a:avLst/>
          </a:prstGeom>
          <a:noFill/>
          <a:ln>
            <a:solidFill>
              <a:schemeClr val="accent1">
                <a:shade val="95000"/>
                <a:satMod val="105000"/>
              </a:schemeClr>
            </a:solidFill>
          </a:ln>
        </p:spPr>
        <p:txBody>
          <a:bodyPr wrap="square" rtlCol="0">
            <a:spAutoFit/>
          </a:bodyPr>
          <a:lstStyle/>
          <a:p>
            <a:pPr algn="ctr"/>
            <a:r>
              <a:rPr lang="ko-KR" altLang="en-US" sz="1000" b="1" dirty="0" smtClean="0">
                <a:latin typeface="+mn-ea"/>
                <a:ea typeface="+mn-ea"/>
              </a:rPr>
              <a:t>현업 </a:t>
            </a:r>
            <a:r>
              <a:rPr lang="en-US" altLang="ko-KR" sz="1000" b="1" dirty="0" smtClean="0">
                <a:latin typeface="+mn-ea"/>
                <a:ea typeface="+mn-ea"/>
              </a:rPr>
              <a:t>( ~ </a:t>
            </a:r>
            <a:r>
              <a:rPr lang="en-US" altLang="ko-KR" b="1" dirty="0" smtClean="0">
                <a:latin typeface="+mn-ea"/>
                <a:ea typeface="+mn-ea"/>
              </a:rPr>
              <a:t>7/15</a:t>
            </a:r>
            <a:r>
              <a:rPr lang="ko-KR" altLang="en-US" sz="1000" b="1" dirty="0" smtClean="0">
                <a:latin typeface="+mn-ea"/>
                <a:ea typeface="+mn-ea"/>
              </a:rPr>
              <a:t>일 </a:t>
            </a:r>
            <a:r>
              <a:rPr lang="en-US" altLang="ko-KR" b="1" dirty="0" smtClean="0">
                <a:latin typeface="+mn-ea"/>
                <a:ea typeface="+mn-ea"/>
              </a:rPr>
              <a:t>02</a:t>
            </a:r>
            <a:r>
              <a:rPr lang="en-US" altLang="ko-KR" sz="1000" b="1" dirty="0" smtClean="0">
                <a:latin typeface="+mn-ea"/>
                <a:ea typeface="+mn-ea"/>
              </a:rPr>
              <a:t>:00)</a:t>
            </a:r>
            <a:endParaRPr lang="ko-KR" altLang="en-US" sz="1000" b="1" dirty="0">
              <a:latin typeface="+mn-ea"/>
              <a:ea typeface="+mn-ea"/>
            </a:endParaRPr>
          </a:p>
        </p:txBody>
      </p:sp>
      <p:sp>
        <p:nvSpPr>
          <p:cNvPr id="81" name="TextBox 80"/>
          <p:cNvSpPr txBox="1"/>
          <p:nvPr/>
        </p:nvSpPr>
        <p:spPr>
          <a:xfrm>
            <a:off x="2739888" y="5263317"/>
            <a:ext cx="3636000" cy="246221"/>
          </a:xfrm>
          <a:prstGeom prst="rect">
            <a:avLst/>
          </a:prstGeom>
          <a:noFill/>
          <a:ln>
            <a:solidFill>
              <a:schemeClr val="accent1">
                <a:shade val="95000"/>
                <a:satMod val="105000"/>
              </a:schemeClr>
            </a:solidFill>
          </a:ln>
        </p:spPr>
        <p:txBody>
          <a:bodyPr wrap="square" rtlCol="0">
            <a:spAutoFit/>
          </a:bodyPr>
          <a:lstStyle/>
          <a:p>
            <a:pPr algn="ctr"/>
            <a:r>
              <a:rPr lang="en-US" altLang="ko-KR" b="1" dirty="0" smtClean="0">
                <a:latin typeface="+mn-ea"/>
                <a:ea typeface="+mn-ea"/>
              </a:rPr>
              <a:t>SI</a:t>
            </a:r>
            <a:r>
              <a:rPr lang="en-US" altLang="ko-KR" sz="1000" b="1" dirty="0" smtClean="0">
                <a:latin typeface="+mn-ea"/>
                <a:ea typeface="+mn-ea"/>
              </a:rPr>
              <a:t> DBA (07/15</a:t>
            </a:r>
            <a:r>
              <a:rPr lang="ko-KR" altLang="en-US" sz="1000" b="1" dirty="0" smtClean="0">
                <a:latin typeface="+mn-ea"/>
                <a:ea typeface="+mn-ea"/>
              </a:rPr>
              <a:t>일 </a:t>
            </a:r>
            <a:r>
              <a:rPr lang="en-US" altLang="ko-KR" b="1" dirty="0" smtClean="0">
                <a:latin typeface="+mn-ea"/>
                <a:ea typeface="+mn-ea"/>
              </a:rPr>
              <a:t>02</a:t>
            </a:r>
            <a:r>
              <a:rPr lang="en-US" altLang="ko-KR" sz="1000" b="1" dirty="0" smtClean="0">
                <a:latin typeface="+mn-ea"/>
                <a:ea typeface="+mn-ea"/>
              </a:rPr>
              <a:t>:10 ~ 07/15 06:00)</a:t>
            </a:r>
            <a:endParaRPr lang="ko-KR" altLang="en-US" sz="1000" b="1" dirty="0">
              <a:latin typeface="+mn-ea"/>
              <a:ea typeface="+mn-ea"/>
            </a:endParaRPr>
          </a:p>
        </p:txBody>
      </p:sp>
      <p:sp>
        <p:nvSpPr>
          <p:cNvPr id="83" name="오각형 82"/>
          <p:cNvSpPr/>
          <p:nvPr/>
        </p:nvSpPr>
        <p:spPr>
          <a:xfrm>
            <a:off x="6439767" y="3144270"/>
            <a:ext cx="1495963" cy="504000"/>
          </a:xfrm>
          <a:prstGeom prst="homePlate">
            <a:avLst>
              <a:gd name="adj" fmla="val 11328"/>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1042" rIns="0" bIns="61042" rtlCol="0" anchor="ctr"/>
          <a:lstStyle>
            <a:defPPr>
              <a:defRPr lang="en-US"/>
            </a:defPPr>
            <a:lvl1pPr algn="l" defTabSz="1277579" rtl="0" fontAlgn="base" latinLnBrk="1">
              <a:spcBef>
                <a:spcPct val="0"/>
              </a:spcBef>
              <a:spcAft>
                <a:spcPct val="0"/>
              </a:spcAft>
              <a:defRPr kumimoji="1" sz="1300" kern="1200">
                <a:solidFill>
                  <a:schemeClr val="lt1"/>
                </a:solidFill>
                <a:latin typeface="+mn-lt"/>
                <a:ea typeface="+mn-ea"/>
                <a:cs typeface="+mn-cs"/>
              </a:defRPr>
            </a:lvl1pPr>
            <a:lvl2pPr marL="637730" indent="-27550" algn="l" defTabSz="1277579" rtl="0" fontAlgn="base" latinLnBrk="1">
              <a:spcBef>
                <a:spcPct val="0"/>
              </a:spcBef>
              <a:spcAft>
                <a:spcPct val="0"/>
              </a:spcAft>
              <a:defRPr kumimoji="1" sz="1300" kern="1200">
                <a:solidFill>
                  <a:schemeClr val="lt1"/>
                </a:solidFill>
                <a:latin typeface="+mn-lt"/>
                <a:ea typeface="+mn-ea"/>
                <a:cs typeface="+mn-cs"/>
              </a:defRPr>
            </a:lvl2pPr>
            <a:lvl3pPr marL="1277579" indent="-57204" algn="l" defTabSz="1277579" rtl="0" fontAlgn="base" latinLnBrk="1">
              <a:spcBef>
                <a:spcPct val="0"/>
              </a:spcBef>
              <a:spcAft>
                <a:spcPct val="0"/>
              </a:spcAft>
              <a:defRPr kumimoji="1" sz="1300" kern="1200">
                <a:solidFill>
                  <a:schemeClr val="lt1"/>
                </a:solidFill>
                <a:latin typeface="+mn-lt"/>
                <a:ea typeface="+mn-ea"/>
                <a:cs typeface="+mn-cs"/>
              </a:defRPr>
            </a:lvl3pPr>
            <a:lvl4pPr marL="1917425" indent="-86865" algn="l" defTabSz="1277579" rtl="0" fontAlgn="base" latinLnBrk="1">
              <a:spcBef>
                <a:spcPct val="0"/>
              </a:spcBef>
              <a:spcAft>
                <a:spcPct val="0"/>
              </a:spcAft>
              <a:defRPr kumimoji="1" sz="1300" kern="1200">
                <a:solidFill>
                  <a:schemeClr val="lt1"/>
                </a:solidFill>
                <a:latin typeface="+mn-lt"/>
                <a:ea typeface="+mn-ea"/>
                <a:cs typeface="+mn-cs"/>
              </a:defRPr>
            </a:lvl4pPr>
            <a:lvl5pPr marL="2555153" indent="-114413" algn="l" defTabSz="1277579" rtl="0" fontAlgn="base" latinLnBrk="1">
              <a:spcBef>
                <a:spcPct val="0"/>
              </a:spcBef>
              <a:spcAft>
                <a:spcPct val="0"/>
              </a:spcAft>
              <a:defRPr kumimoji="1" sz="1300" kern="1200">
                <a:solidFill>
                  <a:schemeClr val="lt1"/>
                </a:solidFill>
                <a:latin typeface="+mn-lt"/>
                <a:ea typeface="+mn-ea"/>
                <a:cs typeface="+mn-cs"/>
              </a:defRPr>
            </a:lvl5pPr>
            <a:lvl6pPr marL="3050928" algn="l" defTabSz="1220369" rtl="0" eaLnBrk="1" latinLnBrk="1" hangingPunct="1">
              <a:defRPr kumimoji="1" sz="1300" kern="1200">
                <a:solidFill>
                  <a:schemeClr val="lt1"/>
                </a:solidFill>
                <a:latin typeface="+mn-lt"/>
                <a:ea typeface="+mn-ea"/>
                <a:cs typeface="+mn-cs"/>
              </a:defRPr>
            </a:lvl6pPr>
            <a:lvl7pPr marL="3661115" algn="l" defTabSz="1220369" rtl="0" eaLnBrk="1" latinLnBrk="1" hangingPunct="1">
              <a:defRPr kumimoji="1" sz="1300" kern="1200">
                <a:solidFill>
                  <a:schemeClr val="lt1"/>
                </a:solidFill>
                <a:latin typeface="+mn-lt"/>
                <a:ea typeface="+mn-ea"/>
                <a:cs typeface="+mn-cs"/>
              </a:defRPr>
            </a:lvl7pPr>
            <a:lvl8pPr marL="4271297" algn="l" defTabSz="1220369" rtl="0" eaLnBrk="1" latinLnBrk="1" hangingPunct="1">
              <a:defRPr kumimoji="1" sz="1300" kern="1200">
                <a:solidFill>
                  <a:schemeClr val="lt1"/>
                </a:solidFill>
                <a:latin typeface="+mn-lt"/>
                <a:ea typeface="+mn-ea"/>
                <a:cs typeface="+mn-cs"/>
              </a:defRPr>
            </a:lvl8pPr>
            <a:lvl9pPr marL="4881483" algn="l" defTabSz="1220369" rtl="0" eaLnBrk="1" latinLnBrk="1" hangingPunct="1">
              <a:defRPr kumimoji="1" sz="1300" kern="1200">
                <a:solidFill>
                  <a:schemeClr val="lt1"/>
                </a:solidFill>
                <a:latin typeface="+mn-lt"/>
                <a:ea typeface="+mn-ea"/>
                <a:cs typeface="+mn-cs"/>
              </a:defRPr>
            </a:lvl9pPr>
          </a:lstStyle>
          <a:p>
            <a:pPr algn="ctr" latinLnBrk="0"/>
            <a:r>
              <a:rPr lang="en-US" altLang="ko-KR" sz="800" b="1" dirty="0" smtClean="0">
                <a:solidFill>
                  <a:schemeClr val="tx1"/>
                </a:solidFill>
                <a:latin typeface="+mn-ea"/>
              </a:rPr>
              <a:t>&lt; SI DBA &gt;</a:t>
            </a:r>
            <a:endParaRPr lang="en-US" altLang="ko-KR" sz="800" b="1" dirty="0">
              <a:solidFill>
                <a:schemeClr val="tx1"/>
              </a:solidFill>
              <a:latin typeface="+mn-ea"/>
            </a:endParaRPr>
          </a:p>
          <a:p>
            <a:pPr algn="ctr" latinLnBrk="0"/>
            <a:r>
              <a:rPr lang="ko-KR" altLang="en-US" sz="800" dirty="0" smtClean="0">
                <a:solidFill>
                  <a:schemeClr val="tx1"/>
                </a:solidFill>
                <a:latin typeface="+mn-ea"/>
              </a:rPr>
              <a:t>이관 </a:t>
            </a:r>
            <a:r>
              <a:rPr lang="en-US" altLang="ko-KR" sz="800" dirty="0" smtClean="0">
                <a:solidFill>
                  <a:schemeClr val="tx1"/>
                </a:solidFill>
                <a:latin typeface="+mn-ea"/>
              </a:rPr>
              <a:t>data</a:t>
            </a:r>
            <a:r>
              <a:rPr lang="ko-KR" altLang="en-US" sz="800" dirty="0" smtClean="0">
                <a:solidFill>
                  <a:schemeClr val="tx1"/>
                </a:solidFill>
                <a:latin typeface="+mn-ea"/>
              </a:rPr>
              <a:t> 검증 </a:t>
            </a:r>
            <a:r>
              <a:rPr lang="en-US" altLang="ko-KR" sz="800" dirty="0" smtClean="0">
                <a:solidFill>
                  <a:schemeClr val="tx1"/>
                </a:solidFill>
                <a:latin typeface="+mn-ea"/>
              </a:rPr>
              <a:t>(</a:t>
            </a:r>
            <a:r>
              <a:rPr lang="ko-KR" altLang="en-US" sz="800" dirty="0" smtClean="0">
                <a:solidFill>
                  <a:schemeClr val="tx1"/>
                </a:solidFill>
                <a:latin typeface="+mn-ea"/>
              </a:rPr>
              <a:t>체크리스트 작성</a:t>
            </a:r>
            <a:r>
              <a:rPr lang="en-US" altLang="ko-KR" sz="800" dirty="0" smtClean="0">
                <a:solidFill>
                  <a:schemeClr val="tx1"/>
                </a:solidFill>
                <a:latin typeface="+mn-ea"/>
              </a:rPr>
              <a:t>)</a:t>
            </a:r>
            <a:endParaRPr lang="ko-KR" altLang="en-US" sz="800" dirty="0">
              <a:solidFill>
                <a:schemeClr val="tx1"/>
              </a:solidFill>
              <a:latin typeface="+mn-ea"/>
            </a:endParaRPr>
          </a:p>
        </p:txBody>
      </p:sp>
      <p:sp>
        <p:nvSpPr>
          <p:cNvPr id="85" name="오각형 84"/>
          <p:cNvSpPr/>
          <p:nvPr/>
        </p:nvSpPr>
        <p:spPr>
          <a:xfrm>
            <a:off x="7931135" y="3135842"/>
            <a:ext cx="868691" cy="1102930"/>
          </a:xfrm>
          <a:prstGeom prst="homePlate">
            <a:avLst>
              <a:gd name="adj" fmla="val 11328"/>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1042" rIns="0" bIns="61042" rtlCol="0" anchor="ctr"/>
          <a:lstStyle>
            <a:defPPr>
              <a:defRPr lang="en-US"/>
            </a:defPPr>
            <a:lvl1pPr algn="l" defTabSz="1277579" rtl="0" fontAlgn="base" latinLnBrk="1">
              <a:spcBef>
                <a:spcPct val="0"/>
              </a:spcBef>
              <a:spcAft>
                <a:spcPct val="0"/>
              </a:spcAft>
              <a:defRPr kumimoji="1" sz="1300" kern="1200">
                <a:solidFill>
                  <a:schemeClr val="lt1"/>
                </a:solidFill>
                <a:latin typeface="+mn-lt"/>
                <a:ea typeface="+mn-ea"/>
                <a:cs typeface="+mn-cs"/>
              </a:defRPr>
            </a:lvl1pPr>
            <a:lvl2pPr marL="637730" indent="-27550" algn="l" defTabSz="1277579" rtl="0" fontAlgn="base" latinLnBrk="1">
              <a:spcBef>
                <a:spcPct val="0"/>
              </a:spcBef>
              <a:spcAft>
                <a:spcPct val="0"/>
              </a:spcAft>
              <a:defRPr kumimoji="1" sz="1300" kern="1200">
                <a:solidFill>
                  <a:schemeClr val="lt1"/>
                </a:solidFill>
                <a:latin typeface="+mn-lt"/>
                <a:ea typeface="+mn-ea"/>
                <a:cs typeface="+mn-cs"/>
              </a:defRPr>
            </a:lvl2pPr>
            <a:lvl3pPr marL="1277579" indent="-57204" algn="l" defTabSz="1277579" rtl="0" fontAlgn="base" latinLnBrk="1">
              <a:spcBef>
                <a:spcPct val="0"/>
              </a:spcBef>
              <a:spcAft>
                <a:spcPct val="0"/>
              </a:spcAft>
              <a:defRPr kumimoji="1" sz="1300" kern="1200">
                <a:solidFill>
                  <a:schemeClr val="lt1"/>
                </a:solidFill>
                <a:latin typeface="+mn-lt"/>
                <a:ea typeface="+mn-ea"/>
                <a:cs typeface="+mn-cs"/>
              </a:defRPr>
            </a:lvl3pPr>
            <a:lvl4pPr marL="1917425" indent="-86865" algn="l" defTabSz="1277579" rtl="0" fontAlgn="base" latinLnBrk="1">
              <a:spcBef>
                <a:spcPct val="0"/>
              </a:spcBef>
              <a:spcAft>
                <a:spcPct val="0"/>
              </a:spcAft>
              <a:defRPr kumimoji="1" sz="1300" kern="1200">
                <a:solidFill>
                  <a:schemeClr val="lt1"/>
                </a:solidFill>
                <a:latin typeface="+mn-lt"/>
                <a:ea typeface="+mn-ea"/>
                <a:cs typeface="+mn-cs"/>
              </a:defRPr>
            </a:lvl4pPr>
            <a:lvl5pPr marL="2555153" indent="-114413" algn="l" defTabSz="1277579" rtl="0" fontAlgn="base" latinLnBrk="1">
              <a:spcBef>
                <a:spcPct val="0"/>
              </a:spcBef>
              <a:spcAft>
                <a:spcPct val="0"/>
              </a:spcAft>
              <a:defRPr kumimoji="1" sz="1300" kern="1200">
                <a:solidFill>
                  <a:schemeClr val="lt1"/>
                </a:solidFill>
                <a:latin typeface="+mn-lt"/>
                <a:ea typeface="+mn-ea"/>
                <a:cs typeface="+mn-cs"/>
              </a:defRPr>
            </a:lvl5pPr>
            <a:lvl6pPr marL="3050928" algn="l" defTabSz="1220369" rtl="0" eaLnBrk="1" latinLnBrk="1" hangingPunct="1">
              <a:defRPr kumimoji="1" sz="1300" kern="1200">
                <a:solidFill>
                  <a:schemeClr val="lt1"/>
                </a:solidFill>
                <a:latin typeface="+mn-lt"/>
                <a:ea typeface="+mn-ea"/>
                <a:cs typeface="+mn-cs"/>
              </a:defRPr>
            </a:lvl6pPr>
            <a:lvl7pPr marL="3661115" algn="l" defTabSz="1220369" rtl="0" eaLnBrk="1" latinLnBrk="1" hangingPunct="1">
              <a:defRPr kumimoji="1" sz="1300" kern="1200">
                <a:solidFill>
                  <a:schemeClr val="lt1"/>
                </a:solidFill>
                <a:latin typeface="+mn-lt"/>
                <a:ea typeface="+mn-ea"/>
                <a:cs typeface="+mn-cs"/>
              </a:defRPr>
            </a:lvl7pPr>
            <a:lvl8pPr marL="4271297" algn="l" defTabSz="1220369" rtl="0" eaLnBrk="1" latinLnBrk="1" hangingPunct="1">
              <a:defRPr kumimoji="1" sz="1300" kern="1200">
                <a:solidFill>
                  <a:schemeClr val="lt1"/>
                </a:solidFill>
                <a:latin typeface="+mn-lt"/>
                <a:ea typeface="+mn-ea"/>
                <a:cs typeface="+mn-cs"/>
              </a:defRPr>
            </a:lvl8pPr>
            <a:lvl9pPr marL="4881483" algn="l" defTabSz="1220369" rtl="0" eaLnBrk="1" latinLnBrk="1" hangingPunct="1">
              <a:defRPr kumimoji="1" sz="1300" kern="1200">
                <a:solidFill>
                  <a:schemeClr val="lt1"/>
                </a:solidFill>
                <a:latin typeface="+mn-lt"/>
                <a:ea typeface="+mn-ea"/>
                <a:cs typeface="+mn-cs"/>
              </a:defRPr>
            </a:lvl9pPr>
          </a:lstStyle>
          <a:p>
            <a:pPr algn="ctr" latinLnBrk="0"/>
            <a:r>
              <a:rPr lang="en-US" altLang="ko-KR" sz="800" b="1" dirty="0">
                <a:solidFill>
                  <a:schemeClr val="tx1"/>
                </a:solidFill>
                <a:latin typeface="+mn-ea"/>
              </a:rPr>
              <a:t>&lt; </a:t>
            </a:r>
            <a:r>
              <a:rPr lang="ko-KR" altLang="en-US" sz="800" b="1" dirty="0" smtClean="0">
                <a:solidFill>
                  <a:schemeClr val="tx1"/>
                </a:solidFill>
                <a:latin typeface="+mn-ea"/>
              </a:rPr>
              <a:t>정보기</a:t>
            </a:r>
            <a:r>
              <a:rPr lang="ko-KR" altLang="en-US" sz="800" b="1" dirty="0">
                <a:solidFill>
                  <a:schemeClr val="tx1"/>
                </a:solidFill>
                <a:latin typeface="+mn-ea"/>
              </a:rPr>
              <a:t>획</a:t>
            </a:r>
            <a:r>
              <a:rPr lang="en-US" altLang="ko-KR" sz="800" b="1" dirty="0" smtClean="0">
                <a:solidFill>
                  <a:schemeClr val="tx1"/>
                </a:solidFill>
                <a:latin typeface="+mn-ea"/>
              </a:rPr>
              <a:t>(PI) &gt;</a:t>
            </a:r>
            <a:endParaRPr lang="en-US" altLang="ko-KR" sz="800" b="1" dirty="0">
              <a:solidFill>
                <a:schemeClr val="tx1"/>
              </a:solidFill>
              <a:latin typeface="+mn-ea"/>
            </a:endParaRPr>
          </a:p>
          <a:p>
            <a:pPr algn="ctr" latinLnBrk="0"/>
            <a:r>
              <a:rPr lang="ko-KR" altLang="en-US" sz="800" dirty="0" smtClean="0">
                <a:solidFill>
                  <a:schemeClr val="tx1"/>
                </a:solidFill>
                <a:latin typeface="+mn-ea"/>
              </a:rPr>
              <a:t>이관결과</a:t>
            </a:r>
            <a:r>
              <a:rPr lang="en-US" altLang="ko-KR" sz="800" dirty="0" smtClean="0">
                <a:solidFill>
                  <a:schemeClr val="tx1"/>
                </a:solidFill>
                <a:latin typeface="+mn-ea"/>
              </a:rPr>
              <a:t> </a:t>
            </a:r>
            <a:r>
              <a:rPr lang="ko-KR" altLang="en-US" sz="800" dirty="0" smtClean="0">
                <a:solidFill>
                  <a:schemeClr val="tx1"/>
                </a:solidFill>
                <a:latin typeface="+mn-ea"/>
              </a:rPr>
              <a:t>확인</a:t>
            </a:r>
            <a:endParaRPr lang="en-US" altLang="ko-KR" sz="800" dirty="0" smtClean="0">
              <a:solidFill>
                <a:schemeClr val="tx1"/>
              </a:solidFill>
              <a:latin typeface="+mn-ea"/>
            </a:endParaRPr>
          </a:p>
          <a:p>
            <a:pPr algn="ctr" latinLnBrk="0"/>
            <a:r>
              <a:rPr lang="en-US" altLang="ko-KR" sz="800" dirty="0" smtClean="0">
                <a:solidFill>
                  <a:schemeClr val="tx1"/>
                </a:solidFill>
                <a:latin typeface="+mn-ea"/>
              </a:rPr>
              <a:t>(</a:t>
            </a:r>
            <a:r>
              <a:rPr lang="ko-KR" altLang="en-US" sz="800" dirty="0" smtClean="0">
                <a:solidFill>
                  <a:schemeClr val="tx1"/>
                </a:solidFill>
                <a:latin typeface="+mn-ea"/>
              </a:rPr>
              <a:t>정합성 확인</a:t>
            </a:r>
            <a:r>
              <a:rPr lang="en-US" altLang="ko-KR" sz="800" dirty="0" smtClean="0">
                <a:solidFill>
                  <a:schemeClr val="tx1"/>
                </a:solidFill>
                <a:latin typeface="+mn-ea"/>
              </a:rPr>
              <a:t>)</a:t>
            </a:r>
          </a:p>
        </p:txBody>
      </p:sp>
      <p:sp>
        <p:nvSpPr>
          <p:cNvPr id="86" name="오각형 85"/>
          <p:cNvSpPr/>
          <p:nvPr/>
        </p:nvSpPr>
        <p:spPr>
          <a:xfrm>
            <a:off x="8799826" y="3135843"/>
            <a:ext cx="576000" cy="1102929"/>
          </a:xfrm>
          <a:prstGeom prst="homePlate">
            <a:avLst>
              <a:gd name="adj" fmla="val 11328"/>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1042" rIns="0" bIns="61042" rtlCol="0" anchor="ctr"/>
          <a:lstStyle>
            <a:defPPr>
              <a:defRPr lang="en-US"/>
            </a:defPPr>
            <a:lvl1pPr algn="l" defTabSz="1277579" rtl="0" fontAlgn="base" latinLnBrk="1">
              <a:spcBef>
                <a:spcPct val="0"/>
              </a:spcBef>
              <a:spcAft>
                <a:spcPct val="0"/>
              </a:spcAft>
              <a:defRPr kumimoji="1" sz="1300" kern="1200">
                <a:solidFill>
                  <a:schemeClr val="lt1"/>
                </a:solidFill>
                <a:latin typeface="+mn-lt"/>
                <a:ea typeface="+mn-ea"/>
                <a:cs typeface="+mn-cs"/>
              </a:defRPr>
            </a:lvl1pPr>
            <a:lvl2pPr marL="637730" indent="-27550" algn="l" defTabSz="1277579" rtl="0" fontAlgn="base" latinLnBrk="1">
              <a:spcBef>
                <a:spcPct val="0"/>
              </a:spcBef>
              <a:spcAft>
                <a:spcPct val="0"/>
              </a:spcAft>
              <a:defRPr kumimoji="1" sz="1300" kern="1200">
                <a:solidFill>
                  <a:schemeClr val="lt1"/>
                </a:solidFill>
                <a:latin typeface="+mn-lt"/>
                <a:ea typeface="+mn-ea"/>
                <a:cs typeface="+mn-cs"/>
              </a:defRPr>
            </a:lvl2pPr>
            <a:lvl3pPr marL="1277579" indent="-57204" algn="l" defTabSz="1277579" rtl="0" fontAlgn="base" latinLnBrk="1">
              <a:spcBef>
                <a:spcPct val="0"/>
              </a:spcBef>
              <a:spcAft>
                <a:spcPct val="0"/>
              </a:spcAft>
              <a:defRPr kumimoji="1" sz="1300" kern="1200">
                <a:solidFill>
                  <a:schemeClr val="lt1"/>
                </a:solidFill>
                <a:latin typeface="+mn-lt"/>
                <a:ea typeface="+mn-ea"/>
                <a:cs typeface="+mn-cs"/>
              </a:defRPr>
            </a:lvl3pPr>
            <a:lvl4pPr marL="1917425" indent="-86865" algn="l" defTabSz="1277579" rtl="0" fontAlgn="base" latinLnBrk="1">
              <a:spcBef>
                <a:spcPct val="0"/>
              </a:spcBef>
              <a:spcAft>
                <a:spcPct val="0"/>
              </a:spcAft>
              <a:defRPr kumimoji="1" sz="1300" kern="1200">
                <a:solidFill>
                  <a:schemeClr val="lt1"/>
                </a:solidFill>
                <a:latin typeface="+mn-lt"/>
                <a:ea typeface="+mn-ea"/>
                <a:cs typeface="+mn-cs"/>
              </a:defRPr>
            </a:lvl4pPr>
            <a:lvl5pPr marL="2555153" indent="-114413" algn="l" defTabSz="1277579" rtl="0" fontAlgn="base" latinLnBrk="1">
              <a:spcBef>
                <a:spcPct val="0"/>
              </a:spcBef>
              <a:spcAft>
                <a:spcPct val="0"/>
              </a:spcAft>
              <a:defRPr kumimoji="1" sz="1300" kern="1200">
                <a:solidFill>
                  <a:schemeClr val="lt1"/>
                </a:solidFill>
                <a:latin typeface="+mn-lt"/>
                <a:ea typeface="+mn-ea"/>
                <a:cs typeface="+mn-cs"/>
              </a:defRPr>
            </a:lvl5pPr>
            <a:lvl6pPr marL="3050928" algn="l" defTabSz="1220369" rtl="0" eaLnBrk="1" latinLnBrk="1" hangingPunct="1">
              <a:defRPr kumimoji="1" sz="1300" kern="1200">
                <a:solidFill>
                  <a:schemeClr val="lt1"/>
                </a:solidFill>
                <a:latin typeface="+mn-lt"/>
                <a:ea typeface="+mn-ea"/>
                <a:cs typeface="+mn-cs"/>
              </a:defRPr>
            </a:lvl6pPr>
            <a:lvl7pPr marL="3661115" algn="l" defTabSz="1220369" rtl="0" eaLnBrk="1" latinLnBrk="1" hangingPunct="1">
              <a:defRPr kumimoji="1" sz="1300" kern="1200">
                <a:solidFill>
                  <a:schemeClr val="lt1"/>
                </a:solidFill>
                <a:latin typeface="+mn-lt"/>
                <a:ea typeface="+mn-ea"/>
                <a:cs typeface="+mn-cs"/>
              </a:defRPr>
            </a:lvl7pPr>
            <a:lvl8pPr marL="4271297" algn="l" defTabSz="1220369" rtl="0" eaLnBrk="1" latinLnBrk="1" hangingPunct="1">
              <a:defRPr kumimoji="1" sz="1300" kern="1200">
                <a:solidFill>
                  <a:schemeClr val="lt1"/>
                </a:solidFill>
                <a:latin typeface="+mn-lt"/>
                <a:ea typeface="+mn-ea"/>
                <a:cs typeface="+mn-cs"/>
              </a:defRPr>
            </a:lvl8pPr>
            <a:lvl9pPr marL="4881483" algn="l" defTabSz="1220369" rtl="0" eaLnBrk="1" latinLnBrk="1" hangingPunct="1">
              <a:defRPr kumimoji="1" sz="1300" kern="1200">
                <a:solidFill>
                  <a:schemeClr val="lt1"/>
                </a:solidFill>
                <a:latin typeface="+mn-lt"/>
                <a:ea typeface="+mn-ea"/>
                <a:cs typeface="+mn-cs"/>
              </a:defRPr>
            </a:lvl9pPr>
          </a:lstStyle>
          <a:p>
            <a:pPr algn="ctr" latinLnBrk="0"/>
            <a:r>
              <a:rPr lang="ko-KR" altLang="en-US" sz="800" b="1" dirty="0" smtClean="0">
                <a:solidFill>
                  <a:schemeClr val="tx1"/>
                </a:solidFill>
                <a:latin typeface="+mn-ea"/>
              </a:rPr>
              <a:t>이관 결과</a:t>
            </a:r>
            <a:endParaRPr lang="en-US" altLang="ko-KR" sz="800" b="1" dirty="0" smtClean="0">
              <a:solidFill>
                <a:schemeClr val="tx1"/>
              </a:solidFill>
              <a:latin typeface="+mn-ea"/>
            </a:endParaRPr>
          </a:p>
          <a:p>
            <a:pPr algn="ctr" latinLnBrk="0"/>
            <a:r>
              <a:rPr lang="ko-KR" altLang="en-US" sz="800" b="1" dirty="0" smtClean="0">
                <a:solidFill>
                  <a:schemeClr val="tx1"/>
                </a:solidFill>
                <a:latin typeface="+mn-ea"/>
              </a:rPr>
              <a:t>상황</a:t>
            </a:r>
            <a:r>
              <a:rPr lang="ko-KR" altLang="en-US" sz="800" b="1" dirty="0">
                <a:solidFill>
                  <a:schemeClr val="tx1"/>
                </a:solidFill>
                <a:latin typeface="+mn-ea"/>
              </a:rPr>
              <a:t>실</a:t>
            </a:r>
            <a:endParaRPr lang="en-US" altLang="ko-KR" sz="800" b="1" dirty="0" smtClean="0">
              <a:solidFill>
                <a:schemeClr val="tx1"/>
              </a:solidFill>
              <a:latin typeface="+mn-ea"/>
            </a:endParaRPr>
          </a:p>
          <a:p>
            <a:pPr algn="ctr" latinLnBrk="0"/>
            <a:r>
              <a:rPr lang="ko-KR" altLang="en-US" sz="800" b="1" dirty="0" smtClean="0">
                <a:solidFill>
                  <a:schemeClr val="tx1"/>
                </a:solidFill>
                <a:latin typeface="+mn-ea"/>
              </a:rPr>
              <a:t>제출</a:t>
            </a:r>
            <a:endParaRPr lang="en-US" altLang="ko-KR" sz="800" b="1" dirty="0" smtClean="0">
              <a:solidFill>
                <a:schemeClr val="tx1"/>
              </a:solidFill>
              <a:latin typeface="+mn-ea"/>
            </a:endParaRPr>
          </a:p>
        </p:txBody>
      </p:sp>
      <p:sp>
        <p:nvSpPr>
          <p:cNvPr id="88" name="Text Box 50"/>
          <p:cNvSpPr txBox="1">
            <a:spLocks noChangeArrowheads="1"/>
          </p:cNvSpPr>
          <p:nvPr/>
        </p:nvSpPr>
        <p:spPr bwMode="auto">
          <a:xfrm>
            <a:off x="2792760" y="3088761"/>
            <a:ext cx="1028021"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r>
              <a:rPr lang="en-US" altLang="ko-KR" sz="1000" b="1" dirty="0" smtClean="0">
                <a:solidFill>
                  <a:prstClr val="black"/>
                </a:solidFill>
                <a:latin typeface="+mn-ea"/>
                <a:ea typeface="+mn-ea"/>
              </a:rPr>
              <a:t>As-Is </a:t>
            </a:r>
            <a:r>
              <a:rPr lang="ko-KR" altLang="en-US" sz="1000" b="1" dirty="0" smtClean="0">
                <a:solidFill>
                  <a:prstClr val="black"/>
                </a:solidFill>
                <a:latin typeface="+mn-ea"/>
                <a:ea typeface="+mn-ea"/>
              </a:rPr>
              <a:t>운영장비</a:t>
            </a:r>
            <a:endParaRPr lang="en-US" altLang="ko-KR" sz="1000" b="1" dirty="0">
              <a:solidFill>
                <a:prstClr val="black"/>
              </a:solidFill>
              <a:latin typeface="+mn-ea"/>
              <a:ea typeface="+mn-ea"/>
            </a:endParaRPr>
          </a:p>
        </p:txBody>
      </p:sp>
      <p:sp>
        <p:nvSpPr>
          <p:cNvPr id="95" name="Text Box 50"/>
          <p:cNvSpPr txBox="1">
            <a:spLocks noChangeArrowheads="1"/>
          </p:cNvSpPr>
          <p:nvPr/>
        </p:nvSpPr>
        <p:spPr bwMode="auto">
          <a:xfrm>
            <a:off x="5392458" y="3068960"/>
            <a:ext cx="92869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r>
              <a:rPr lang="en-US" altLang="ko-KR" b="1" dirty="0" smtClean="0">
                <a:solidFill>
                  <a:prstClr val="black"/>
                </a:solidFill>
                <a:latin typeface="+mn-ea"/>
                <a:ea typeface="+mn-ea"/>
              </a:rPr>
              <a:t>To-Be </a:t>
            </a:r>
            <a:r>
              <a:rPr lang="ko-KR" altLang="en-US" b="1" dirty="0" smtClean="0">
                <a:solidFill>
                  <a:prstClr val="black"/>
                </a:solidFill>
                <a:latin typeface="+mn-ea"/>
                <a:ea typeface="+mn-ea"/>
              </a:rPr>
              <a:t>운영장비</a:t>
            </a:r>
            <a:endParaRPr lang="en-US" altLang="ko-KR" sz="1000" b="1" dirty="0">
              <a:solidFill>
                <a:prstClr val="black"/>
              </a:solidFill>
              <a:latin typeface="+mn-ea"/>
              <a:ea typeface="+mn-ea"/>
            </a:endParaRPr>
          </a:p>
        </p:txBody>
      </p:sp>
      <p:sp>
        <p:nvSpPr>
          <p:cNvPr id="106" name="순서도: 문서 105"/>
          <p:cNvSpPr/>
          <p:nvPr/>
        </p:nvSpPr>
        <p:spPr>
          <a:xfrm>
            <a:off x="8579402" y="4689192"/>
            <a:ext cx="943570" cy="468000"/>
          </a:xfrm>
          <a:prstGeom prst="flowChartDocumen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ko-KR" altLang="en-US" sz="800" b="1" dirty="0" smtClean="0">
                <a:solidFill>
                  <a:schemeClr val="tx1"/>
                </a:solidFill>
                <a:latin typeface="+mn-ea"/>
              </a:rPr>
              <a:t>체크리스트</a:t>
            </a:r>
            <a:endParaRPr lang="en-US" altLang="ko-KR" sz="800" b="1" dirty="0" smtClean="0">
              <a:solidFill>
                <a:schemeClr val="tx1"/>
              </a:solidFill>
              <a:latin typeface="+mn-ea"/>
            </a:endParaRPr>
          </a:p>
          <a:p>
            <a:r>
              <a:rPr lang="en-US" altLang="ko-KR" sz="800" b="1" dirty="0">
                <a:solidFill>
                  <a:schemeClr val="tx1"/>
                </a:solidFill>
                <a:latin typeface="+mn-ea"/>
              </a:rPr>
              <a:t> </a:t>
            </a:r>
            <a:r>
              <a:rPr lang="en-US" altLang="ko-KR" sz="800" b="1" dirty="0" smtClean="0">
                <a:solidFill>
                  <a:schemeClr val="tx1"/>
                </a:solidFill>
                <a:latin typeface="+mn-ea"/>
              </a:rPr>
              <a:t>- </a:t>
            </a:r>
            <a:r>
              <a:rPr lang="ko-KR" altLang="en-US" sz="800" b="1" dirty="0" smtClean="0">
                <a:solidFill>
                  <a:schemeClr val="tx1"/>
                </a:solidFill>
                <a:latin typeface="+mn-ea"/>
              </a:rPr>
              <a:t>이</a:t>
            </a:r>
            <a:r>
              <a:rPr lang="ko-KR" altLang="en-US" sz="800" b="1" dirty="0">
                <a:solidFill>
                  <a:schemeClr val="tx1"/>
                </a:solidFill>
                <a:latin typeface="+mn-ea"/>
              </a:rPr>
              <a:t>행 </a:t>
            </a:r>
            <a:r>
              <a:rPr lang="ko-KR" altLang="en-US" sz="800" b="1" dirty="0" smtClean="0">
                <a:solidFill>
                  <a:schemeClr val="tx1"/>
                </a:solidFill>
                <a:latin typeface="+mn-ea"/>
              </a:rPr>
              <a:t>결</a:t>
            </a:r>
            <a:r>
              <a:rPr lang="ko-KR" altLang="en-US" sz="800" b="1" dirty="0">
                <a:solidFill>
                  <a:schemeClr val="tx1"/>
                </a:solidFill>
                <a:latin typeface="+mn-ea"/>
              </a:rPr>
              <a:t>과</a:t>
            </a:r>
            <a:r>
              <a:rPr lang="en-US" altLang="ko-KR" sz="800" b="1" dirty="0" smtClean="0">
                <a:solidFill>
                  <a:schemeClr val="tx1"/>
                </a:solidFill>
                <a:latin typeface="+mn-ea"/>
              </a:rPr>
              <a:t>(</a:t>
            </a:r>
            <a:r>
              <a:rPr lang="ko-KR" altLang="en-US" sz="800" b="1" dirty="0" smtClean="0">
                <a:solidFill>
                  <a:schemeClr val="tx1"/>
                </a:solidFill>
                <a:latin typeface="+mn-ea"/>
              </a:rPr>
              <a:t>서명</a:t>
            </a:r>
            <a:r>
              <a:rPr lang="en-US" altLang="ko-KR" sz="800" b="1" dirty="0" smtClean="0">
                <a:solidFill>
                  <a:schemeClr val="tx1"/>
                </a:solidFill>
                <a:latin typeface="+mn-ea"/>
              </a:rPr>
              <a:t>)</a:t>
            </a:r>
            <a:br>
              <a:rPr lang="en-US" altLang="ko-KR" sz="800" b="1" dirty="0" smtClean="0">
                <a:solidFill>
                  <a:schemeClr val="tx1"/>
                </a:solidFill>
                <a:latin typeface="+mn-ea"/>
              </a:rPr>
            </a:br>
            <a:r>
              <a:rPr lang="en-US" altLang="ko-KR" sz="800" b="1" dirty="0" smtClean="0">
                <a:solidFill>
                  <a:schemeClr val="tx1"/>
                </a:solidFill>
                <a:latin typeface="+mn-ea"/>
              </a:rPr>
              <a:t>   SI/CI/PI</a:t>
            </a:r>
          </a:p>
        </p:txBody>
      </p:sp>
      <p:sp>
        <p:nvSpPr>
          <p:cNvPr id="110" name="Text Box 159"/>
          <p:cNvSpPr txBox="1">
            <a:spLocks noChangeArrowheads="1"/>
          </p:cNvSpPr>
          <p:nvPr/>
        </p:nvSpPr>
        <p:spPr bwMode="auto">
          <a:xfrm>
            <a:off x="186046" y="3580882"/>
            <a:ext cx="957781" cy="280166"/>
          </a:xfrm>
          <a:prstGeom prst="rect">
            <a:avLst/>
          </a:prstGeom>
          <a:noFill/>
          <a:ln w="12700" algn="ctr">
            <a:noFill/>
            <a:miter lim="800000"/>
            <a:headEnd/>
            <a:tailEnd/>
          </a:ln>
        </p:spPr>
        <p:txBody>
          <a:bodyPr wrap="none" lIns="120246" tIns="62528" rIns="120246" bIns="62528">
            <a:spAutoFit/>
          </a:bodyPr>
          <a:lstStyle/>
          <a:p>
            <a:pPr algn="ctr" defTabSz="1222375" latinLnBrk="0"/>
            <a:r>
              <a:rPr lang="en-US" altLang="ko-KR" dirty="0" smtClean="0">
                <a:latin typeface="+mn-ea"/>
                <a:ea typeface="+mn-ea"/>
              </a:rPr>
              <a:t>As-Is </a:t>
            </a:r>
            <a:r>
              <a:rPr lang="ko-KR" altLang="en-US" dirty="0" err="1" smtClean="0">
                <a:latin typeface="+mn-ea"/>
                <a:ea typeface="+mn-ea"/>
              </a:rPr>
              <a:t>운영계</a:t>
            </a:r>
            <a:endParaRPr lang="en-US" altLang="ko-KR" sz="1000" dirty="0">
              <a:latin typeface="+mn-ea"/>
              <a:ea typeface="+mn-ea"/>
            </a:endParaRPr>
          </a:p>
        </p:txBody>
      </p:sp>
      <p:cxnSp>
        <p:nvCxnSpPr>
          <p:cNvPr id="14" name="직선 화살표 연결선 13"/>
          <p:cNvCxnSpPr/>
          <p:nvPr/>
        </p:nvCxnSpPr>
        <p:spPr>
          <a:xfrm>
            <a:off x="369070" y="3501008"/>
            <a:ext cx="648000" cy="8413"/>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꺾인 연결선 112"/>
          <p:cNvCxnSpPr>
            <a:stCxn id="72" idx="3"/>
            <a:endCxn id="87" idx="1"/>
          </p:cNvCxnSpPr>
          <p:nvPr/>
        </p:nvCxnSpPr>
        <p:spPr>
          <a:xfrm>
            <a:off x="2072680" y="3509421"/>
            <a:ext cx="805997" cy="7203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18" name="순서도: 문서 117"/>
          <p:cNvSpPr/>
          <p:nvPr/>
        </p:nvSpPr>
        <p:spPr>
          <a:xfrm>
            <a:off x="1030660" y="4113128"/>
            <a:ext cx="943570" cy="468000"/>
          </a:xfrm>
          <a:prstGeom prst="flowChartDocumen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ko-KR" altLang="en-US" sz="800" b="1" dirty="0" smtClean="0">
                <a:solidFill>
                  <a:schemeClr val="tx1"/>
                </a:solidFill>
                <a:latin typeface="+mn-ea"/>
              </a:rPr>
              <a:t>최종 </a:t>
            </a:r>
            <a:r>
              <a:rPr lang="en-US" altLang="ko-KR" sz="800" b="1" dirty="0" smtClean="0">
                <a:solidFill>
                  <a:schemeClr val="tx1"/>
                </a:solidFill>
                <a:latin typeface="+mn-ea"/>
              </a:rPr>
              <a:t>Data </a:t>
            </a:r>
            <a:r>
              <a:rPr lang="ko-KR" altLang="en-US" sz="800" b="1" dirty="0" smtClean="0">
                <a:solidFill>
                  <a:schemeClr val="tx1"/>
                </a:solidFill>
                <a:latin typeface="+mn-ea"/>
              </a:rPr>
              <a:t>확</a:t>
            </a:r>
            <a:r>
              <a:rPr lang="ko-KR" altLang="en-US" sz="800" b="1" dirty="0">
                <a:solidFill>
                  <a:schemeClr val="tx1"/>
                </a:solidFill>
                <a:latin typeface="+mn-ea"/>
              </a:rPr>
              <a:t>인</a:t>
            </a:r>
            <a:r>
              <a:rPr lang="en-US" altLang="ko-KR" sz="800" b="1" dirty="0" smtClean="0">
                <a:solidFill>
                  <a:schemeClr val="tx1"/>
                </a:solidFill>
                <a:latin typeface="+mn-ea"/>
              </a:rPr>
              <a:t/>
            </a:r>
            <a:br>
              <a:rPr lang="en-US" altLang="ko-KR" sz="800" b="1" dirty="0" smtClean="0">
                <a:solidFill>
                  <a:schemeClr val="tx1"/>
                </a:solidFill>
                <a:latin typeface="+mn-ea"/>
              </a:rPr>
            </a:br>
            <a:r>
              <a:rPr lang="en-US" altLang="ko-KR" sz="800" b="1" dirty="0" smtClean="0">
                <a:solidFill>
                  <a:schemeClr val="tx1"/>
                </a:solidFill>
                <a:latin typeface="+mn-ea"/>
              </a:rPr>
              <a:t> -</a:t>
            </a:r>
            <a:r>
              <a:rPr lang="ko-KR" altLang="en-US" sz="800" b="1" dirty="0" smtClean="0">
                <a:solidFill>
                  <a:schemeClr val="tx1"/>
                </a:solidFill>
                <a:latin typeface="+mn-ea"/>
              </a:rPr>
              <a:t>용량</a:t>
            </a:r>
            <a:r>
              <a:rPr lang="en-US" altLang="ko-KR" sz="800" b="1" dirty="0" smtClean="0">
                <a:solidFill>
                  <a:schemeClr val="tx1"/>
                </a:solidFill>
                <a:latin typeface="+mn-ea"/>
              </a:rPr>
              <a:t/>
            </a:r>
            <a:br>
              <a:rPr lang="en-US" altLang="ko-KR" sz="800" b="1" dirty="0" smtClean="0">
                <a:solidFill>
                  <a:schemeClr val="tx1"/>
                </a:solidFill>
                <a:latin typeface="+mn-ea"/>
              </a:rPr>
            </a:br>
            <a:r>
              <a:rPr lang="en-US" altLang="ko-KR" sz="800" b="1" dirty="0" smtClean="0">
                <a:solidFill>
                  <a:schemeClr val="tx1"/>
                </a:solidFill>
                <a:latin typeface="+mn-ea"/>
              </a:rPr>
              <a:t> -record </a:t>
            </a:r>
            <a:r>
              <a:rPr lang="ko-KR" altLang="en-US" sz="800" b="1" dirty="0" smtClean="0">
                <a:solidFill>
                  <a:schemeClr val="tx1"/>
                </a:solidFill>
                <a:latin typeface="+mn-ea"/>
              </a:rPr>
              <a:t>개수 등</a:t>
            </a:r>
            <a:endParaRPr lang="en-US" altLang="ko-KR" sz="800" b="1" dirty="0" smtClean="0">
              <a:solidFill>
                <a:schemeClr val="tx1"/>
              </a:solidFill>
              <a:latin typeface="+mn-ea"/>
            </a:endParaRPr>
          </a:p>
        </p:txBody>
      </p:sp>
      <p:cxnSp>
        <p:nvCxnSpPr>
          <p:cNvPr id="119" name="꺾인 연결선 118"/>
          <p:cNvCxnSpPr>
            <a:stCxn id="72" idx="2"/>
            <a:endCxn id="118" idx="0"/>
          </p:cNvCxnSpPr>
          <p:nvPr/>
        </p:nvCxnSpPr>
        <p:spPr>
          <a:xfrm rot="5400000">
            <a:off x="1384037" y="3993740"/>
            <a:ext cx="237796" cy="98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6427553" y="5263317"/>
            <a:ext cx="2952000" cy="246221"/>
          </a:xfrm>
          <a:prstGeom prst="rect">
            <a:avLst/>
          </a:prstGeom>
          <a:noFill/>
          <a:ln>
            <a:solidFill>
              <a:schemeClr val="accent1">
                <a:shade val="95000"/>
                <a:satMod val="105000"/>
              </a:schemeClr>
            </a:solidFill>
          </a:ln>
        </p:spPr>
        <p:txBody>
          <a:bodyPr wrap="square" rtlCol="0">
            <a:spAutoFit/>
          </a:bodyPr>
          <a:lstStyle/>
          <a:p>
            <a:pPr algn="ctr"/>
            <a:r>
              <a:rPr lang="en-US" altLang="ko-KR" b="1" dirty="0" smtClean="0">
                <a:latin typeface="+mn-ea"/>
                <a:ea typeface="+mn-ea"/>
              </a:rPr>
              <a:t>SI</a:t>
            </a:r>
            <a:r>
              <a:rPr lang="en-US" altLang="ko-KR" sz="1000" b="1" dirty="0" smtClean="0">
                <a:latin typeface="+mn-ea"/>
                <a:ea typeface="+mn-ea"/>
              </a:rPr>
              <a:t> / CI (7/15</a:t>
            </a:r>
            <a:r>
              <a:rPr lang="ko-KR" altLang="en-US" sz="1000" b="1" dirty="0" smtClean="0">
                <a:latin typeface="+mn-ea"/>
                <a:ea typeface="+mn-ea"/>
              </a:rPr>
              <a:t>일 </a:t>
            </a:r>
            <a:r>
              <a:rPr lang="en-US" altLang="ko-KR" sz="1000" b="1" dirty="0" smtClean="0">
                <a:latin typeface="+mn-ea"/>
                <a:ea typeface="+mn-ea"/>
              </a:rPr>
              <a:t>06:00 ~ 07:00)</a:t>
            </a:r>
            <a:endParaRPr lang="ko-KR" altLang="en-US" sz="1000" b="1" dirty="0">
              <a:latin typeface="+mn-ea"/>
              <a:ea typeface="+mn-ea"/>
            </a:endParaRPr>
          </a:p>
        </p:txBody>
      </p:sp>
      <p:graphicFrame>
        <p:nvGraphicFramePr>
          <p:cNvPr id="126" name="Group 353"/>
          <p:cNvGraphicFramePr>
            <a:graphicFrameLocks noGrp="1"/>
          </p:cNvGraphicFramePr>
          <p:nvPr>
            <p:extLst>
              <p:ext uri="{D42A27DB-BD31-4B8C-83A1-F6EECF244321}">
                <p14:modId xmlns:p14="http://schemas.microsoft.com/office/powerpoint/2010/main" val="2399427278"/>
              </p:ext>
            </p:extLst>
          </p:nvPr>
        </p:nvGraphicFramePr>
        <p:xfrm>
          <a:off x="415925" y="5627380"/>
          <a:ext cx="9070976" cy="321900"/>
        </p:xfrm>
        <a:graphic>
          <a:graphicData uri="http://schemas.openxmlformats.org/drawingml/2006/table">
            <a:tbl>
              <a:tblPr/>
              <a:tblGrid>
                <a:gridCol w="1089477"/>
                <a:gridCol w="3735630"/>
                <a:gridCol w="873450"/>
                <a:gridCol w="3372419"/>
              </a:tblGrid>
              <a:tr h="321900">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en-US" altLang="ko-KR" sz="1100" b="1" i="0" u="none" strike="noStrike" cap="none" normalizeH="0" baseline="0" dirty="0" smtClean="0">
                          <a:ln>
                            <a:noFill/>
                          </a:ln>
                          <a:solidFill>
                            <a:schemeClr val="tx1"/>
                          </a:solidFill>
                          <a:effectLst/>
                          <a:latin typeface="+mn-ea"/>
                          <a:ea typeface="+mn-ea"/>
                        </a:rPr>
                        <a:t>SI </a:t>
                      </a:r>
                      <a:r>
                        <a:rPr kumimoji="1" lang="ko-KR" altLang="en-US" sz="1100" b="1" i="0" u="none" strike="noStrike" cap="none" normalizeH="0" baseline="0" dirty="0" smtClean="0">
                          <a:ln>
                            <a:noFill/>
                          </a:ln>
                          <a:solidFill>
                            <a:schemeClr val="tx1"/>
                          </a:solidFill>
                          <a:effectLst/>
                          <a:latin typeface="+mn-ea"/>
                          <a:ea typeface="+mn-ea"/>
                        </a:rPr>
                        <a:t>담당자</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ko-KR" altLang="en-US" sz="1100" b="0" i="0" u="none" strike="noStrike" cap="none" normalizeH="0" baseline="0" dirty="0" smtClean="0">
                          <a:ln>
                            <a:noFill/>
                          </a:ln>
                          <a:solidFill>
                            <a:schemeClr val="tx1"/>
                          </a:solidFill>
                          <a:effectLst/>
                          <a:latin typeface="+mn-ea"/>
                          <a:ea typeface="+mn-ea"/>
                        </a:rPr>
                        <a:t>이지훈</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en-US" altLang="ko-KR" sz="1100" b="1" i="0" u="none" strike="noStrike" cap="none" normalizeH="0" baseline="0" dirty="0" smtClean="0">
                          <a:ln>
                            <a:noFill/>
                          </a:ln>
                          <a:solidFill>
                            <a:schemeClr val="tx1"/>
                          </a:solidFill>
                          <a:effectLst/>
                          <a:latin typeface="+mn-ea"/>
                          <a:ea typeface="+mn-ea"/>
                        </a:rPr>
                        <a:t>CI/PI </a:t>
                      </a:r>
                      <a:r>
                        <a:rPr kumimoji="1" lang="ko-KR" altLang="en-US" sz="1100" b="1" i="0" u="none" strike="noStrike" cap="none" normalizeH="0" baseline="0" dirty="0" smtClean="0">
                          <a:ln>
                            <a:noFill/>
                          </a:ln>
                          <a:solidFill>
                            <a:schemeClr val="tx1"/>
                          </a:solidFill>
                          <a:effectLst/>
                          <a:latin typeface="+mn-ea"/>
                          <a:ea typeface="+mn-ea"/>
                        </a:rPr>
                        <a:t>담당자</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defRPr/>
                      </a:pPr>
                      <a:r>
                        <a:rPr kumimoji="1" lang="ko-KR" altLang="en-US" sz="1100" b="0" i="0" u="none" strike="noStrike" cap="none" normalizeH="0" baseline="0" dirty="0" err="1" smtClean="0">
                          <a:ln>
                            <a:noFill/>
                          </a:ln>
                          <a:solidFill>
                            <a:schemeClr val="tx1"/>
                          </a:solidFill>
                          <a:effectLst/>
                          <a:latin typeface="+mn-ea"/>
                          <a:ea typeface="+mn-ea"/>
                        </a:rPr>
                        <a:t>반권익</a:t>
                      </a:r>
                      <a:r>
                        <a:rPr kumimoji="1" lang="en-US" altLang="ko-KR" sz="1100" b="0" i="0" u="none" strike="noStrike" cap="none" normalizeH="0" baseline="0" dirty="0" smtClean="0">
                          <a:ln>
                            <a:noFill/>
                          </a:ln>
                          <a:solidFill>
                            <a:schemeClr val="tx1"/>
                          </a:solidFill>
                          <a:effectLst/>
                          <a:latin typeface="+mn-ea"/>
                          <a:ea typeface="+mn-ea"/>
                        </a:rPr>
                        <a:t>,</a:t>
                      </a:r>
                      <a:r>
                        <a:rPr kumimoji="1" lang="ko-KR" altLang="en-US" sz="1100" b="0" i="0" u="none" strike="noStrike" cap="none" normalizeH="0" baseline="0" dirty="0" smtClean="0">
                          <a:ln>
                            <a:noFill/>
                          </a:ln>
                          <a:solidFill>
                            <a:schemeClr val="tx1"/>
                          </a:solidFill>
                          <a:effectLst/>
                          <a:latin typeface="+mn-ea"/>
                          <a:ea typeface="+mn-ea"/>
                        </a:rPr>
                        <a:t>원순양</a:t>
                      </a:r>
                      <a:r>
                        <a:rPr kumimoji="1" lang="en-US" altLang="ko-KR" sz="1100" b="0" i="0" u="none" strike="noStrike" cap="none" normalizeH="0" baseline="0" dirty="0" smtClean="0">
                          <a:ln>
                            <a:noFill/>
                          </a:ln>
                          <a:solidFill>
                            <a:schemeClr val="tx1"/>
                          </a:solidFill>
                          <a:effectLst/>
                          <a:latin typeface="+mn-ea"/>
                          <a:ea typeface="+mn-ea"/>
                        </a:rPr>
                        <a:t>/</a:t>
                      </a:r>
                      <a:r>
                        <a:rPr kumimoji="1" lang="ko-KR" altLang="en-US" sz="1100" b="0" i="0" u="none" strike="noStrike" cap="none" normalizeH="0" baseline="0" dirty="0" smtClean="0">
                          <a:ln>
                            <a:noFill/>
                          </a:ln>
                          <a:solidFill>
                            <a:schemeClr val="tx1"/>
                          </a:solidFill>
                          <a:effectLst/>
                          <a:latin typeface="+mn-ea"/>
                          <a:ea typeface="+mn-ea"/>
                        </a:rPr>
                        <a:t>송진회</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128" name="꺾인 연결선 127"/>
          <p:cNvCxnSpPr>
            <a:stCxn id="118" idx="2"/>
            <a:endCxn id="83" idx="2"/>
          </p:cNvCxnSpPr>
          <p:nvPr/>
        </p:nvCxnSpPr>
        <p:spPr>
          <a:xfrm rot="5400000" flipH="1" flipV="1">
            <a:off x="3879864" y="1270850"/>
            <a:ext cx="901918" cy="5656757"/>
          </a:xfrm>
          <a:prstGeom prst="bentConnector3">
            <a:avLst>
              <a:gd name="adj1" fmla="val -28776"/>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4" name="꺾인 연결선 133"/>
          <p:cNvCxnSpPr>
            <a:stCxn id="86" idx="2"/>
            <a:endCxn id="106" idx="0"/>
          </p:cNvCxnSpPr>
          <p:nvPr/>
        </p:nvCxnSpPr>
        <p:spPr>
          <a:xfrm rot="5400000">
            <a:off x="8827984" y="4461975"/>
            <a:ext cx="450420" cy="4014"/>
          </a:xfrm>
          <a:prstGeom prst="bentConnector3">
            <a:avLst>
              <a:gd name="adj1" fmla="val 50000"/>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Text Box 50"/>
          <p:cNvSpPr txBox="1">
            <a:spLocks noChangeArrowheads="1"/>
          </p:cNvSpPr>
          <p:nvPr/>
        </p:nvSpPr>
        <p:spPr bwMode="auto">
          <a:xfrm>
            <a:off x="3239474" y="4213472"/>
            <a:ext cx="260949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ko-KR" altLang="en-US" sz="900" b="1" dirty="0" smtClean="0">
                <a:solidFill>
                  <a:prstClr val="black"/>
                </a:solidFill>
                <a:latin typeface="+mn-ea"/>
                <a:ea typeface="+mn-ea"/>
              </a:rPr>
              <a:t>이관 대상 </a:t>
            </a:r>
            <a:r>
              <a:rPr lang="en-US" altLang="ko-KR" sz="900" b="1" dirty="0" smtClean="0">
                <a:solidFill>
                  <a:prstClr val="black"/>
                </a:solidFill>
                <a:latin typeface="+mn-ea"/>
                <a:ea typeface="+mn-ea"/>
              </a:rPr>
              <a:t>(fbdb01,02 </a:t>
            </a:r>
            <a:r>
              <a:rPr lang="en-US" altLang="ko-KR" sz="900" b="1" dirty="0" smtClean="0">
                <a:solidFill>
                  <a:prstClr val="black"/>
                </a:solidFill>
                <a:latin typeface="+mn-ea"/>
                <a:ea typeface="+mn-ea"/>
                <a:sym typeface="Wingdings" panose="05000000000000000000" pitchFamily="2" charset="2"/>
              </a:rPr>
              <a:t> pflbdb01,02)</a:t>
            </a:r>
            <a:endParaRPr lang="en-US" altLang="ko-KR" sz="900" b="1" dirty="0" smtClean="0">
              <a:solidFill>
                <a:prstClr val="black"/>
              </a:solidFill>
              <a:latin typeface="+mn-ea"/>
              <a:ea typeface="+mn-ea"/>
            </a:endParaRPr>
          </a:p>
          <a:p>
            <a:pPr marL="171450" indent="-171450">
              <a:buFontTx/>
              <a:buChar char="-"/>
            </a:pPr>
            <a:r>
              <a:rPr lang="ko-KR" altLang="en-US" sz="900" dirty="0" smtClean="0">
                <a:solidFill>
                  <a:prstClr val="black"/>
                </a:solidFill>
                <a:latin typeface="+mn-ea"/>
                <a:ea typeface="+mn-ea"/>
              </a:rPr>
              <a:t>예상</a:t>
            </a:r>
            <a:r>
              <a:rPr lang="en-US" altLang="ko-KR" sz="900" dirty="0" smtClean="0">
                <a:solidFill>
                  <a:prstClr val="black"/>
                </a:solidFill>
                <a:latin typeface="+mn-ea"/>
                <a:ea typeface="+mn-ea"/>
              </a:rPr>
              <a:t> </a:t>
            </a:r>
            <a:r>
              <a:rPr lang="ko-KR" altLang="en-US" sz="900" dirty="0" smtClean="0">
                <a:solidFill>
                  <a:prstClr val="black"/>
                </a:solidFill>
                <a:latin typeface="+mn-ea"/>
                <a:ea typeface="+mn-ea"/>
              </a:rPr>
              <a:t>용량 </a:t>
            </a:r>
            <a:r>
              <a:rPr lang="en-US" altLang="ko-KR" sz="900" dirty="0" smtClean="0">
                <a:solidFill>
                  <a:prstClr val="black"/>
                </a:solidFill>
                <a:latin typeface="+mn-ea"/>
                <a:ea typeface="+mn-ea"/>
              </a:rPr>
              <a:t>: 250 GB (</a:t>
            </a:r>
            <a:r>
              <a:rPr lang="ko-KR" altLang="en-US" sz="900" dirty="0" smtClean="0">
                <a:solidFill>
                  <a:prstClr val="black"/>
                </a:solidFill>
                <a:latin typeface="+mn-ea"/>
                <a:ea typeface="+mn-ea"/>
              </a:rPr>
              <a:t>현재</a:t>
            </a:r>
            <a:r>
              <a:rPr lang="en-US" altLang="ko-KR" sz="900" dirty="0" smtClean="0">
                <a:solidFill>
                  <a:prstClr val="black"/>
                </a:solidFill>
                <a:latin typeface="+mn-ea"/>
                <a:ea typeface="+mn-ea"/>
              </a:rPr>
              <a:t>)</a:t>
            </a:r>
            <a:endParaRPr lang="en-US" altLang="ko-KR" sz="900" dirty="0">
              <a:solidFill>
                <a:prstClr val="black"/>
              </a:solidFill>
              <a:latin typeface="+mn-ea"/>
              <a:ea typeface="+mn-ea"/>
            </a:endParaRPr>
          </a:p>
        </p:txBody>
      </p:sp>
      <p:grpSp>
        <p:nvGrpSpPr>
          <p:cNvPr id="8" name="그룹 7"/>
          <p:cNvGrpSpPr/>
          <p:nvPr/>
        </p:nvGrpSpPr>
        <p:grpSpPr>
          <a:xfrm>
            <a:off x="2878677" y="3330927"/>
            <a:ext cx="630583" cy="746145"/>
            <a:chOff x="2806669" y="3258919"/>
            <a:chExt cx="630583" cy="746145"/>
          </a:xfrm>
        </p:grpSpPr>
        <p:pic>
          <p:nvPicPr>
            <p:cNvPr id="87" name="Picture 49" descr="Picture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669" y="3258919"/>
              <a:ext cx="457488" cy="501053"/>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7" descr="Picture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754" y="3481923"/>
              <a:ext cx="366498" cy="305716"/>
            </a:xfrm>
            <a:prstGeom prst="rect">
              <a:avLst/>
            </a:prstGeom>
            <a:noFill/>
            <a:extLst>
              <a:ext uri="{909E8E84-426E-40DD-AFC4-6F175D3DCCD1}">
                <a14:hiddenFill xmlns:a14="http://schemas.microsoft.com/office/drawing/2010/main">
                  <a:solidFill>
                    <a:srgbClr val="FFFFFF"/>
                  </a:solidFill>
                </a14:hiddenFill>
              </a:ext>
            </a:extLst>
          </p:spPr>
        </p:pic>
        <p:sp>
          <p:nvSpPr>
            <p:cNvPr id="26" name="순서도: 순차적 액세스 저장소 25"/>
            <p:cNvSpPr/>
            <p:nvPr/>
          </p:nvSpPr>
          <p:spPr>
            <a:xfrm>
              <a:off x="2888715" y="3752984"/>
              <a:ext cx="264085" cy="252080"/>
            </a:xfrm>
            <a:prstGeom prst="flowChartMagneticTape">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ko-KR" altLang="en-US" sz="700" b="1" dirty="0" smtClean="0">
                  <a:solidFill>
                    <a:schemeClr val="tx1"/>
                  </a:solidFill>
                </a:rPr>
                <a:t>데이터</a:t>
              </a:r>
              <a:endParaRPr lang="ko-KR" altLang="en-US" sz="700" b="1" dirty="0">
                <a:solidFill>
                  <a:schemeClr val="tx1"/>
                </a:solidFill>
              </a:endParaRPr>
            </a:p>
          </p:txBody>
        </p:sp>
      </p:grpSp>
      <p:grpSp>
        <p:nvGrpSpPr>
          <p:cNvPr id="53" name="그룹 52"/>
          <p:cNvGrpSpPr/>
          <p:nvPr/>
        </p:nvGrpSpPr>
        <p:grpSpPr>
          <a:xfrm>
            <a:off x="5581662" y="3330927"/>
            <a:ext cx="630583" cy="746145"/>
            <a:chOff x="2806669" y="3258919"/>
            <a:chExt cx="630583" cy="746145"/>
          </a:xfrm>
        </p:grpSpPr>
        <p:pic>
          <p:nvPicPr>
            <p:cNvPr id="54" name="Picture 49" descr="Picture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669" y="3258919"/>
              <a:ext cx="457488" cy="50105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7" descr="Picture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754" y="3481923"/>
              <a:ext cx="366498" cy="305716"/>
            </a:xfrm>
            <a:prstGeom prst="rect">
              <a:avLst/>
            </a:prstGeom>
            <a:noFill/>
            <a:extLst>
              <a:ext uri="{909E8E84-426E-40DD-AFC4-6F175D3DCCD1}">
                <a14:hiddenFill xmlns:a14="http://schemas.microsoft.com/office/drawing/2010/main">
                  <a:solidFill>
                    <a:srgbClr val="FFFFFF"/>
                  </a:solidFill>
                </a14:hiddenFill>
              </a:ext>
            </a:extLst>
          </p:spPr>
        </p:pic>
        <p:sp>
          <p:nvSpPr>
            <p:cNvPr id="56" name="순서도: 순차적 액세스 저장소 55"/>
            <p:cNvSpPr/>
            <p:nvPr/>
          </p:nvSpPr>
          <p:spPr>
            <a:xfrm>
              <a:off x="2888715" y="3752984"/>
              <a:ext cx="264085" cy="252080"/>
            </a:xfrm>
            <a:prstGeom prst="flowChartMagneticTape">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ko-KR" altLang="en-US" sz="700" b="1" dirty="0" smtClean="0">
                  <a:solidFill>
                    <a:schemeClr val="tx1"/>
                  </a:solidFill>
                </a:rPr>
                <a:t>데이터</a:t>
              </a:r>
              <a:endParaRPr lang="ko-KR" altLang="en-US" sz="700" b="1" dirty="0">
                <a:solidFill>
                  <a:schemeClr val="tx1"/>
                </a:solidFill>
              </a:endParaRPr>
            </a:p>
          </p:txBody>
        </p:sp>
      </p:grpSp>
      <p:sp>
        <p:nvSpPr>
          <p:cNvPr id="39" name="오각형 38"/>
          <p:cNvSpPr/>
          <p:nvPr/>
        </p:nvSpPr>
        <p:spPr>
          <a:xfrm>
            <a:off x="3584848" y="3491024"/>
            <a:ext cx="538859" cy="492608"/>
          </a:xfrm>
          <a:prstGeom prst="homePlate">
            <a:avLst>
              <a:gd name="adj" fmla="val 11328"/>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61042" rIns="36000" bIns="61042" rtlCol="0" anchor="ctr">
            <a:spAutoFit/>
          </a:bodyPr>
          <a:lstStyle>
            <a:defPPr>
              <a:defRPr lang="en-US"/>
            </a:defPPr>
            <a:lvl1pPr algn="l" defTabSz="1277579" rtl="0" fontAlgn="base" latinLnBrk="1">
              <a:spcBef>
                <a:spcPct val="0"/>
              </a:spcBef>
              <a:spcAft>
                <a:spcPct val="0"/>
              </a:spcAft>
              <a:defRPr kumimoji="1" sz="1300" kern="1200">
                <a:solidFill>
                  <a:schemeClr val="lt1"/>
                </a:solidFill>
                <a:latin typeface="+mn-lt"/>
                <a:ea typeface="+mn-ea"/>
                <a:cs typeface="+mn-cs"/>
              </a:defRPr>
            </a:lvl1pPr>
            <a:lvl2pPr marL="637730" indent="-27550" algn="l" defTabSz="1277579" rtl="0" fontAlgn="base" latinLnBrk="1">
              <a:spcBef>
                <a:spcPct val="0"/>
              </a:spcBef>
              <a:spcAft>
                <a:spcPct val="0"/>
              </a:spcAft>
              <a:defRPr kumimoji="1" sz="1300" kern="1200">
                <a:solidFill>
                  <a:schemeClr val="lt1"/>
                </a:solidFill>
                <a:latin typeface="+mn-lt"/>
                <a:ea typeface="+mn-ea"/>
                <a:cs typeface="+mn-cs"/>
              </a:defRPr>
            </a:lvl2pPr>
            <a:lvl3pPr marL="1277579" indent="-57204" algn="l" defTabSz="1277579" rtl="0" fontAlgn="base" latinLnBrk="1">
              <a:spcBef>
                <a:spcPct val="0"/>
              </a:spcBef>
              <a:spcAft>
                <a:spcPct val="0"/>
              </a:spcAft>
              <a:defRPr kumimoji="1" sz="1300" kern="1200">
                <a:solidFill>
                  <a:schemeClr val="lt1"/>
                </a:solidFill>
                <a:latin typeface="+mn-lt"/>
                <a:ea typeface="+mn-ea"/>
                <a:cs typeface="+mn-cs"/>
              </a:defRPr>
            </a:lvl3pPr>
            <a:lvl4pPr marL="1917425" indent="-86865" algn="l" defTabSz="1277579" rtl="0" fontAlgn="base" latinLnBrk="1">
              <a:spcBef>
                <a:spcPct val="0"/>
              </a:spcBef>
              <a:spcAft>
                <a:spcPct val="0"/>
              </a:spcAft>
              <a:defRPr kumimoji="1" sz="1300" kern="1200">
                <a:solidFill>
                  <a:schemeClr val="lt1"/>
                </a:solidFill>
                <a:latin typeface="+mn-lt"/>
                <a:ea typeface="+mn-ea"/>
                <a:cs typeface="+mn-cs"/>
              </a:defRPr>
            </a:lvl4pPr>
            <a:lvl5pPr marL="2555153" indent="-114413" algn="l" defTabSz="1277579" rtl="0" fontAlgn="base" latinLnBrk="1">
              <a:spcBef>
                <a:spcPct val="0"/>
              </a:spcBef>
              <a:spcAft>
                <a:spcPct val="0"/>
              </a:spcAft>
              <a:defRPr kumimoji="1" sz="1300" kern="1200">
                <a:solidFill>
                  <a:schemeClr val="lt1"/>
                </a:solidFill>
                <a:latin typeface="+mn-lt"/>
                <a:ea typeface="+mn-ea"/>
                <a:cs typeface="+mn-cs"/>
              </a:defRPr>
            </a:lvl5pPr>
            <a:lvl6pPr marL="3050928" algn="l" defTabSz="1220369" rtl="0" eaLnBrk="1" latinLnBrk="1" hangingPunct="1">
              <a:defRPr kumimoji="1" sz="1300" kern="1200">
                <a:solidFill>
                  <a:schemeClr val="lt1"/>
                </a:solidFill>
                <a:latin typeface="+mn-lt"/>
                <a:ea typeface="+mn-ea"/>
                <a:cs typeface="+mn-cs"/>
              </a:defRPr>
            </a:lvl6pPr>
            <a:lvl7pPr marL="3661115" algn="l" defTabSz="1220369" rtl="0" eaLnBrk="1" latinLnBrk="1" hangingPunct="1">
              <a:defRPr kumimoji="1" sz="1300" kern="1200">
                <a:solidFill>
                  <a:schemeClr val="lt1"/>
                </a:solidFill>
                <a:latin typeface="+mn-lt"/>
                <a:ea typeface="+mn-ea"/>
                <a:cs typeface="+mn-cs"/>
              </a:defRPr>
            </a:lvl7pPr>
            <a:lvl8pPr marL="4271297" algn="l" defTabSz="1220369" rtl="0" eaLnBrk="1" latinLnBrk="1" hangingPunct="1">
              <a:defRPr kumimoji="1" sz="1300" kern="1200">
                <a:solidFill>
                  <a:schemeClr val="lt1"/>
                </a:solidFill>
                <a:latin typeface="+mn-lt"/>
                <a:ea typeface="+mn-ea"/>
                <a:cs typeface="+mn-cs"/>
              </a:defRPr>
            </a:lvl8pPr>
            <a:lvl9pPr marL="4881483" algn="l" defTabSz="1220369" rtl="0" eaLnBrk="1" latinLnBrk="1" hangingPunct="1">
              <a:defRPr kumimoji="1" sz="1300" kern="1200">
                <a:solidFill>
                  <a:schemeClr val="lt1"/>
                </a:solidFill>
                <a:latin typeface="+mn-lt"/>
                <a:ea typeface="+mn-ea"/>
                <a:cs typeface="+mn-cs"/>
              </a:defRPr>
            </a:lvl9pPr>
          </a:lstStyle>
          <a:p>
            <a:pPr algn="ctr" latinLnBrk="0"/>
            <a:r>
              <a:rPr lang="en-US" altLang="ko-KR" sz="800" b="1" dirty="0" smtClean="0">
                <a:solidFill>
                  <a:schemeClr val="tx1"/>
                </a:solidFill>
                <a:latin typeface="+mn-ea"/>
              </a:rPr>
              <a:t>&lt; 7/15 </a:t>
            </a:r>
            <a:r>
              <a:rPr lang="en-US" altLang="ko-KR" sz="800" b="1" dirty="0">
                <a:solidFill>
                  <a:schemeClr val="tx1"/>
                </a:solidFill>
                <a:latin typeface="+mn-ea"/>
              </a:rPr>
              <a:t>0</a:t>
            </a:r>
            <a:r>
              <a:rPr lang="en-US" altLang="ko-KR" sz="800" b="1" dirty="0" smtClean="0">
                <a:solidFill>
                  <a:schemeClr val="tx1"/>
                </a:solidFill>
                <a:latin typeface="+mn-ea"/>
              </a:rPr>
              <a:t>2:10 &gt;</a:t>
            </a:r>
          </a:p>
          <a:p>
            <a:pPr algn="ctr" latinLnBrk="0"/>
            <a:r>
              <a:rPr lang="en-US" altLang="ko-KR" sz="800" dirty="0" smtClean="0">
                <a:solidFill>
                  <a:schemeClr val="tx1"/>
                </a:solidFill>
                <a:latin typeface="+mn-ea"/>
              </a:rPr>
              <a:t>Export</a:t>
            </a:r>
            <a:endParaRPr lang="ko-KR" altLang="en-US" sz="800" dirty="0">
              <a:solidFill>
                <a:schemeClr val="tx1"/>
              </a:solidFill>
              <a:latin typeface="+mn-ea"/>
            </a:endParaRPr>
          </a:p>
        </p:txBody>
      </p:sp>
      <p:sp>
        <p:nvSpPr>
          <p:cNvPr id="40" name="오각형 39"/>
          <p:cNvSpPr/>
          <p:nvPr/>
        </p:nvSpPr>
        <p:spPr>
          <a:xfrm>
            <a:off x="4240784" y="3499229"/>
            <a:ext cx="538859" cy="492608"/>
          </a:xfrm>
          <a:prstGeom prst="homePlate">
            <a:avLst>
              <a:gd name="adj" fmla="val 11328"/>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61042" rIns="36000" bIns="61042" rtlCol="0" anchor="ctr">
            <a:spAutoFit/>
          </a:bodyPr>
          <a:lstStyle>
            <a:defPPr>
              <a:defRPr lang="en-US"/>
            </a:defPPr>
            <a:lvl1pPr algn="l" defTabSz="1277579" rtl="0" fontAlgn="base" latinLnBrk="1">
              <a:spcBef>
                <a:spcPct val="0"/>
              </a:spcBef>
              <a:spcAft>
                <a:spcPct val="0"/>
              </a:spcAft>
              <a:defRPr kumimoji="1" sz="1300" kern="1200">
                <a:solidFill>
                  <a:schemeClr val="lt1"/>
                </a:solidFill>
                <a:latin typeface="+mn-lt"/>
                <a:ea typeface="+mn-ea"/>
                <a:cs typeface="+mn-cs"/>
              </a:defRPr>
            </a:lvl1pPr>
            <a:lvl2pPr marL="637730" indent="-27550" algn="l" defTabSz="1277579" rtl="0" fontAlgn="base" latinLnBrk="1">
              <a:spcBef>
                <a:spcPct val="0"/>
              </a:spcBef>
              <a:spcAft>
                <a:spcPct val="0"/>
              </a:spcAft>
              <a:defRPr kumimoji="1" sz="1300" kern="1200">
                <a:solidFill>
                  <a:schemeClr val="lt1"/>
                </a:solidFill>
                <a:latin typeface="+mn-lt"/>
                <a:ea typeface="+mn-ea"/>
                <a:cs typeface="+mn-cs"/>
              </a:defRPr>
            </a:lvl2pPr>
            <a:lvl3pPr marL="1277579" indent="-57204" algn="l" defTabSz="1277579" rtl="0" fontAlgn="base" latinLnBrk="1">
              <a:spcBef>
                <a:spcPct val="0"/>
              </a:spcBef>
              <a:spcAft>
                <a:spcPct val="0"/>
              </a:spcAft>
              <a:defRPr kumimoji="1" sz="1300" kern="1200">
                <a:solidFill>
                  <a:schemeClr val="lt1"/>
                </a:solidFill>
                <a:latin typeface="+mn-lt"/>
                <a:ea typeface="+mn-ea"/>
                <a:cs typeface="+mn-cs"/>
              </a:defRPr>
            </a:lvl3pPr>
            <a:lvl4pPr marL="1917425" indent="-86865" algn="l" defTabSz="1277579" rtl="0" fontAlgn="base" latinLnBrk="1">
              <a:spcBef>
                <a:spcPct val="0"/>
              </a:spcBef>
              <a:spcAft>
                <a:spcPct val="0"/>
              </a:spcAft>
              <a:defRPr kumimoji="1" sz="1300" kern="1200">
                <a:solidFill>
                  <a:schemeClr val="lt1"/>
                </a:solidFill>
                <a:latin typeface="+mn-lt"/>
                <a:ea typeface="+mn-ea"/>
                <a:cs typeface="+mn-cs"/>
              </a:defRPr>
            </a:lvl4pPr>
            <a:lvl5pPr marL="2555153" indent="-114413" algn="l" defTabSz="1277579" rtl="0" fontAlgn="base" latinLnBrk="1">
              <a:spcBef>
                <a:spcPct val="0"/>
              </a:spcBef>
              <a:spcAft>
                <a:spcPct val="0"/>
              </a:spcAft>
              <a:defRPr kumimoji="1" sz="1300" kern="1200">
                <a:solidFill>
                  <a:schemeClr val="lt1"/>
                </a:solidFill>
                <a:latin typeface="+mn-lt"/>
                <a:ea typeface="+mn-ea"/>
                <a:cs typeface="+mn-cs"/>
              </a:defRPr>
            </a:lvl5pPr>
            <a:lvl6pPr marL="3050928" algn="l" defTabSz="1220369" rtl="0" eaLnBrk="1" latinLnBrk="1" hangingPunct="1">
              <a:defRPr kumimoji="1" sz="1300" kern="1200">
                <a:solidFill>
                  <a:schemeClr val="lt1"/>
                </a:solidFill>
                <a:latin typeface="+mn-lt"/>
                <a:ea typeface="+mn-ea"/>
                <a:cs typeface="+mn-cs"/>
              </a:defRPr>
            </a:lvl6pPr>
            <a:lvl7pPr marL="3661115" algn="l" defTabSz="1220369" rtl="0" eaLnBrk="1" latinLnBrk="1" hangingPunct="1">
              <a:defRPr kumimoji="1" sz="1300" kern="1200">
                <a:solidFill>
                  <a:schemeClr val="lt1"/>
                </a:solidFill>
                <a:latin typeface="+mn-lt"/>
                <a:ea typeface="+mn-ea"/>
                <a:cs typeface="+mn-cs"/>
              </a:defRPr>
            </a:lvl7pPr>
            <a:lvl8pPr marL="4271297" algn="l" defTabSz="1220369" rtl="0" eaLnBrk="1" latinLnBrk="1" hangingPunct="1">
              <a:defRPr kumimoji="1" sz="1300" kern="1200">
                <a:solidFill>
                  <a:schemeClr val="lt1"/>
                </a:solidFill>
                <a:latin typeface="+mn-lt"/>
                <a:ea typeface="+mn-ea"/>
                <a:cs typeface="+mn-cs"/>
              </a:defRPr>
            </a:lvl8pPr>
            <a:lvl9pPr marL="4881483" algn="l" defTabSz="1220369" rtl="0" eaLnBrk="1" latinLnBrk="1" hangingPunct="1">
              <a:defRPr kumimoji="1" sz="1300" kern="1200">
                <a:solidFill>
                  <a:schemeClr val="lt1"/>
                </a:solidFill>
                <a:latin typeface="+mn-lt"/>
                <a:ea typeface="+mn-ea"/>
                <a:cs typeface="+mn-cs"/>
              </a:defRPr>
            </a:lvl9pPr>
          </a:lstStyle>
          <a:p>
            <a:pPr algn="ctr" latinLnBrk="0"/>
            <a:r>
              <a:rPr lang="en-US" altLang="ko-KR" sz="800" b="1" dirty="0" smtClean="0">
                <a:solidFill>
                  <a:schemeClr val="tx1"/>
                </a:solidFill>
                <a:latin typeface="+mn-ea"/>
              </a:rPr>
              <a:t>&lt; 7/15 03:30 &gt;</a:t>
            </a:r>
          </a:p>
          <a:p>
            <a:pPr algn="ctr" latinLnBrk="0"/>
            <a:r>
              <a:rPr lang="ko-KR" altLang="en-US" sz="800" dirty="0" smtClean="0">
                <a:solidFill>
                  <a:schemeClr val="tx1"/>
                </a:solidFill>
                <a:latin typeface="+mn-ea"/>
              </a:rPr>
              <a:t>이관</a:t>
            </a:r>
            <a:endParaRPr lang="ko-KR" altLang="en-US" sz="800" dirty="0">
              <a:solidFill>
                <a:schemeClr val="tx1"/>
              </a:solidFill>
              <a:latin typeface="+mn-ea"/>
            </a:endParaRPr>
          </a:p>
        </p:txBody>
      </p:sp>
      <p:sp>
        <p:nvSpPr>
          <p:cNvPr id="41" name="오각형 40"/>
          <p:cNvSpPr/>
          <p:nvPr/>
        </p:nvSpPr>
        <p:spPr>
          <a:xfrm>
            <a:off x="4896721" y="3499229"/>
            <a:ext cx="538859" cy="492608"/>
          </a:xfrm>
          <a:prstGeom prst="homePlate">
            <a:avLst>
              <a:gd name="adj" fmla="val 11328"/>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61042" rIns="36000" bIns="61042" rtlCol="0" anchor="ctr">
            <a:spAutoFit/>
          </a:bodyPr>
          <a:lstStyle>
            <a:defPPr>
              <a:defRPr lang="en-US"/>
            </a:defPPr>
            <a:lvl1pPr algn="l" defTabSz="1277579" rtl="0" fontAlgn="base" latinLnBrk="1">
              <a:spcBef>
                <a:spcPct val="0"/>
              </a:spcBef>
              <a:spcAft>
                <a:spcPct val="0"/>
              </a:spcAft>
              <a:defRPr kumimoji="1" sz="1300" kern="1200">
                <a:solidFill>
                  <a:schemeClr val="lt1"/>
                </a:solidFill>
                <a:latin typeface="+mn-lt"/>
                <a:ea typeface="+mn-ea"/>
                <a:cs typeface="+mn-cs"/>
              </a:defRPr>
            </a:lvl1pPr>
            <a:lvl2pPr marL="637730" indent="-27550" algn="l" defTabSz="1277579" rtl="0" fontAlgn="base" latinLnBrk="1">
              <a:spcBef>
                <a:spcPct val="0"/>
              </a:spcBef>
              <a:spcAft>
                <a:spcPct val="0"/>
              </a:spcAft>
              <a:defRPr kumimoji="1" sz="1300" kern="1200">
                <a:solidFill>
                  <a:schemeClr val="lt1"/>
                </a:solidFill>
                <a:latin typeface="+mn-lt"/>
                <a:ea typeface="+mn-ea"/>
                <a:cs typeface="+mn-cs"/>
              </a:defRPr>
            </a:lvl2pPr>
            <a:lvl3pPr marL="1277579" indent="-57204" algn="l" defTabSz="1277579" rtl="0" fontAlgn="base" latinLnBrk="1">
              <a:spcBef>
                <a:spcPct val="0"/>
              </a:spcBef>
              <a:spcAft>
                <a:spcPct val="0"/>
              </a:spcAft>
              <a:defRPr kumimoji="1" sz="1300" kern="1200">
                <a:solidFill>
                  <a:schemeClr val="lt1"/>
                </a:solidFill>
                <a:latin typeface="+mn-lt"/>
                <a:ea typeface="+mn-ea"/>
                <a:cs typeface="+mn-cs"/>
              </a:defRPr>
            </a:lvl3pPr>
            <a:lvl4pPr marL="1917425" indent="-86865" algn="l" defTabSz="1277579" rtl="0" fontAlgn="base" latinLnBrk="1">
              <a:spcBef>
                <a:spcPct val="0"/>
              </a:spcBef>
              <a:spcAft>
                <a:spcPct val="0"/>
              </a:spcAft>
              <a:defRPr kumimoji="1" sz="1300" kern="1200">
                <a:solidFill>
                  <a:schemeClr val="lt1"/>
                </a:solidFill>
                <a:latin typeface="+mn-lt"/>
                <a:ea typeface="+mn-ea"/>
                <a:cs typeface="+mn-cs"/>
              </a:defRPr>
            </a:lvl4pPr>
            <a:lvl5pPr marL="2555153" indent="-114413" algn="l" defTabSz="1277579" rtl="0" fontAlgn="base" latinLnBrk="1">
              <a:spcBef>
                <a:spcPct val="0"/>
              </a:spcBef>
              <a:spcAft>
                <a:spcPct val="0"/>
              </a:spcAft>
              <a:defRPr kumimoji="1" sz="1300" kern="1200">
                <a:solidFill>
                  <a:schemeClr val="lt1"/>
                </a:solidFill>
                <a:latin typeface="+mn-lt"/>
                <a:ea typeface="+mn-ea"/>
                <a:cs typeface="+mn-cs"/>
              </a:defRPr>
            </a:lvl5pPr>
            <a:lvl6pPr marL="3050928" algn="l" defTabSz="1220369" rtl="0" eaLnBrk="1" latinLnBrk="1" hangingPunct="1">
              <a:defRPr kumimoji="1" sz="1300" kern="1200">
                <a:solidFill>
                  <a:schemeClr val="lt1"/>
                </a:solidFill>
                <a:latin typeface="+mn-lt"/>
                <a:ea typeface="+mn-ea"/>
                <a:cs typeface="+mn-cs"/>
              </a:defRPr>
            </a:lvl6pPr>
            <a:lvl7pPr marL="3661115" algn="l" defTabSz="1220369" rtl="0" eaLnBrk="1" latinLnBrk="1" hangingPunct="1">
              <a:defRPr kumimoji="1" sz="1300" kern="1200">
                <a:solidFill>
                  <a:schemeClr val="lt1"/>
                </a:solidFill>
                <a:latin typeface="+mn-lt"/>
                <a:ea typeface="+mn-ea"/>
                <a:cs typeface="+mn-cs"/>
              </a:defRPr>
            </a:lvl7pPr>
            <a:lvl8pPr marL="4271297" algn="l" defTabSz="1220369" rtl="0" eaLnBrk="1" latinLnBrk="1" hangingPunct="1">
              <a:defRPr kumimoji="1" sz="1300" kern="1200">
                <a:solidFill>
                  <a:schemeClr val="lt1"/>
                </a:solidFill>
                <a:latin typeface="+mn-lt"/>
                <a:ea typeface="+mn-ea"/>
                <a:cs typeface="+mn-cs"/>
              </a:defRPr>
            </a:lvl8pPr>
            <a:lvl9pPr marL="4881483" algn="l" defTabSz="1220369" rtl="0" eaLnBrk="1" latinLnBrk="1" hangingPunct="1">
              <a:defRPr kumimoji="1" sz="1300" kern="1200">
                <a:solidFill>
                  <a:schemeClr val="lt1"/>
                </a:solidFill>
                <a:latin typeface="+mn-lt"/>
                <a:ea typeface="+mn-ea"/>
                <a:cs typeface="+mn-cs"/>
              </a:defRPr>
            </a:lvl9pPr>
          </a:lstStyle>
          <a:p>
            <a:pPr algn="ctr" latinLnBrk="0"/>
            <a:r>
              <a:rPr lang="en-US" altLang="ko-KR" sz="800" b="1" dirty="0" smtClean="0">
                <a:solidFill>
                  <a:schemeClr val="tx1"/>
                </a:solidFill>
                <a:latin typeface="+mn-ea"/>
              </a:rPr>
              <a:t>&lt; 7/15 04:00 &gt;</a:t>
            </a:r>
          </a:p>
          <a:p>
            <a:pPr algn="ctr" latinLnBrk="0"/>
            <a:r>
              <a:rPr lang="en-US" altLang="ko-KR" sz="800" dirty="0" smtClean="0">
                <a:solidFill>
                  <a:schemeClr val="tx1"/>
                </a:solidFill>
                <a:latin typeface="+mn-ea"/>
              </a:rPr>
              <a:t>Import</a:t>
            </a:r>
            <a:endParaRPr lang="ko-KR" altLang="en-US" sz="800" dirty="0">
              <a:solidFill>
                <a:schemeClr val="tx1"/>
              </a:solidFill>
              <a:latin typeface="+mn-ea"/>
            </a:endParaRPr>
          </a:p>
        </p:txBody>
      </p:sp>
    </p:spTree>
    <p:extLst>
      <p:ext uri="{BB962C8B-B14F-4D97-AF65-F5344CB8AC3E}">
        <p14:creationId xmlns:p14="http://schemas.microsoft.com/office/powerpoint/2010/main" val="481681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p:cNvSpPr txBox="1"/>
          <p:nvPr/>
        </p:nvSpPr>
        <p:spPr>
          <a:xfrm>
            <a:off x="416496" y="980728"/>
            <a:ext cx="6953393" cy="338554"/>
          </a:xfrm>
          <a:prstGeom prst="rect">
            <a:avLst/>
          </a:prstGeom>
          <a:noFill/>
        </p:spPr>
        <p:txBody>
          <a:bodyPr wrap="square" rtlCol="0">
            <a:spAutoFit/>
          </a:bodyPr>
          <a:lstStyle/>
          <a:p>
            <a:r>
              <a:rPr lang="ko-KR" altLang="en-US" sz="1600" b="1" dirty="0" smtClean="0">
                <a:solidFill>
                  <a:prstClr val="black">
                    <a:lumMod val="65000"/>
                    <a:lumOff val="35000"/>
                  </a:prstClr>
                </a:solidFill>
                <a:latin typeface="+mn-ea"/>
                <a:ea typeface="+mn-ea"/>
              </a:rPr>
              <a:t>데이터 및 파일 이관 검증 체크리스트 </a:t>
            </a:r>
            <a:r>
              <a:rPr lang="en-US" altLang="ko-KR" sz="1600" b="1" dirty="0" smtClean="0">
                <a:solidFill>
                  <a:prstClr val="black">
                    <a:lumMod val="65000"/>
                    <a:lumOff val="35000"/>
                  </a:prstClr>
                </a:solidFill>
                <a:latin typeface="+mn-ea"/>
                <a:ea typeface="+mn-ea"/>
              </a:rPr>
              <a:t>(</a:t>
            </a:r>
            <a:r>
              <a:rPr lang="ko-KR" altLang="en-US" sz="1600" b="1" dirty="0" smtClean="0">
                <a:solidFill>
                  <a:prstClr val="black">
                    <a:lumMod val="65000"/>
                    <a:lumOff val="35000"/>
                  </a:prstClr>
                </a:solidFill>
                <a:latin typeface="+mn-ea"/>
                <a:ea typeface="+mn-ea"/>
              </a:rPr>
              <a:t>예시</a:t>
            </a:r>
            <a:r>
              <a:rPr lang="en-US" altLang="ko-KR" sz="1600" b="1" dirty="0" smtClean="0">
                <a:solidFill>
                  <a:prstClr val="black">
                    <a:lumMod val="65000"/>
                    <a:lumOff val="35000"/>
                  </a:prstClr>
                </a:solidFill>
                <a:latin typeface="+mn-ea"/>
                <a:ea typeface="+mn-ea"/>
              </a:rPr>
              <a:t>)</a:t>
            </a:r>
            <a:endParaRPr lang="ko-KR" altLang="en-US" sz="1600" b="1" dirty="0">
              <a:solidFill>
                <a:prstClr val="black">
                  <a:lumMod val="65000"/>
                  <a:lumOff val="35000"/>
                </a:prstClr>
              </a:solidFill>
              <a:latin typeface="+mn-ea"/>
              <a:ea typeface="+mn-ea"/>
            </a:endParaRPr>
          </a:p>
        </p:txBody>
      </p:sp>
      <p:graphicFrame>
        <p:nvGraphicFramePr>
          <p:cNvPr id="126" name="Group 353"/>
          <p:cNvGraphicFramePr>
            <a:graphicFrameLocks noGrp="1"/>
          </p:cNvGraphicFramePr>
          <p:nvPr>
            <p:extLst>
              <p:ext uri="{D42A27DB-BD31-4B8C-83A1-F6EECF244321}">
                <p14:modId xmlns:p14="http://schemas.microsoft.com/office/powerpoint/2010/main" val="3528220231"/>
              </p:ext>
            </p:extLst>
          </p:nvPr>
        </p:nvGraphicFramePr>
        <p:xfrm>
          <a:off x="415925" y="5627380"/>
          <a:ext cx="9070976" cy="321900"/>
        </p:xfrm>
        <a:graphic>
          <a:graphicData uri="http://schemas.openxmlformats.org/drawingml/2006/table">
            <a:tbl>
              <a:tblPr/>
              <a:tblGrid>
                <a:gridCol w="1089477"/>
                <a:gridCol w="3446011"/>
                <a:gridCol w="1163069"/>
                <a:gridCol w="3372419"/>
              </a:tblGrid>
              <a:tr h="321900">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en-US" altLang="ko-KR" sz="1100" b="1" i="0" u="none" strike="noStrike" cap="none" normalizeH="0" baseline="0" dirty="0" smtClean="0">
                          <a:ln>
                            <a:noFill/>
                          </a:ln>
                          <a:solidFill>
                            <a:schemeClr val="tx1"/>
                          </a:solidFill>
                          <a:effectLst/>
                          <a:latin typeface="+mn-ea"/>
                          <a:ea typeface="+mn-ea"/>
                        </a:rPr>
                        <a:t>SI  </a:t>
                      </a:r>
                      <a:r>
                        <a:rPr kumimoji="1" lang="ko-KR" altLang="en-US" sz="1100" b="1" i="0" u="none" strike="noStrike" cap="none" normalizeH="0" baseline="0" dirty="0" smtClean="0">
                          <a:ln>
                            <a:noFill/>
                          </a:ln>
                          <a:solidFill>
                            <a:schemeClr val="tx1"/>
                          </a:solidFill>
                          <a:effectLst/>
                          <a:latin typeface="+mn-ea"/>
                          <a:ea typeface="+mn-ea"/>
                        </a:rPr>
                        <a:t>담당자</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ko-KR" altLang="en-US" sz="1100" b="0" i="0" u="none" strike="noStrike" cap="none" normalizeH="0" baseline="0" dirty="0" smtClean="0">
                          <a:ln>
                            <a:noFill/>
                          </a:ln>
                          <a:solidFill>
                            <a:schemeClr val="tx1"/>
                          </a:solidFill>
                          <a:effectLst/>
                          <a:latin typeface="+mn-ea"/>
                          <a:ea typeface="+mn-ea"/>
                        </a:rPr>
                        <a:t>이지훈 선임</a:t>
                      </a:r>
                      <a:r>
                        <a:rPr kumimoji="1" lang="en-US" altLang="ko-KR" sz="1100" b="0" i="0" u="none" strike="noStrike" cap="none" normalizeH="0" baseline="0" dirty="0" smtClean="0">
                          <a:ln>
                            <a:noFill/>
                          </a:ln>
                          <a:solidFill>
                            <a:schemeClr val="tx1"/>
                          </a:solidFill>
                          <a:effectLst/>
                          <a:latin typeface="+mn-ea"/>
                          <a:ea typeface="+mn-ea"/>
                        </a:rPr>
                        <a:t>, </a:t>
                      </a:r>
                      <a:r>
                        <a:rPr kumimoji="1" lang="ko-KR" altLang="en-US" sz="1100" b="0" i="0" u="none" strike="noStrike" cap="none" normalizeH="0" baseline="0" dirty="0" smtClean="0">
                          <a:ln>
                            <a:noFill/>
                          </a:ln>
                          <a:solidFill>
                            <a:schemeClr val="tx1"/>
                          </a:solidFill>
                          <a:effectLst/>
                          <a:latin typeface="+mn-ea"/>
                          <a:ea typeface="+mn-ea"/>
                        </a:rPr>
                        <a:t>김종성 선임</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en-US" altLang="ko-KR" sz="1100" b="1" i="0" u="none" strike="noStrike" cap="none" normalizeH="0" baseline="0" dirty="0" smtClean="0">
                          <a:ln>
                            <a:noFill/>
                          </a:ln>
                          <a:solidFill>
                            <a:schemeClr val="tx1"/>
                          </a:solidFill>
                          <a:effectLst/>
                          <a:latin typeface="+mn-ea"/>
                          <a:ea typeface="+mn-ea"/>
                        </a:rPr>
                        <a:t>CI </a:t>
                      </a:r>
                      <a:r>
                        <a:rPr kumimoji="1" lang="ko-KR" altLang="en-US" sz="1100" b="1" i="0" u="none" strike="noStrike" cap="none" normalizeH="0" baseline="0" dirty="0" smtClean="0">
                          <a:ln>
                            <a:noFill/>
                          </a:ln>
                          <a:solidFill>
                            <a:schemeClr val="tx1"/>
                          </a:solidFill>
                          <a:effectLst/>
                          <a:latin typeface="+mn-ea"/>
                          <a:ea typeface="+mn-ea"/>
                        </a:rPr>
                        <a:t>담당자</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defRPr/>
                      </a:pPr>
                      <a:r>
                        <a:rPr kumimoji="1" lang="ko-KR" altLang="en-US" sz="1100" b="0" i="0" u="none" strike="noStrike" cap="none" normalizeH="0" baseline="0" dirty="0" smtClean="0">
                          <a:ln>
                            <a:noFill/>
                          </a:ln>
                          <a:solidFill>
                            <a:schemeClr val="tx1"/>
                          </a:solidFill>
                          <a:effectLst/>
                          <a:latin typeface="+mn-ea"/>
                          <a:ea typeface="+mn-ea"/>
                        </a:rPr>
                        <a:t>김주형 선임</a:t>
                      </a:r>
                      <a:r>
                        <a:rPr kumimoji="1" lang="en-US" altLang="ko-KR" sz="1100" b="0" i="0" u="none" strike="noStrike" cap="none" normalizeH="0" baseline="0" dirty="0" smtClean="0">
                          <a:ln>
                            <a:noFill/>
                          </a:ln>
                          <a:solidFill>
                            <a:schemeClr val="tx1"/>
                          </a:solidFill>
                          <a:effectLst/>
                          <a:latin typeface="+mn-ea"/>
                          <a:ea typeface="+mn-ea"/>
                        </a:rPr>
                        <a:t>, </a:t>
                      </a:r>
                      <a:r>
                        <a:rPr kumimoji="1" lang="ko-KR" altLang="en-US" sz="1100" b="0" i="0" u="none" strike="noStrike" cap="none" normalizeH="0" baseline="0" dirty="0" err="1" smtClean="0">
                          <a:ln>
                            <a:noFill/>
                          </a:ln>
                          <a:solidFill>
                            <a:schemeClr val="tx1"/>
                          </a:solidFill>
                          <a:effectLst/>
                          <a:latin typeface="+mn-ea"/>
                          <a:ea typeface="+mn-ea"/>
                        </a:rPr>
                        <a:t>반권익</a:t>
                      </a:r>
                      <a:r>
                        <a:rPr kumimoji="1" lang="ko-KR" altLang="en-US" sz="1100" b="0" i="0" u="none" strike="noStrike" cap="none" normalizeH="0" baseline="0" dirty="0" smtClean="0">
                          <a:ln>
                            <a:noFill/>
                          </a:ln>
                          <a:solidFill>
                            <a:schemeClr val="tx1"/>
                          </a:solidFill>
                          <a:effectLst/>
                          <a:latin typeface="+mn-ea"/>
                          <a:ea typeface="+mn-ea"/>
                        </a:rPr>
                        <a:t> 수석</a:t>
                      </a:r>
                      <a:r>
                        <a:rPr kumimoji="1" lang="en-US" altLang="ko-KR" sz="1100" b="0" i="0" u="none" strike="noStrike" cap="none" normalizeH="0" baseline="0" dirty="0" smtClean="0">
                          <a:ln>
                            <a:noFill/>
                          </a:ln>
                          <a:solidFill>
                            <a:schemeClr val="tx1"/>
                          </a:solidFill>
                          <a:effectLst/>
                          <a:latin typeface="+mn-ea"/>
                          <a:ea typeface="+mn-ea"/>
                        </a:rPr>
                        <a:t>, </a:t>
                      </a:r>
                      <a:r>
                        <a:rPr kumimoji="1" lang="ko-KR" altLang="en-US" sz="1100" b="0" i="0" u="none" strike="noStrike" cap="none" normalizeH="0" baseline="0" dirty="0" smtClean="0">
                          <a:ln>
                            <a:noFill/>
                          </a:ln>
                          <a:solidFill>
                            <a:schemeClr val="tx1"/>
                          </a:solidFill>
                          <a:effectLst/>
                          <a:latin typeface="+mn-ea"/>
                          <a:ea typeface="+mn-ea"/>
                        </a:rPr>
                        <a:t>원순양 책임</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9" name="표 38"/>
          <p:cNvGraphicFramePr>
            <a:graphicFrameLocks noGrp="1"/>
          </p:cNvGraphicFramePr>
          <p:nvPr>
            <p:extLst>
              <p:ext uri="{D42A27DB-BD31-4B8C-83A1-F6EECF244321}">
                <p14:modId xmlns:p14="http://schemas.microsoft.com/office/powerpoint/2010/main" val="625610069"/>
              </p:ext>
            </p:extLst>
          </p:nvPr>
        </p:nvGraphicFramePr>
        <p:xfrm>
          <a:off x="488504" y="1700808"/>
          <a:ext cx="8856983" cy="3004376"/>
        </p:xfrm>
        <a:graphic>
          <a:graphicData uri="http://schemas.openxmlformats.org/drawingml/2006/table">
            <a:tbl>
              <a:tblPr/>
              <a:tblGrid>
                <a:gridCol w="1050867"/>
                <a:gridCol w="1050867"/>
                <a:gridCol w="1050867"/>
                <a:gridCol w="1050867"/>
                <a:gridCol w="1050867"/>
                <a:gridCol w="1050867"/>
                <a:gridCol w="2551781"/>
              </a:tblGrid>
              <a:tr h="591376">
                <a:tc>
                  <a:txBody>
                    <a:bodyPr/>
                    <a:lstStyle/>
                    <a:p>
                      <a:pPr algn="ctr" fontAlgn="ctr">
                        <a:lnSpc>
                          <a:spcPct val="150000"/>
                        </a:lnSpc>
                      </a:pPr>
                      <a:r>
                        <a:rPr lang="ko-KR" altLang="en-US" sz="900" b="1" i="0" u="none" strike="noStrike" dirty="0" smtClean="0">
                          <a:solidFill>
                            <a:srgbClr val="000000"/>
                          </a:solidFill>
                          <a:effectLst/>
                          <a:latin typeface="맑은 고딕" panose="020B0503020000020004" pitchFamily="50" charset="-127"/>
                          <a:ea typeface="맑은 고딕" panose="020B0503020000020004" pitchFamily="50" charset="-127"/>
                        </a:rPr>
                        <a:t>담당자</a:t>
                      </a:r>
                      <a:endParaRPr lang="en-US" altLang="ko-KR" sz="900" b="1" i="0" u="none" strike="noStrike" dirty="0" smtClean="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ctr" fontAlgn="ctr">
                        <a:lnSpc>
                          <a:spcPct val="150000"/>
                        </a:lnSpc>
                      </a:pPr>
                      <a:r>
                        <a:rPr lang="ko-KR" altLang="en-US" sz="900" b="1" i="0" u="none" strike="noStrike" dirty="0" smtClean="0">
                          <a:solidFill>
                            <a:srgbClr val="000000"/>
                          </a:solidFill>
                          <a:effectLst/>
                          <a:latin typeface="맑은 고딕" panose="020B0503020000020004" pitchFamily="50" charset="-127"/>
                          <a:ea typeface="맑은 고딕" panose="020B0503020000020004" pitchFamily="50" charset="-127"/>
                        </a:rPr>
                        <a:t>관리자</a:t>
                      </a:r>
                      <a:endParaRPr lang="ko-KR" altLang="en-US" sz="9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ctr" fontAlgn="ctr">
                        <a:lnSpc>
                          <a:spcPct val="150000"/>
                        </a:lnSpc>
                      </a:pPr>
                      <a:r>
                        <a:rPr lang="en-US" altLang="ko-KR" sz="900" b="1" i="0" u="none" strike="noStrike" dirty="0" smtClean="0">
                          <a:solidFill>
                            <a:srgbClr val="000000"/>
                          </a:solidFill>
                          <a:effectLst/>
                          <a:latin typeface="맑은 고딕" panose="020B0503020000020004" pitchFamily="50" charset="-127"/>
                          <a:ea typeface="맑은 고딕" panose="020B0503020000020004" pitchFamily="50" charset="-127"/>
                        </a:rPr>
                        <a:t>As-Is Size</a:t>
                      </a:r>
                    </a:p>
                    <a:p>
                      <a:pPr algn="ctr" fontAlgn="ctr">
                        <a:lnSpc>
                          <a:spcPct val="150000"/>
                        </a:lnSpc>
                      </a:pPr>
                      <a:r>
                        <a:rPr lang="en-US" altLang="ko-KR" sz="900" b="1" i="0" u="none" strike="noStrike" dirty="0" smtClean="0">
                          <a:solidFill>
                            <a:srgbClr val="000000"/>
                          </a:solidFill>
                          <a:effectLst/>
                          <a:latin typeface="맑은 고딕" panose="020B0503020000020004" pitchFamily="50" charset="-127"/>
                          <a:ea typeface="맑은 고딕" panose="020B0503020000020004" pitchFamily="50" charset="-127"/>
                        </a:rPr>
                        <a:t>(</a:t>
                      </a:r>
                      <a:r>
                        <a:rPr lang="ko-KR" altLang="en-US" sz="900" b="1" i="0" u="none" strike="noStrike" dirty="0" smtClean="0">
                          <a:solidFill>
                            <a:srgbClr val="000000"/>
                          </a:solidFill>
                          <a:effectLst/>
                          <a:latin typeface="맑은 고딕" panose="020B0503020000020004" pitchFamily="50" charset="-127"/>
                          <a:ea typeface="맑은 고딕" panose="020B0503020000020004" pitchFamily="50" charset="-127"/>
                        </a:rPr>
                        <a:t>첨부파일</a:t>
                      </a:r>
                      <a:r>
                        <a:rPr lang="en-US" altLang="ko-KR" sz="900" b="1" i="0" u="none" strike="noStrike" dirty="0" smtClean="0">
                          <a:solidFill>
                            <a:srgbClr val="000000"/>
                          </a:solidFill>
                          <a:effectLst/>
                          <a:latin typeface="맑은 고딕" panose="020B0503020000020004" pitchFamily="50" charset="-127"/>
                          <a:ea typeface="맑은 고딕" panose="020B0503020000020004" pitchFamily="50" charset="-127"/>
                        </a:rPr>
                        <a:t>/DB)</a:t>
                      </a:r>
                      <a:endParaRPr lang="ko-KR" altLang="en-US" sz="9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ctr" fontAlgn="ctr">
                        <a:lnSpc>
                          <a:spcPct val="150000"/>
                        </a:lnSpc>
                      </a:pPr>
                      <a:r>
                        <a:rPr lang="en-US" altLang="ko-KR" sz="900" b="1" i="0" u="none" strike="noStrike" dirty="0" smtClean="0">
                          <a:solidFill>
                            <a:srgbClr val="000000"/>
                          </a:solidFill>
                          <a:effectLst/>
                          <a:latin typeface="맑은 고딕" panose="020B0503020000020004" pitchFamily="50" charset="-127"/>
                          <a:ea typeface="맑은 고딕" panose="020B0503020000020004" pitchFamily="50" charset="-127"/>
                        </a:rPr>
                        <a:t>To-Be</a:t>
                      </a:r>
                      <a:r>
                        <a:rPr lang="en-US" altLang="ko-KR" sz="900" b="1" i="0" u="none" strike="noStrike" baseline="0" dirty="0" smtClean="0">
                          <a:solidFill>
                            <a:srgbClr val="000000"/>
                          </a:solidFill>
                          <a:effectLst/>
                          <a:latin typeface="맑은 고딕" panose="020B0503020000020004" pitchFamily="50" charset="-127"/>
                          <a:ea typeface="맑은 고딕" panose="020B0503020000020004" pitchFamily="50" charset="-127"/>
                        </a:rPr>
                        <a:t> Size</a:t>
                      </a:r>
                      <a:endParaRPr lang="en-US" altLang="ko-KR" sz="900" b="1" i="0" u="none" strike="noStrike" dirty="0" smtClean="0">
                        <a:solidFill>
                          <a:srgbClr val="000000"/>
                        </a:solidFill>
                        <a:effectLst/>
                        <a:latin typeface="맑은 고딕" panose="020B0503020000020004" pitchFamily="50" charset="-127"/>
                        <a:ea typeface="+mn-ea"/>
                      </a:endParaRPr>
                    </a:p>
                    <a:p>
                      <a:pPr algn="ctr" fontAlgn="ctr">
                        <a:lnSpc>
                          <a:spcPct val="150000"/>
                        </a:lnSpc>
                      </a:pPr>
                      <a:r>
                        <a:rPr lang="en-US" altLang="ko-KR" sz="900" b="1" i="0" u="none" strike="noStrike" dirty="0" smtClean="0">
                          <a:solidFill>
                            <a:srgbClr val="000000"/>
                          </a:solidFill>
                          <a:effectLst/>
                          <a:latin typeface="맑은 고딕" panose="020B0503020000020004" pitchFamily="50" charset="-127"/>
                          <a:ea typeface="+mn-ea"/>
                        </a:rPr>
                        <a:t>(</a:t>
                      </a:r>
                      <a:r>
                        <a:rPr lang="ko-KR" altLang="en-US" sz="900" b="1" i="0" u="none" strike="noStrike" dirty="0" smtClean="0">
                          <a:solidFill>
                            <a:srgbClr val="000000"/>
                          </a:solidFill>
                          <a:effectLst/>
                          <a:latin typeface="맑은 고딕" panose="020B0503020000020004" pitchFamily="50" charset="-127"/>
                          <a:ea typeface="+mn-ea"/>
                        </a:rPr>
                        <a:t>첨부파일</a:t>
                      </a:r>
                      <a:r>
                        <a:rPr lang="en-US" altLang="ko-KR" sz="900" b="1" i="0" u="none" strike="noStrike" dirty="0" smtClean="0">
                          <a:solidFill>
                            <a:srgbClr val="000000"/>
                          </a:solidFill>
                          <a:effectLst/>
                          <a:latin typeface="맑은 고딕" panose="020B0503020000020004" pitchFamily="50" charset="-127"/>
                          <a:ea typeface="+mn-ea"/>
                        </a:rPr>
                        <a:t>/DB)</a:t>
                      </a:r>
                      <a:endParaRPr lang="ko-KR" altLang="en-US" sz="900" b="1" i="0" u="none" strike="noStrike" dirty="0" smtClean="0">
                        <a:solidFill>
                          <a:srgbClr val="000000"/>
                        </a:solidFill>
                        <a:effectLst/>
                        <a:latin typeface="맑은 고딕" panose="020B0503020000020004" pitchFamily="50" charset="-127"/>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ctr" fontAlgn="ctr">
                        <a:lnSpc>
                          <a:spcPct val="150000"/>
                        </a:lnSpc>
                      </a:pPr>
                      <a:r>
                        <a:rPr lang="en-US" altLang="ko-KR" sz="900" b="1" i="0" u="none" strike="noStrike" dirty="0" smtClean="0">
                          <a:solidFill>
                            <a:srgbClr val="000000"/>
                          </a:solidFill>
                          <a:effectLst/>
                          <a:latin typeface="맑은 고딕" panose="020B0503020000020004" pitchFamily="50" charset="-127"/>
                          <a:ea typeface="맑은 고딕" panose="020B0503020000020004" pitchFamily="50" charset="-127"/>
                        </a:rPr>
                        <a:t>As-Is File </a:t>
                      </a:r>
                      <a:r>
                        <a:rPr lang="ko-KR" altLang="en-US" sz="900" b="1" i="0" u="none" strike="noStrike" dirty="0" smtClean="0">
                          <a:solidFill>
                            <a:srgbClr val="000000"/>
                          </a:solidFill>
                          <a:effectLst/>
                          <a:latin typeface="맑은 고딕" panose="020B0503020000020004" pitchFamily="50" charset="-127"/>
                          <a:ea typeface="맑은 고딕" panose="020B0503020000020004" pitchFamily="50" charset="-127"/>
                        </a:rPr>
                        <a:t>수</a:t>
                      </a:r>
                      <a:endParaRPr lang="en-US" altLang="ko-KR" sz="900" b="1" i="0" u="none" strike="noStrike" dirty="0" smtClean="0">
                        <a:solidFill>
                          <a:srgbClr val="000000"/>
                        </a:solidFill>
                        <a:effectLst/>
                        <a:latin typeface="맑은 고딕" panose="020B0503020000020004" pitchFamily="50" charset="-127"/>
                        <a:ea typeface="맑은 고딕" panose="020B0503020000020004" pitchFamily="50" charset="-127"/>
                      </a:endParaRPr>
                    </a:p>
                    <a:p>
                      <a:pPr algn="ctr" fontAlgn="ctr">
                        <a:lnSpc>
                          <a:spcPct val="150000"/>
                        </a:lnSpc>
                      </a:pPr>
                      <a:r>
                        <a:rPr lang="en-US" altLang="ko-KR" sz="900" b="1" i="0" u="none" strike="noStrike" dirty="0" smtClean="0">
                          <a:solidFill>
                            <a:srgbClr val="000000"/>
                          </a:solidFill>
                          <a:effectLst/>
                          <a:latin typeface="맑은 고딕" panose="020B0503020000020004" pitchFamily="50" charset="-127"/>
                          <a:ea typeface="맑은 고딕" panose="020B0503020000020004" pitchFamily="50" charset="-127"/>
                        </a:rPr>
                        <a:t>(File</a:t>
                      </a:r>
                      <a:r>
                        <a:rPr lang="ko-KR" altLang="en-US" sz="900" b="1" i="0" u="none" strike="noStrike" dirty="0" smtClean="0">
                          <a:solidFill>
                            <a:srgbClr val="000000"/>
                          </a:solidFill>
                          <a:effectLst/>
                          <a:latin typeface="맑은 고딕" panose="020B0503020000020004" pitchFamily="50" charset="-127"/>
                          <a:ea typeface="맑은 고딕" panose="020B0503020000020004" pitchFamily="50" charset="-127"/>
                        </a:rPr>
                        <a:t>수</a:t>
                      </a:r>
                      <a:r>
                        <a:rPr lang="en-US" altLang="ko-KR" sz="900" b="1" i="0" u="none" strike="noStrike" dirty="0" smtClean="0">
                          <a:solidFill>
                            <a:srgbClr val="000000"/>
                          </a:solidFill>
                          <a:effectLst/>
                          <a:latin typeface="맑은 고딕" panose="020B0503020000020004" pitchFamily="50" charset="-127"/>
                          <a:ea typeface="맑은 고딕" panose="020B0503020000020004" pitchFamily="50" charset="-127"/>
                        </a:rPr>
                        <a:t>/Object</a:t>
                      </a:r>
                      <a:r>
                        <a:rPr lang="ko-KR" altLang="en-US" sz="900" b="1" i="0" u="none" strike="noStrike" dirty="0" smtClean="0">
                          <a:solidFill>
                            <a:srgbClr val="000000"/>
                          </a:solidFill>
                          <a:effectLst/>
                          <a:latin typeface="맑은 고딕" panose="020B0503020000020004" pitchFamily="50" charset="-127"/>
                          <a:ea typeface="맑은 고딕" panose="020B0503020000020004" pitchFamily="50" charset="-127"/>
                        </a:rPr>
                        <a:t>수</a:t>
                      </a:r>
                      <a:r>
                        <a:rPr lang="en-US" altLang="ko-KR" sz="900" b="1" i="0" u="none" strike="noStrike" dirty="0" smtClean="0">
                          <a:solidFill>
                            <a:srgbClr val="000000"/>
                          </a:solidFill>
                          <a:effectLst/>
                          <a:latin typeface="맑은 고딕" panose="020B0503020000020004" pitchFamily="50" charset="-127"/>
                          <a:ea typeface="맑은 고딕" panose="020B0503020000020004" pitchFamily="50" charset="-127"/>
                        </a:rPr>
                        <a:t>)</a:t>
                      </a:r>
                      <a:endParaRPr lang="ko-KR" altLang="en-US" sz="9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ctr" fontAlgn="ctr">
                        <a:lnSpc>
                          <a:spcPct val="150000"/>
                        </a:lnSpc>
                      </a:pPr>
                      <a:r>
                        <a:rPr lang="en-US" altLang="ko-KR" sz="900" b="1" i="0" u="none" strike="noStrike" dirty="0" smtClean="0">
                          <a:solidFill>
                            <a:srgbClr val="000000"/>
                          </a:solidFill>
                          <a:effectLst/>
                          <a:latin typeface="맑은 고딕" panose="020B0503020000020004" pitchFamily="50" charset="-127"/>
                          <a:ea typeface="맑은 고딕" panose="020B0503020000020004" pitchFamily="50" charset="-127"/>
                        </a:rPr>
                        <a:t>To-Be File </a:t>
                      </a:r>
                      <a:r>
                        <a:rPr lang="ko-KR" altLang="en-US" sz="900" b="1" i="0" u="none" strike="noStrike" dirty="0" smtClean="0">
                          <a:solidFill>
                            <a:srgbClr val="000000"/>
                          </a:solidFill>
                          <a:effectLst/>
                          <a:latin typeface="맑은 고딕" panose="020B0503020000020004" pitchFamily="50" charset="-127"/>
                          <a:ea typeface="맑은 고딕" panose="020B0503020000020004" pitchFamily="50" charset="-127"/>
                        </a:rPr>
                        <a:t>수</a:t>
                      </a:r>
                      <a:endParaRPr lang="en-US" altLang="ko-KR" sz="900" b="1" i="0" u="none" strike="noStrike" dirty="0" smtClean="0">
                        <a:solidFill>
                          <a:srgbClr val="000000"/>
                        </a:solidFill>
                        <a:effectLst/>
                        <a:latin typeface="맑은 고딕" panose="020B0503020000020004" pitchFamily="50" charset="-127"/>
                        <a:ea typeface="맑은 고딕" panose="020B0503020000020004" pitchFamily="50" charset="-127"/>
                      </a:endParaRPr>
                    </a:p>
                    <a:p>
                      <a:pPr algn="ctr" fontAlgn="ctr">
                        <a:lnSpc>
                          <a:spcPct val="150000"/>
                        </a:lnSpc>
                      </a:pPr>
                      <a:r>
                        <a:rPr lang="en-US" altLang="ko-KR" sz="900" b="1" i="0" u="none" strike="noStrike" dirty="0" smtClean="0">
                          <a:solidFill>
                            <a:srgbClr val="000000"/>
                          </a:solidFill>
                          <a:effectLst/>
                          <a:latin typeface="맑은 고딕" panose="020B0503020000020004" pitchFamily="50" charset="-127"/>
                          <a:ea typeface="+mn-ea"/>
                        </a:rPr>
                        <a:t>(File</a:t>
                      </a:r>
                      <a:r>
                        <a:rPr lang="ko-KR" altLang="en-US" sz="900" b="1" i="0" u="none" strike="noStrike" dirty="0" smtClean="0">
                          <a:solidFill>
                            <a:srgbClr val="000000"/>
                          </a:solidFill>
                          <a:effectLst/>
                          <a:latin typeface="맑은 고딕" panose="020B0503020000020004" pitchFamily="50" charset="-127"/>
                          <a:ea typeface="+mn-ea"/>
                        </a:rPr>
                        <a:t>수</a:t>
                      </a:r>
                      <a:r>
                        <a:rPr lang="en-US" altLang="ko-KR" sz="900" b="1" i="0" u="none" strike="noStrike" dirty="0" smtClean="0">
                          <a:solidFill>
                            <a:srgbClr val="000000"/>
                          </a:solidFill>
                          <a:effectLst/>
                          <a:latin typeface="맑은 고딕" panose="020B0503020000020004" pitchFamily="50" charset="-127"/>
                          <a:ea typeface="+mn-ea"/>
                        </a:rPr>
                        <a:t>/Object</a:t>
                      </a:r>
                      <a:r>
                        <a:rPr lang="ko-KR" altLang="en-US" sz="900" b="1" i="0" u="none" strike="noStrike" dirty="0" smtClean="0">
                          <a:solidFill>
                            <a:srgbClr val="000000"/>
                          </a:solidFill>
                          <a:effectLst/>
                          <a:latin typeface="맑은 고딕" panose="020B0503020000020004" pitchFamily="50" charset="-127"/>
                          <a:ea typeface="+mn-ea"/>
                        </a:rPr>
                        <a:t>수</a:t>
                      </a:r>
                      <a:r>
                        <a:rPr lang="en-US" altLang="ko-KR" sz="900" b="1" i="0" u="none" strike="noStrike" dirty="0" smtClean="0">
                          <a:solidFill>
                            <a:srgbClr val="000000"/>
                          </a:solidFill>
                          <a:effectLst/>
                          <a:latin typeface="맑은 고딕" panose="020B0503020000020004" pitchFamily="50" charset="-127"/>
                          <a:ea typeface="+mn-ea"/>
                        </a:rPr>
                        <a:t>)</a:t>
                      </a:r>
                      <a:endParaRPr lang="ko-KR" altLang="en-US" sz="9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ctr" fontAlgn="ctr">
                        <a:lnSpc>
                          <a:spcPct val="150000"/>
                        </a:lnSpc>
                      </a:pPr>
                      <a:r>
                        <a:rPr lang="ko-KR" altLang="en-US" sz="900" b="1" i="0" u="none" strike="noStrike" dirty="0" smtClean="0">
                          <a:solidFill>
                            <a:srgbClr val="000000"/>
                          </a:solidFill>
                          <a:effectLst/>
                          <a:latin typeface="맑은 고딕" panose="020B0503020000020004" pitchFamily="50" charset="-127"/>
                          <a:ea typeface="맑은 고딕" panose="020B0503020000020004" pitchFamily="50" charset="-127"/>
                        </a:rPr>
                        <a:t>특기사항</a:t>
                      </a:r>
                      <a:endParaRPr lang="ko-KR" altLang="en-US" sz="9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r>
              <a:tr h="603250">
                <a:tc>
                  <a:txBody>
                    <a:bodyPr/>
                    <a:lstStyle/>
                    <a:p>
                      <a:pPr algn="ctr" fontAlgn="ctr"/>
                      <a:r>
                        <a:rPr lang="ko-KR" altLang="en-US" sz="900" b="0" i="0" u="none" strike="noStrike" dirty="0" smtClean="0">
                          <a:solidFill>
                            <a:srgbClr val="000000"/>
                          </a:solidFill>
                          <a:effectLst/>
                          <a:latin typeface="맑은 고딕" panose="020B0503020000020004" pitchFamily="50" charset="-127"/>
                          <a:ea typeface="맑은 고딕" panose="020B0503020000020004" pitchFamily="50" charset="-127"/>
                        </a:rPr>
                        <a:t>김종성</a:t>
                      </a: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900" b="0" i="0" u="none" strike="noStrike" dirty="0" smtClean="0">
                          <a:solidFill>
                            <a:srgbClr val="000000"/>
                          </a:solidFill>
                          <a:effectLst/>
                          <a:latin typeface="맑은 고딕" panose="020B0503020000020004" pitchFamily="50" charset="-127"/>
                          <a:ea typeface="맑은 고딕" panose="020B0503020000020004" pitchFamily="50" charset="-127"/>
                        </a:rPr>
                        <a:t>이상준</a:t>
                      </a: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900" b="0" i="0" u="none" strike="noStrike" dirty="0" smtClean="0">
                          <a:solidFill>
                            <a:schemeClr val="bg1">
                              <a:lumMod val="65000"/>
                            </a:schemeClr>
                          </a:solidFill>
                          <a:effectLst/>
                          <a:latin typeface="맑은 고딕" panose="020B0503020000020004" pitchFamily="50" charset="-127"/>
                          <a:ea typeface="맑은 고딕" panose="020B0503020000020004" pitchFamily="50" charset="-127"/>
                        </a:rPr>
                        <a:t>수기 기록</a:t>
                      </a:r>
                      <a:endParaRPr lang="ko-KR" altLang="en-US" sz="900" b="0" i="0" u="none" strike="noStrike" dirty="0">
                        <a:solidFill>
                          <a:schemeClr val="bg1">
                            <a:lumMod val="65000"/>
                          </a:schemeClr>
                        </a:solidFill>
                        <a:effectLst/>
                        <a:latin typeface="맑은 고딕" panose="020B0503020000020004" pitchFamily="50" charset="-127"/>
                        <a:ea typeface="맑은 고딕" panose="020B0503020000020004" pitchFamily="50" charset="-127"/>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ko-KR" altLang="en-US" sz="900" b="0" i="0" u="none" strike="noStrike" dirty="0" smtClean="0">
                          <a:solidFill>
                            <a:schemeClr val="bg1">
                              <a:lumMod val="65000"/>
                            </a:schemeClr>
                          </a:solidFill>
                          <a:effectLst/>
                          <a:latin typeface="맑은 고딕" panose="020B0503020000020004" pitchFamily="50" charset="-127"/>
                          <a:ea typeface="+mn-ea"/>
                        </a:rPr>
                        <a:t>수기 기록</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900" b="0" i="0" u="none" strike="noStrike" dirty="0" smtClean="0">
                          <a:solidFill>
                            <a:schemeClr val="bg1">
                              <a:lumMod val="65000"/>
                            </a:schemeClr>
                          </a:solidFill>
                          <a:effectLst/>
                          <a:latin typeface="맑은 고딕" panose="020B0503020000020004" pitchFamily="50" charset="-127"/>
                          <a:ea typeface="맑은 고딕" panose="020B0503020000020004" pitchFamily="50" charset="-127"/>
                        </a:rPr>
                        <a:t>확인</a:t>
                      </a:r>
                      <a:endParaRPr lang="en-US" altLang="ko-KR" sz="900" b="0" i="0" u="none" strike="noStrike" dirty="0">
                        <a:solidFill>
                          <a:schemeClr val="bg1">
                            <a:lumMod val="65000"/>
                          </a:schemeClr>
                        </a:solidFill>
                        <a:effectLst/>
                        <a:latin typeface="맑은 고딕" panose="020B0503020000020004" pitchFamily="50" charset="-127"/>
                        <a:ea typeface="맑은 고딕" panose="020B0503020000020004" pitchFamily="50" charset="-127"/>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900" b="0" i="0" u="none" strike="noStrike" dirty="0" smtClean="0">
                          <a:solidFill>
                            <a:schemeClr val="bg1">
                              <a:lumMod val="65000"/>
                            </a:schemeClr>
                          </a:solidFill>
                          <a:effectLst/>
                          <a:latin typeface="맑은 고딕" panose="020B0503020000020004" pitchFamily="50" charset="-127"/>
                          <a:ea typeface="맑은 고딕" panose="020B0503020000020004" pitchFamily="50" charset="-127"/>
                        </a:rPr>
                        <a:t>확인</a:t>
                      </a:r>
                      <a:endParaRPr lang="en-US" altLang="ko-KR" sz="900" b="0" i="0" u="none" strike="noStrike" dirty="0">
                        <a:solidFill>
                          <a:schemeClr val="bg1">
                            <a:lumMod val="65000"/>
                          </a:schemeClr>
                        </a:solidFill>
                        <a:effectLst/>
                        <a:latin typeface="맑은 고딕" panose="020B0503020000020004" pitchFamily="50" charset="-127"/>
                        <a:ea typeface="맑은 고딕" panose="020B0503020000020004" pitchFamily="50" charset="-127"/>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4">
                  <a:txBody>
                    <a:bodyPr/>
                    <a:lstStyle/>
                    <a:p>
                      <a:pPr marL="0" indent="0" algn="l" fontAlgn="ctr">
                        <a:buFontTx/>
                        <a:buNone/>
                      </a:pPr>
                      <a:r>
                        <a:rPr lang="ko-KR" altLang="en-US" sz="900" b="0" i="0" u="none" strike="noStrike" dirty="0" smtClean="0">
                          <a:solidFill>
                            <a:srgbClr val="000000"/>
                          </a:solidFill>
                          <a:effectLst/>
                          <a:latin typeface="맑은 고딕" panose="020B0503020000020004" pitchFamily="50" charset="-127"/>
                          <a:ea typeface="+mn-ea"/>
                        </a:rPr>
                        <a:t>□ </a:t>
                      </a:r>
                      <a:r>
                        <a:rPr lang="en-US" altLang="ko-KR" sz="900" b="0" i="0" u="none" strike="noStrike" dirty="0" smtClean="0">
                          <a:solidFill>
                            <a:srgbClr val="000000"/>
                          </a:solidFill>
                          <a:effectLst/>
                          <a:latin typeface="맑은 고딕" panose="020B0503020000020004" pitchFamily="50" charset="-127"/>
                          <a:ea typeface="맑은 고딕" panose="020B0503020000020004" pitchFamily="50" charset="-127"/>
                        </a:rPr>
                        <a:t>DB</a:t>
                      </a:r>
                      <a:r>
                        <a:rPr lang="ko-KR" altLang="en-US" sz="900" b="0" i="0" u="none" strike="noStrike" dirty="0" smtClean="0">
                          <a:solidFill>
                            <a:srgbClr val="000000"/>
                          </a:solidFill>
                          <a:effectLst/>
                          <a:latin typeface="맑은 고딕" panose="020B0503020000020004" pitchFamily="50" charset="-127"/>
                          <a:ea typeface="맑은 고딕" panose="020B0503020000020004" pitchFamily="50" charset="-127"/>
                        </a:rPr>
                        <a:t>이관 후 </a:t>
                      </a:r>
                      <a:r>
                        <a:rPr lang="en-US" altLang="ko-KR" sz="900" b="0" i="0" u="none" strike="noStrike" dirty="0" smtClean="0">
                          <a:solidFill>
                            <a:srgbClr val="000000"/>
                          </a:solidFill>
                          <a:effectLst/>
                          <a:latin typeface="맑은 고딕" panose="020B0503020000020004" pitchFamily="50" charset="-127"/>
                          <a:ea typeface="맑은 고딕" panose="020B0503020000020004" pitchFamily="50" charset="-127"/>
                        </a:rPr>
                        <a:t>SQL</a:t>
                      </a:r>
                      <a:r>
                        <a:rPr lang="ko-KR" altLang="en-US" sz="900" b="0" i="0" u="none" strike="noStrike" dirty="0" smtClean="0">
                          <a:solidFill>
                            <a:srgbClr val="000000"/>
                          </a:solidFill>
                          <a:effectLst/>
                          <a:latin typeface="맑은 고딕" panose="020B0503020000020004" pitchFamily="50" charset="-127"/>
                          <a:ea typeface="맑은 고딕" panose="020B0503020000020004" pitchFamily="50" charset="-127"/>
                        </a:rPr>
                        <a:t>처리를 통한 이관 검증</a:t>
                      </a:r>
                      <a:r>
                        <a:rPr lang="en-US" altLang="ko-KR" sz="900" b="0" i="0" u="none" strike="noStrike" dirty="0" smtClean="0">
                          <a:solidFill>
                            <a:srgbClr val="000000"/>
                          </a:solidFill>
                          <a:effectLst/>
                          <a:latin typeface="맑은 고딕" panose="020B0503020000020004" pitchFamily="50" charset="-127"/>
                          <a:ea typeface="맑은 고딕" panose="020B0503020000020004" pitchFamily="50" charset="-127"/>
                        </a:rPr>
                        <a:t/>
                      </a:r>
                      <a:br>
                        <a:rPr lang="en-US" altLang="ko-KR" sz="900" b="0" i="0" u="none" strike="noStrike" dirty="0" smtClean="0">
                          <a:solidFill>
                            <a:srgbClr val="000000"/>
                          </a:solidFill>
                          <a:effectLst/>
                          <a:latin typeface="맑은 고딕" panose="020B0503020000020004" pitchFamily="50" charset="-127"/>
                          <a:ea typeface="맑은 고딕" panose="020B0503020000020004" pitchFamily="50" charset="-127"/>
                        </a:rPr>
                      </a:br>
                      <a:r>
                        <a:rPr lang="en-US" altLang="ko-KR" sz="900" b="0" i="0" u="none" strike="noStrike" dirty="0" smtClean="0">
                          <a:solidFill>
                            <a:srgbClr val="000000"/>
                          </a:solidFill>
                          <a:effectLst/>
                          <a:latin typeface="맑은 고딕" panose="020B0503020000020004" pitchFamily="50" charset="-127"/>
                          <a:ea typeface="맑은 고딕" panose="020B0503020000020004" pitchFamily="50" charset="-127"/>
                        </a:rPr>
                        <a:t>   - CI</a:t>
                      </a:r>
                      <a:r>
                        <a:rPr lang="ko-KR" altLang="en-US" sz="900" b="0" i="0" u="none" strike="noStrike" dirty="0" smtClean="0">
                          <a:solidFill>
                            <a:srgbClr val="000000"/>
                          </a:solidFill>
                          <a:effectLst/>
                          <a:latin typeface="맑은 고딕" panose="020B0503020000020004" pitchFamily="50" charset="-127"/>
                          <a:ea typeface="맑은 고딕" panose="020B0503020000020004" pitchFamily="50" charset="-127"/>
                        </a:rPr>
                        <a:t>팀 </a:t>
                      </a:r>
                      <a:r>
                        <a:rPr lang="en-US" altLang="ko-KR" sz="900" b="0" i="0" u="none" strike="noStrike" dirty="0" smtClean="0">
                          <a:solidFill>
                            <a:srgbClr val="000000"/>
                          </a:solidFill>
                          <a:effectLst/>
                          <a:latin typeface="맑은 고딕" panose="020B0503020000020004" pitchFamily="50" charset="-127"/>
                          <a:ea typeface="맑은 고딕" panose="020B0503020000020004" pitchFamily="50" charset="-127"/>
                        </a:rPr>
                        <a:t>:</a:t>
                      </a:r>
                      <a:r>
                        <a:rPr lang="en-US" altLang="ko-KR" sz="900" b="0" i="0" u="none" strike="noStrike" baseline="0" dirty="0" smtClean="0">
                          <a:solidFill>
                            <a:srgbClr val="000000"/>
                          </a:solidFill>
                          <a:effectLst/>
                          <a:latin typeface="맑은 고딕" panose="020B0503020000020004" pitchFamily="50" charset="-127"/>
                          <a:ea typeface="맑은 고딕" panose="020B0503020000020004" pitchFamily="50" charset="-127"/>
                        </a:rPr>
                        <a:t> Source Table </a:t>
                      </a:r>
                      <a:r>
                        <a:rPr lang="ko-KR" altLang="en-US" sz="900" b="0" i="0" u="none" strike="noStrike" baseline="0" dirty="0" smtClean="0">
                          <a:solidFill>
                            <a:srgbClr val="000000"/>
                          </a:solidFill>
                          <a:effectLst/>
                          <a:latin typeface="맑은 고딕" panose="020B0503020000020004" pitchFamily="50" charset="-127"/>
                          <a:ea typeface="맑은 고딕" panose="020B0503020000020004" pitchFamily="50" charset="-127"/>
                        </a:rPr>
                        <a:t>점검용 </a:t>
                      </a:r>
                      <a:r>
                        <a:rPr lang="en-US" altLang="ko-KR" sz="900" b="0" i="0" u="none" strike="noStrike" baseline="0" dirty="0" smtClean="0">
                          <a:solidFill>
                            <a:srgbClr val="000000"/>
                          </a:solidFill>
                          <a:effectLst/>
                          <a:latin typeface="맑은 고딕" panose="020B0503020000020004" pitchFamily="50" charset="-127"/>
                          <a:ea typeface="맑은 고딕" panose="020B0503020000020004" pitchFamily="50" charset="-127"/>
                        </a:rPr>
                        <a:t>SQL</a:t>
                      </a:r>
                      <a:r>
                        <a:rPr lang="ko-KR" altLang="en-US" sz="900" b="0" i="0" u="none" strike="noStrike" baseline="0" dirty="0" smtClean="0">
                          <a:solidFill>
                            <a:srgbClr val="000000"/>
                          </a:solidFill>
                          <a:effectLst/>
                          <a:latin typeface="맑은 고딕" panose="020B0503020000020004" pitchFamily="50" charset="-127"/>
                          <a:ea typeface="맑은 고딕" panose="020B0503020000020004" pitchFamily="50" charset="-127"/>
                        </a:rPr>
                        <a:t>수행</a:t>
                      </a:r>
                      <a:endParaRPr lang="en-US" altLang="ko-KR" sz="900" b="0" i="0" u="none" strike="noStrike" baseline="0" dirty="0" smtClean="0">
                        <a:solidFill>
                          <a:srgbClr val="000000"/>
                        </a:solidFill>
                        <a:effectLst/>
                        <a:latin typeface="맑은 고딕" panose="020B0503020000020004" pitchFamily="50" charset="-127"/>
                        <a:ea typeface="맑은 고딕" panose="020B0503020000020004" pitchFamily="50" charset="-127"/>
                      </a:endParaRPr>
                    </a:p>
                    <a:p>
                      <a:pPr marL="0" indent="0" algn="l" fontAlgn="ctr">
                        <a:buFontTx/>
                        <a:buNone/>
                      </a:pPr>
                      <a:r>
                        <a:rPr lang="en-US" altLang="ko-KR" sz="900" b="0" i="0" u="none" strike="noStrike" baseline="0" dirty="0" smtClean="0">
                          <a:solidFill>
                            <a:srgbClr val="000000"/>
                          </a:solidFill>
                          <a:effectLst/>
                          <a:latin typeface="맑은 고딕" panose="020B0503020000020004" pitchFamily="50" charset="-127"/>
                          <a:ea typeface="맑은 고딕" panose="020B0503020000020004" pitchFamily="50" charset="-127"/>
                        </a:rPr>
                        <a:t>   - SI</a:t>
                      </a:r>
                      <a:r>
                        <a:rPr lang="ko-KR" altLang="en-US" sz="900" b="0" i="0" u="none" strike="noStrike" baseline="0" dirty="0" smtClean="0">
                          <a:solidFill>
                            <a:srgbClr val="000000"/>
                          </a:solidFill>
                          <a:effectLst/>
                          <a:latin typeface="맑은 고딕" panose="020B0503020000020004" pitchFamily="50" charset="-127"/>
                          <a:ea typeface="맑은 고딕" panose="020B0503020000020004" pitchFamily="50" charset="-127"/>
                        </a:rPr>
                        <a:t>팀 </a:t>
                      </a:r>
                      <a:r>
                        <a:rPr lang="en-US" altLang="ko-KR" sz="900" b="0" i="0" u="none" strike="noStrike" baseline="0" dirty="0" smtClean="0">
                          <a:solidFill>
                            <a:srgbClr val="000000"/>
                          </a:solidFill>
                          <a:effectLst/>
                          <a:latin typeface="맑은 고딕" panose="020B0503020000020004" pitchFamily="50" charset="-127"/>
                          <a:ea typeface="맑은 고딕" panose="020B0503020000020004" pitchFamily="50" charset="-127"/>
                        </a:rPr>
                        <a:t>: Target Table </a:t>
                      </a:r>
                      <a:r>
                        <a:rPr lang="ko-KR" altLang="en-US" sz="900" b="0" i="0" u="none" strike="noStrike" baseline="0" dirty="0" smtClean="0">
                          <a:solidFill>
                            <a:srgbClr val="000000"/>
                          </a:solidFill>
                          <a:effectLst/>
                          <a:latin typeface="맑은 고딕" panose="020B0503020000020004" pitchFamily="50" charset="-127"/>
                          <a:ea typeface="맑은 고딕" panose="020B0503020000020004" pitchFamily="50" charset="-127"/>
                        </a:rPr>
                        <a:t>점검용 </a:t>
                      </a:r>
                      <a:r>
                        <a:rPr lang="en-US" altLang="ko-KR" sz="900" b="0" i="0" u="none" strike="noStrike" baseline="0" dirty="0" smtClean="0">
                          <a:solidFill>
                            <a:srgbClr val="000000"/>
                          </a:solidFill>
                          <a:effectLst/>
                          <a:latin typeface="맑은 고딕" panose="020B0503020000020004" pitchFamily="50" charset="-127"/>
                          <a:ea typeface="맑은 고딕" panose="020B0503020000020004" pitchFamily="50" charset="-127"/>
                        </a:rPr>
                        <a:t>SQL</a:t>
                      </a:r>
                      <a:r>
                        <a:rPr lang="ko-KR" altLang="en-US" sz="900" b="0" i="0" u="none" strike="noStrike" baseline="0" dirty="0" smtClean="0">
                          <a:solidFill>
                            <a:srgbClr val="000000"/>
                          </a:solidFill>
                          <a:effectLst/>
                          <a:latin typeface="맑은 고딕" panose="020B0503020000020004" pitchFamily="50" charset="-127"/>
                          <a:ea typeface="맑은 고딕" panose="020B0503020000020004" pitchFamily="50" charset="-127"/>
                        </a:rPr>
                        <a:t>수행</a:t>
                      </a:r>
                      <a:r>
                        <a:rPr lang="en-US" altLang="ko-KR" sz="900" b="0" i="0" u="none" strike="noStrike" baseline="0" dirty="0" smtClean="0">
                          <a:solidFill>
                            <a:srgbClr val="000000"/>
                          </a:solidFill>
                          <a:effectLst/>
                          <a:latin typeface="맑은 고딕" panose="020B0503020000020004" pitchFamily="50" charset="-127"/>
                          <a:ea typeface="맑은 고딕" panose="020B0503020000020004" pitchFamily="50" charset="-127"/>
                        </a:rPr>
                        <a:t/>
                      </a:r>
                      <a:br>
                        <a:rPr lang="en-US" altLang="ko-KR" sz="900" b="0" i="0" u="none" strike="noStrike" baseline="0" dirty="0" smtClean="0">
                          <a:solidFill>
                            <a:srgbClr val="000000"/>
                          </a:solidFill>
                          <a:effectLst/>
                          <a:latin typeface="맑은 고딕" panose="020B0503020000020004" pitchFamily="50" charset="-127"/>
                          <a:ea typeface="맑은 고딕" panose="020B0503020000020004" pitchFamily="50" charset="-127"/>
                        </a:rPr>
                      </a:br>
                      <a:r>
                        <a:rPr lang="en-US" altLang="ko-KR" sz="900" b="0" i="0" u="none" strike="noStrike" baseline="0" dirty="0" smtClean="0">
                          <a:solidFill>
                            <a:srgbClr val="000000"/>
                          </a:solidFill>
                          <a:effectLst/>
                          <a:latin typeface="맑은 고딕" panose="020B0503020000020004" pitchFamily="50" charset="-127"/>
                          <a:ea typeface="맑은 고딕" panose="020B0503020000020004" pitchFamily="50" charset="-127"/>
                        </a:rPr>
                        <a:t>   - </a:t>
                      </a:r>
                      <a:r>
                        <a:rPr lang="ko-KR" altLang="en-US" sz="900" b="0" i="0" u="none" strike="noStrike" baseline="0" dirty="0" smtClean="0">
                          <a:solidFill>
                            <a:srgbClr val="000000"/>
                          </a:solidFill>
                          <a:effectLst/>
                          <a:latin typeface="맑은 고딕" panose="020B0503020000020004" pitchFamily="50" charset="-127"/>
                          <a:ea typeface="맑은 고딕" panose="020B0503020000020004" pitchFamily="50" charset="-127"/>
                        </a:rPr>
                        <a:t>카드 </a:t>
                      </a:r>
                      <a:r>
                        <a:rPr lang="en-US" altLang="ko-KR" sz="900" b="0" i="0" u="none" strike="noStrike" baseline="0" dirty="0" smtClean="0">
                          <a:solidFill>
                            <a:srgbClr val="000000"/>
                          </a:solidFill>
                          <a:effectLst/>
                          <a:latin typeface="맑은 고딕" panose="020B0503020000020004" pitchFamily="50" charset="-127"/>
                          <a:ea typeface="맑은 고딕" panose="020B0503020000020004" pitchFamily="50" charset="-127"/>
                        </a:rPr>
                        <a:t>: </a:t>
                      </a:r>
                      <a:r>
                        <a:rPr lang="ko-KR" altLang="en-US" sz="900" b="0" i="0" u="none" strike="noStrike" baseline="0" dirty="0" smtClean="0">
                          <a:solidFill>
                            <a:srgbClr val="000000"/>
                          </a:solidFill>
                          <a:effectLst/>
                          <a:latin typeface="맑은 고딕" panose="020B0503020000020004" pitchFamily="50" charset="-127"/>
                          <a:ea typeface="맑은 고딕" panose="020B0503020000020004" pitchFamily="50" charset="-127"/>
                        </a:rPr>
                        <a:t>일치 여부 확인 후 서명</a:t>
                      </a:r>
                      <a:r>
                        <a:rPr lang="ko-KR" altLang="en-US" sz="900" b="0" i="0" u="none" strike="noStrike" dirty="0" smtClean="0">
                          <a:solidFill>
                            <a:srgbClr val="000000"/>
                          </a:solidFill>
                          <a:effectLst/>
                          <a:latin typeface="맑은 고딕" panose="020B0503020000020004" pitchFamily="50" charset="-127"/>
                          <a:ea typeface="맑은 고딕" panose="020B0503020000020004" pitchFamily="50" charset="-127"/>
                        </a:rPr>
                        <a:t> </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03250">
                <a:tc>
                  <a:txBody>
                    <a:bodyPr/>
                    <a:lstStyle/>
                    <a:p>
                      <a:pPr algn="ctr" fontAlgn="ctr"/>
                      <a:r>
                        <a:rPr lang="ko-KR" altLang="en-US" sz="900" b="0" i="0" u="none" strike="noStrike" dirty="0" smtClean="0">
                          <a:solidFill>
                            <a:srgbClr val="000000"/>
                          </a:solidFill>
                          <a:effectLst/>
                          <a:latin typeface="맑은 고딕" panose="020B0503020000020004" pitchFamily="50" charset="-127"/>
                          <a:ea typeface="맑은 고딕" panose="020B0503020000020004" pitchFamily="50" charset="-127"/>
                        </a:rPr>
                        <a:t>이지훈</a:t>
                      </a: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900" b="0" i="0" u="none" strike="noStrike" dirty="0" smtClean="0">
                          <a:solidFill>
                            <a:srgbClr val="000000"/>
                          </a:solidFill>
                          <a:effectLst/>
                          <a:latin typeface="맑은 고딕" panose="020B0503020000020004" pitchFamily="50" charset="-127"/>
                          <a:ea typeface="맑은 고딕" panose="020B0503020000020004" pitchFamily="50" charset="-127"/>
                        </a:rPr>
                        <a:t>이상준</a:t>
                      </a: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900" b="0" i="0" u="none" strike="noStrike" smtClean="0">
                          <a:solidFill>
                            <a:schemeClr val="bg1">
                              <a:lumMod val="65000"/>
                            </a:schemeClr>
                          </a:solidFill>
                          <a:effectLst/>
                          <a:latin typeface="맑은 고딕" panose="020B0503020000020004" pitchFamily="50" charset="-127"/>
                          <a:ea typeface="맑은 고딕" panose="020B0503020000020004" pitchFamily="50" charset="-127"/>
                        </a:rPr>
                        <a:t>수기 기록</a:t>
                      </a:r>
                      <a:endParaRPr lang="ko-KR" altLang="en-US" sz="900" b="0" i="0" u="none" strike="noStrike" dirty="0">
                        <a:solidFill>
                          <a:schemeClr val="bg1">
                            <a:lumMod val="65000"/>
                          </a:schemeClr>
                        </a:solidFill>
                        <a:effectLst/>
                        <a:latin typeface="맑은 고딕" panose="020B0503020000020004" pitchFamily="50" charset="-127"/>
                        <a:ea typeface="맑은 고딕" panose="020B0503020000020004" pitchFamily="50" charset="-127"/>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ko-KR" altLang="en-US" sz="900" b="0" i="0" u="none" strike="noStrike" smtClean="0">
                          <a:solidFill>
                            <a:schemeClr val="bg1">
                              <a:lumMod val="65000"/>
                            </a:schemeClr>
                          </a:solidFill>
                          <a:effectLst/>
                          <a:latin typeface="맑은 고딕" panose="020B0503020000020004" pitchFamily="50" charset="-127"/>
                          <a:ea typeface="+mn-ea"/>
                        </a:rPr>
                        <a:t>수기 기록</a:t>
                      </a:r>
                      <a:endParaRPr lang="ko-KR" altLang="en-US" sz="900" b="0" i="0" u="none" strike="noStrike" dirty="0" smtClean="0">
                        <a:solidFill>
                          <a:schemeClr val="bg1">
                            <a:lumMod val="65000"/>
                          </a:schemeClr>
                        </a:solidFill>
                        <a:effectLst/>
                        <a:latin typeface="맑은 고딕" panose="020B0503020000020004" pitchFamily="50" charset="-127"/>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900" b="0" i="0" u="none" strike="noStrike" dirty="0" smtClean="0">
                          <a:solidFill>
                            <a:schemeClr val="bg1">
                              <a:lumMod val="65000"/>
                            </a:schemeClr>
                          </a:solidFill>
                          <a:effectLst/>
                          <a:latin typeface="맑은 고딕" panose="020B0503020000020004" pitchFamily="50" charset="-127"/>
                          <a:ea typeface="맑은 고딕" panose="020B0503020000020004" pitchFamily="50" charset="-127"/>
                        </a:rPr>
                        <a:t>확인</a:t>
                      </a:r>
                      <a:endParaRPr lang="en-US" altLang="ko-KR" sz="900" b="0" i="0" u="none" strike="noStrike" dirty="0">
                        <a:solidFill>
                          <a:schemeClr val="bg1">
                            <a:lumMod val="65000"/>
                          </a:schemeClr>
                        </a:solidFill>
                        <a:effectLst/>
                        <a:latin typeface="맑은 고딕" panose="020B0503020000020004" pitchFamily="50" charset="-127"/>
                        <a:ea typeface="맑은 고딕" panose="020B0503020000020004" pitchFamily="50" charset="-127"/>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900" b="0" i="0" u="none" strike="noStrike" dirty="0" smtClean="0">
                          <a:solidFill>
                            <a:schemeClr val="bg1">
                              <a:lumMod val="65000"/>
                            </a:schemeClr>
                          </a:solidFill>
                          <a:effectLst/>
                          <a:latin typeface="맑은 고딕" panose="020B0503020000020004" pitchFamily="50" charset="-127"/>
                          <a:ea typeface="맑은 고딕" panose="020B0503020000020004" pitchFamily="50" charset="-127"/>
                        </a:rPr>
                        <a:t>확인</a:t>
                      </a:r>
                      <a:endParaRPr lang="en-US" altLang="ko-KR" sz="900" b="0" i="0" u="none" strike="noStrike" dirty="0">
                        <a:solidFill>
                          <a:schemeClr val="bg1">
                            <a:lumMod val="65000"/>
                          </a:schemeClr>
                        </a:solidFill>
                        <a:effectLst/>
                        <a:latin typeface="맑은 고딕" panose="020B0503020000020004" pitchFamily="50" charset="-127"/>
                        <a:ea typeface="맑은 고딕" panose="020B0503020000020004" pitchFamily="50" charset="-127"/>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algn="ctr" fontAlgn="ct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03250">
                <a:tc>
                  <a:txBody>
                    <a:bodyPr/>
                    <a:lstStyle/>
                    <a:p>
                      <a:pPr algn="ctr" fontAlgn="ctr"/>
                      <a:r>
                        <a:rPr lang="ko-KR" altLang="en-US" sz="900" b="0" i="0" u="none" strike="noStrike" dirty="0" smtClean="0">
                          <a:solidFill>
                            <a:srgbClr val="000000"/>
                          </a:solidFill>
                          <a:effectLst/>
                          <a:latin typeface="맑은 고딕" panose="020B0503020000020004" pitchFamily="50" charset="-127"/>
                          <a:ea typeface="맑은 고딕" panose="020B0503020000020004" pitchFamily="50" charset="-127"/>
                        </a:rPr>
                        <a:t>김주형</a:t>
                      </a: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900" b="0" i="0" u="none" strike="noStrike" dirty="0" smtClean="0">
                          <a:solidFill>
                            <a:srgbClr val="000000"/>
                          </a:solidFill>
                          <a:effectLst/>
                          <a:latin typeface="맑은 고딕" panose="020B0503020000020004" pitchFamily="50" charset="-127"/>
                          <a:ea typeface="+mn-ea"/>
                        </a:rPr>
                        <a:t>최영탁</a:t>
                      </a: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900" b="0" i="0" u="none" strike="noStrike" dirty="0" smtClean="0">
                          <a:solidFill>
                            <a:schemeClr val="bg1">
                              <a:lumMod val="65000"/>
                            </a:schemeClr>
                          </a:solidFill>
                          <a:effectLst/>
                          <a:latin typeface="맑은 고딕" panose="020B0503020000020004" pitchFamily="50" charset="-127"/>
                          <a:ea typeface="맑은 고딕" panose="020B0503020000020004" pitchFamily="50" charset="-127"/>
                        </a:rPr>
                        <a:t>수기 기록</a:t>
                      </a:r>
                      <a:endParaRPr lang="ko-KR" altLang="en-US" sz="900" b="0" i="0" u="none" strike="noStrike" dirty="0">
                        <a:solidFill>
                          <a:schemeClr val="bg1">
                            <a:lumMod val="65000"/>
                          </a:schemeClr>
                        </a:solidFill>
                        <a:effectLst/>
                        <a:latin typeface="맑은 고딕" panose="020B0503020000020004" pitchFamily="50" charset="-127"/>
                        <a:ea typeface="맑은 고딕" panose="020B0503020000020004" pitchFamily="50" charset="-127"/>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ko-KR" altLang="en-US" sz="900" b="0" i="0" u="none" strike="noStrike" dirty="0" smtClean="0">
                          <a:solidFill>
                            <a:schemeClr val="bg1">
                              <a:lumMod val="65000"/>
                            </a:schemeClr>
                          </a:solidFill>
                          <a:effectLst/>
                          <a:latin typeface="맑은 고딕" panose="020B0503020000020004" pitchFamily="50" charset="-127"/>
                          <a:ea typeface="+mn-ea"/>
                        </a:rPr>
                        <a:t>수기 기록</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900" b="0" i="0" u="none" strike="noStrike" dirty="0" smtClean="0">
                          <a:solidFill>
                            <a:schemeClr val="bg1">
                              <a:lumMod val="65000"/>
                            </a:schemeClr>
                          </a:solidFill>
                          <a:effectLst/>
                          <a:latin typeface="맑은 고딕" panose="020B0503020000020004" pitchFamily="50" charset="-127"/>
                          <a:ea typeface="맑은 고딕" panose="020B0503020000020004" pitchFamily="50" charset="-127"/>
                        </a:rPr>
                        <a:t>확인</a:t>
                      </a:r>
                      <a:endParaRPr lang="en-US" altLang="ko-KR" sz="900" b="0" i="0" u="none" strike="noStrike" dirty="0">
                        <a:solidFill>
                          <a:schemeClr val="bg1">
                            <a:lumMod val="65000"/>
                          </a:schemeClr>
                        </a:solidFill>
                        <a:effectLst/>
                        <a:latin typeface="맑은 고딕" panose="020B0503020000020004" pitchFamily="50" charset="-127"/>
                        <a:ea typeface="맑은 고딕" panose="020B0503020000020004" pitchFamily="50" charset="-127"/>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900" b="0" i="0" u="none" strike="noStrike" dirty="0" smtClean="0">
                          <a:solidFill>
                            <a:schemeClr val="bg1">
                              <a:lumMod val="65000"/>
                            </a:schemeClr>
                          </a:solidFill>
                          <a:effectLst/>
                          <a:latin typeface="맑은 고딕" panose="020B0503020000020004" pitchFamily="50" charset="-127"/>
                          <a:ea typeface="맑은 고딕" panose="020B0503020000020004" pitchFamily="50" charset="-127"/>
                        </a:rPr>
                        <a:t>확인</a:t>
                      </a:r>
                      <a:endParaRPr lang="en-US" altLang="ko-KR" sz="900" b="0" i="0" u="none" strike="noStrike" dirty="0">
                        <a:solidFill>
                          <a:schemeClr val="bg1">
                            <a:lumMod val="65000"/>
                          </a:schemeClr>
                        </a:solidFill>
                        <a:effectLst/>
                        <a:latin typeface="맑은 고딕" panose="020B0503020000020004" pitchFamily="50" charset="-127"/>
                        <a:ea typeface="맑은 고딕" panose="020B0503020000020004" pitchFamily="50" charset="-127"/>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algn="ctr" fontAlgn="ct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03250">
                <a:tc>
                  <a:txBody>
                    <a:bodyPr/>
                    <a:lstStyle/>
                    <a:p>
                      <a:pPr algn="ctr" fontAlgn="ctr"/>
                      <a:r>
                        <a:rPr lang="ko-KR" altLang="en-US" sz="900" b="0" i="0" u="none" strike="noStrike" dirty="0" smtClean="0">
                          <a:solidFill>
                            <a:srgbClr val="000000"/>
                          </a:solidFill>
                          <a:effectLst/>
                          <a:latin typeface="맑은 고딕" panose="020B0503020000020004" pitchFamily="50" charset="-127"/>
                          <a:ea typeface="맑은 고딕" panose="020B0503020000020004" pitchFamily="50" charset="-127"/>
                        </a:rPr>
                        <a:t>김재현</a:t>
                      </a: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900" b="0" i="0" u="none" strike="noStrike" dirty="0" smtClean="0">
                          <a:solidFill>
                            <a:srgbClr val="000000"/>
                          </a:solidFill>
                          <a:effectLst/>
                          <a:latin typeface="맑은 고딕" panose="020B0503020000020004" pitchFamily="50" charset="-127"/>
                          <a:ea typeface="+mn-ea"/>
                        </a:rPr>
                        <a:t>최영탁</a:t>
                      </a: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900" b="0" i="0" u="none" strike="noStrike" dirty="0" smtClean="0">
                          <a:solidFill>
                            <a:schemeClr val="bg1">
                              <a:lumMod val="65000"/>
                            </a:schemeClr>
                          </a:solidFill>
                          <a:effectLst/>
                          <a:latin typeface="맑은 고딕" panose="020B0503020000020004" pitchFamily="50" charset="-127"/>
                          <a:ea typeface="맑은 고딕" panose="020B0503020000020004" pitchFamily="50" charset="-127"/>
                        </a:rPr>
                        <a:t>수기 기록</a:t>
                      </a:r>
                      <a:endParaRPr lang="ko-KR" altLang="en-US" sz="900" b="0" i="0" u="none" strike="noStrike" dirty="0">
                        <a:solidFill>
                          <a:schemeClr val="bg1">
                            <a:lumMod val="65000"/>
                          </a:schemeClr>
                        </a:solidFill>
                        <a:effectLst/>
                        <a:latin typeface="맑은 고딕" panose="020B0503020000020004" pitchFamily="50" charset="-127"/>
                        <a:ea typeface="맑은 고딕" panose="020B0503020000020004" pitchFamily="50" charset="-127"/>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ko-KR" altLang="en-US" sz="900" b="0" i="0" u="none" strike="noStrike" dirty="0" smtClean="0">
                          <a:solidFill>
                            <a:schemeClr val="bg1">
                              <a:lumMod val="65000"/>
                            </a:schemeClr>
                          </a:solidFill>
                          <a:effectLst/>
                          <a:latin typeface="맑은 고딕" panose="020B0503020000020004" pitchFamily="50" charset="-127"/>
                          <a:ea typeface="+mn-ea"/>
                        </a:rPr>
                        <a:t>수기 기록</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900" b="0" i="0" u="none" strike="noStrike" dirty="0" smtClean="0">
                          <a:solidFill>
                            <a:schemeClr val="bg1">
                              <a:lumMod val="65000"/>
                            </a:schemeClr>
                          </a:solidFill>
                          <a:effectLst/>
                          <a:latin typeface="맑은 고딕" panose="020B0503020000020004" pitchFamily="50" charset="-127"/>
                          <a:ea typeface="맑은 고딕" panose="020B0503020000020004" pitchFamily="50" charset="-127"/>
                        </a:rPr>
                        <a:t>확인</a:t>
                      </a:r>
                      <a:endParaRPr lang="en-US" altLang="ko-KR" sz="900" b="0" i="0" u="none" strike="noStrike" dirty="0">
                        <a:solidFill>
                          <a:schemeClr val="bg1">
                            <a:lumMod val="65000"/>
                          </a:schemeClr>
                        </a:solidFill>
                        <a:effectLst/>
                        <a:latin typeface="맑은 고딕" panose="020B0503020000020004" pitchFamily="50" charset="-127"/>
                        <a:ea typeface="맑은 고딕" panose="020B0503020000020004" pitchFamily="50" charset="-127"/>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900" b="0" i="0" u="none" strike="noStrike" dirty="0" smtClean="0">
                          <a:solidFill>
                            <a:schemeClr val="bg1">
                              <a:lumMod val="65000"/>
                            </a:schemeClr>
                          </a:solidFill>
                          <a:effectLst/>
                          <a:latin typeface="맑은 고딕" panose="020B0503020000020004" pitchFamily="50" charset="-127"/>
                          <a:ea typeface="맑은 고딕" panose="020B0503020000020004" pitchFamily="50" charset="-127"/>
                        </a:rPr>
                        <a:t>확인</a:t>
                      </a:r>
                      <a:endParaRPr lang="en-US" altLang="ko-KR" sz="900" b="0" i="0" u="none" strike="noStrike" dirty="0">
                        <a:solidFill>
                          <a:schemeClr val="bg1">
                            <a:lumMod val="65000"/>
                          </a:schemeClr>
                        </a:solidFill>
                        <a:effectLst/>
                        <a:latin typeface="맑은 고딕" panose="020B0503020000020004" pitchFamily="50" charset="-127"/>
                        <a:ea typeface="맑은 고딕" panose="020B0503020000020004" pitchFamily="50" charset="-127"/>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algn="ctr" fontAlgn="ct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6" name="제목 3"/>
          <p:cNvSpPr txBox="1">
            <a:spLocks/>
          </p:cNvSpPr>
          <p:nvPr/>
        </p:nvSpPr>
        <p:spPr>
          <a:xfrm>
            <a:off x="334952" y="453093"/>
            <a:ext cx="8516033" cy="461665"/>
          </a:xfrm>
          <a:prstGeom prst="rect">
            <a:avLst/>
          </a:prstGeom>
        </p:spPr>
        <p:txBody>
          <a:bodyPr/>
          <a:lstStyle>
            <a:lvl1pPr algn="l" defTabSz="844083" rtl="0" eaLnBrk="1" latinLnBrk="1" hangingPunct="1">
              <a:spcBef>
                <a:spcPct val="0"/>
              </a:spcBef>
              <a:buNone/>
              <a:defRPr lang="ko-KR" altLang="en-US" sz="2000" b="1" kern="1200" dirty="0">
                <a:solidFill>
                  <a:schemeClr val="tx1">
                    <a:lumMod val="85000"/>
                    <a:lumOff val="15000"/>
                  </a:schemeClr>
                </a:solidFill>
                <a:latin typeface="+mn-ea"/>
                <a:ea typeface="+mn-ea"/>
                <a:cs typeface="Arial" pitchFamily="34" charset="0"/>
              </a:defRPr>
            </a:lvl1pPr>
          </a:lstStyle>
          <a:p>
            <a:r>
              <a:rPr lang="en-US" altLang="ko-KR" sz="2400" dirty="0" smtClean="0">
                <a:solidFill>
                  <a:schemeClr val="tx1">
                    <a:lumMod val="65000"/>
                    <a:lumOff val="35000"/>
                  </a:schemeClr>
                </a:solidFill>
              </a:rPr>
              <a:t>4.3. </a:t>
            </a:r>
            <a:r>
              <a:rPr lang="ko-KR" altLang="en-US" sz="2400" dirty="0" smtClean="0">
                <a:solidFill>
                  <a:schemeClr val="tx1">
                    <a:lumMod val="65000"/>
                    <a:lumOff val="35000"/>
                  </a:schemeClr>
                </a:solidFill>
              </a:rPr>
              <a:t>데이터 및 파일 이행</a:t>
            </a:r>
            <a:r>
              <a:rPr lang="en-US" altLang="ko-KR" sz="2400" dirty="0" smtClean="0">
                <a:solidFill>
                  <a:schemeClr val="tx1">
                    <a:lumMod val="65000"/>
                    <a:lumOff val="35000"/>
                  </a:schemeClr>
                </a:solidFill>
              </a:rPr>
              <a:t>/</a:t>
            </a:r>
            <a:r>
              <a:rPr lang="ko-KR" altLang="en-US" sz="2400" dirty="0" smtClean="0">
                <a:solidFill>
                  <a:schemeClr val="tx1">
                    <a:lumMod val="65000"/>
                    <a:lumOff val="35000"/>
                  </a:schemeClr>
                </a:solidFill>
              </a:rPr>
              <a:t>검증 방안</a:t>
            </a:r>
            <a:endParaRPr lang="ko-KR" altLang="en-US" sz="1800" dirty="0">
              <a:solidFill>
                <a:schemeClr val="tx1">
                  <a:lumMod val="65000"/>
                  <a:lumOff val="35000"/>
                </a:schemeClr>
              </a:solidFill>
            </a:endParaRPr>
          </a:p>
        </p:txBody>
      </p:sp>
    </p:spTree>
    <p:extLst>
      <p:ext uri="{BB962C8B-B14F-4D97-AF65-F5344CB8AC3E}">
        <p14:creationId xmlns:p14="http://schemas.microsoft.com/office/powerpoint/2010/main" val="3943314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제목 3"/>
          <p:cNvSpPr txBox="1">
            <a:spLocks/>
          </p:cNvSpPr>
          <p:nvPr/>
        </p:nvSpPr>
        <p:spPr>
          <a:xfrm>
            <a:off x="334952" y="453093"/>
            <a:ext cx="8516033" cy="461665"/>
          </a:xfrm>
          <a:prstGeom prst="rect">
            <a:avLst/>
          </a:prstGeom>
        </p:spPr>
        <p:txBody>
          <a:bodyPr/>
          <a:lstStyle>
            <a:lvl1pPr algn="l" defTabSz="844083" rtl="0" eaLnBrk="1" latinLnBrk="1" hangingPunct="1">
              <a:spcBef>
                <a:spcPct val="0"/>
              </a:spcBef>
              <a:buNone/>
              <a:defRPr lang="ko-KR" altLang="en-US" sz="2000" b="1" kern="1200" dirty="0">
                <a:solidFill>
                  <a:schemeClr val="tx1">
                    <a:lumMod val="85000"/>
                    <a:lumOff val="15000"/>
                  </a:schemeClr>
                </a:solidFill>
                <a:latin typeface="+mn-ea"/>
                <a:ea typeface="+mn-ea"/>
                <a:cs typeface="Arial" pitchFamily="34" charset="0"/>
              </a:defRPr>
            </a:lvl1pPr>
          </a:lstStyle>
          <a:p>
            <a:r>
              <a:rPr lang="en-US" altLang="ko-KR" sz="2400" dirty="0" smtClean="0">
                <a:solidFill>
                  <a:schemeClr val="tx1">
                    <a:lumMod val="65000"/>
                    <a:lumOff val="35000"/>
                  </a:schemeClr>
                </a:solidFill>
              </a:rPr>
              <a:t>4.4. </a:t>
            </a:r>
            <a:r>
              <a:rPr lang="ko-KR" altLang="en-US" sz="2400" dirty="0" smtClean="0">
                <a:solidFill>
                  <a:schemeClr val="tx1">
                    <a:lumMod val="65000"/>
                    <a:lumOff val="35000"/>
                  </a:schemeClr>
                </a:solidFill>
              </a:rPr>
              <a:t>현업 화면 검증</a:t>
            </a:r>
            <a:r>
              <a:rPr lang="en-US" altLang="ko-KR" sz="2400" dirty="0" smtClean="0">
                <a:solidFill>
                  <a:schemeClr val="tx1">
                    <a:lumMod val="65000"/>
                    <a:lumOff val="35000"/>
                  </a:schemeClr>
                </a:solidFill>
              </a:rPr>
              <a:t>/</a:t>
            </a:r>
            <a:r>
              <a:rPr lang="ko-KR" altLang="en-US" sz="2400" dirty="0" smtClean="0">
                <a:solidFill>
                  <a:schemeClr val="tx1">
                    <a:lumMod val="65000"/>
                    <a:lumOff val="35000"/>
                  </a:schemeClr>
                </a:solidFill>
              </a:rPr>
              <a:t>오류 조치 방안</a:t>
            </a:r>
            <a:endParaRPr lang="ko-KR" altLang="en-US" sz="1800" dirty="0">
              <a:solidFill>
                <a:schemeClr val="tx1">
                  <a:lumMod val="65000"/>
                  <a:lumOff val="35000"/>
                </a:schemeClr>
              </a:solidFill>
            </a:endParaRPr>
          </a:p>
        </p:txBody>
      </p:sp>
      <p:graphicFrame>
        <p:nvGraphicFramePr>
          <p:cNvPr id="66" name="Group 353"/>
          <p:cNvGraphicFramePr>
            <a:graphicFrameLocks noGrp="1"/>
          </p:cNvGraphicFramePr>
          <p:nvPr>
            <p:extLst>
              <p:ext uri="{D42A27DB-BD31-4B8C-83A1-F6EECF244321}">
                <p14:modId xmlns:p14="http://schemas.microsoft.com/office/powerpoint/2010/main" val="3463126923"/>
              </p:ext>
            </p:extLst>
          </p:nvPr>
        </p:nvGraphicFramePr>
        <p:xfrm>
          <a:off x="415925" y="1341054"/>
          <a:ext cx="9070976" cy="479280"/>
        </p:xfrm>
        <a:graphic>
          <a:graphicData uri="http://schemas.openxmlformats.org/drawingml/2006/table">
            <a:tbl>
              <a:tblPr/>
              <a:tblGrid>
                <a:gridCol w="1089477"/>
                <a:gridCol w="3446011"/>
                <a:gridCol w="1163069"/>
                <a:gridCol w="3372419"/>
              </a:tblGrid>
              <a:tr h="231775">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en-US" altLang="ko-KR" sz="1100" b="1" i="0" u="none" strike="noStrike" cap="none" normalizeH="0" baseline="0" dirty="0" smtClean="0">
                          <a:ln>
                            <a:noFill/>
                          </a:ln>
                          <a:solidFill>
                            <a:schemeClr val="tx1"/>
                          </a:solidFill>
                          <a:effectLst/>
                          <a:latin typeface="+mn-ea"/>
                          <a:ea typeface="+mn-ea"/>
                        </a:rPr>
                        <a:t>Task </a:t>
                      </a:r>
                      <a:r>
                        <a:rPr kumimoji="1" lang="ko-KR" altLang="en-US" sz="1100" b="1" i="0" u="none" strike="noStrike" cap="none" normalizeH="0" baseline="0" dirty="0" smtClean="0">
                          <a:ln>
                            <a:noFill/>
                          </a:ln>
                          <a:solidFill>
                            <a:schemeClr val="tx1"/>
                          </a:solidFill>
                          <a:effectLst/>
                          <a:latin typeface="+mn-ea"/>
                          <a:ea typeface="+mn-ea"/>
                        </a:rPr>
                        <a:t>명 </a:t>
                      </a:r>
                      <a:r>
                        <a:rPr kumimoji="1" lang="en-US" altLang="ko-KR" sz="1100" b="1" i="0" u="none" strike="noStrike" cap="none" normalizeH="0" baseline="0" dirty="0" smtClean="0">
                          <a:ln>
                            <a:noFill/>
                          </a:ln>
                          <a:solidFill>
                            <a:schemeClr val="tx1"/>
                          </a:solidFill>
                          <a:effectLst/>
                          <a:latin typeface="+mn-ea"/>
                          <a:ea typeface="+mn-ea"/>
                        </a:rPr>
                        <a:t>(</a:t>
                      </a:r>
                      <a:r>
                        <a:rPr kumimoji="1" lang="ko-KR" altLang="en-US" sz="1100" b="1" i="0" u="none" strike="noStrike" cap="none" normalizeH="0" baseline="0" dirty="0" smtClean="0">
                          <a:ln>
                            <a:noFill/>
                          </a:ln>
                          <a:solidFill>
                            <a:schemeClr val="tx1"/>
                          </a:solidFill>
                          <a:effectLst/>
                          <a:latin typeface="+mn-ea"/>
                          <a:ea typeface="+mn-ea"/>
                        </a:rPr>
                        <a:t>코드</a:t>
                      </a:r>
                      <a:r>
                        <a:rPr kumimoji="1" lang="en-US" altLang="ko-KR" sz="1100" b="1" i="0" u="none" strike="noStrike" cap="none" normalizeH="0" baseline="0" dirty="0" smtClean="0">
                          <a:ln>
                            <a:noFill/>
                          </a:ln>
                          <a:solidFill>
                            <a:schemeClr val="tx1"/>
                          </a:solidFill>
                          <a:effectLst/>
                          <a:latin typeface="+mn-ea"/>
                          <a:ea typeface="+mn-ea"/>
                        </a:rPr>
                        <a:t>)</a:t>
                      </a:r>
                      <a:endParaRPr kumimoji="1" lang="ko-KR" altLang="en-US" sz="1100" b="1" i="0" u="none" strike="noStrike" cap="none" normalizeH="0" baseline="0" dirty="0" smtClean="0">
                        <a:ln>
                          <a:noFill/>
                        </a:ln>
                        <a:solidFill>
                          <a:schemeClr val="tx1"/>
                        </a:solidFill>
                        <a:effectLst/>
                        <a:latin typeface="+mn-ea"/>
                        <a:ea typeface="+mn-ea"/>
                      </a:endParaRP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en-US" altLang="ko-KR" sz="1100" b="0" i="0" u="none" strike="noStrike" cap="none" normalizeH="0" baseline="0" dirty="0" smtClean="0">
                          <a:ln>
                            <a:noFill/>
                          </a:ln>
                          <a:solidFill>
                            <a:schemeClr val="tx1"/>
                          </a:solidFill>
                          <a:effectLst/>
                          <a:latin typeface="+mn-ea"/>
                          <a:ea typeface="+mn-ea"/>
                        </a:rPr>
                        <a:t>To-Be </a:t>
                      </a:r>
                      <a:r>
                        <a:rPr kumimoji="1" lang="ko-KR" altLang="en-US" sz="1100" b="0" i="0" u="none" strike="noStrike" cap="none" normalizeH="0" baseline="0" dirty="0" smtClean="0">
                          <a:ln>
                            <a:noFill/>
                          </a:ln>
                          <a:solidFill>
                            <a:schemeClr val="tx1"/>
                          </a:solidFill>
                          <a:effectLst/>
                          <a:latin typeface="+mn-ea"/>
                          <a:ea typeface="+mn-ea"/>
                        </a:rPr>
                        <a:t>운영 시스템 점검 </a:t>
                      </a:r>
                      <a:r>
                        <a:rPr kumimoji="1" lang="en-US" altLang="ko-KR" sz="1100" b="0" i="0" u="none" strike="noStrike" cap="none" normalizeH="0" baseline="0" dirty="0" smtClean="0">
                          <a:ln>
                            <a:noFill/>
                          </a:ln>
                          <a:solidFill>
                            <a:schemeClr val="tx1"/>
                          </a:solidFill>
                          <a:effectLst/>
                          <a:latin typeface="+mn-ea"/>
                          <a:ea typeface="+mn-ea"/>
                        </a:rPr>
                        <a:t>(</a:t>
                      </a:r>
                      <a:r>
                        <a:rPr kumimoji="1" lang="ko-KR" altLang="en-US" sz="1100" b="0" i="0" u="none" strike="noStrike" cap="none" normalizeH="0" baseline="0" dirty="0" smtClean="0">
                          <a:ln>
                            <a:noFill/>
                          </a:ln>
                          <a:solidFill>
                            <a:schemeClr val="tx1"/>
                          </a:solidFill>
                          <a:effectLst/>
                          <a:latin typeface="+mn-ea"/>
                          <a:ea typeface="+mn-ea"/>
                        </a:rPr>
                        <a:t>조회모드로 진행</a:t>
                      </a:r>
                      <a:r>
                        <a:rPr kumimoji="1" lang="en-US" altLang="ko-KR" sz="1100" b="0" i="0" u="none" strike="noStrike" cap="none" normalizeH="0" baseline="0" dirty="0" smtClean="0">
                          <a:ln>
                            <a:noFill/>
                          </a:ln>
                          <a:solidFill>
                            <a:schemeClr val="tx1"/>
                          </a:solidFill>
                          <a:effectLst/>
                          <a:latin typeface="+mn-ea"/>
                          <a:ea typeface="+mn-ea"/>
                        </a:rPr>
                        <a:t>)</a:t>
                      </a:r>
                      <a:endParaRPr kumimoji="1" lang="ko-KR" altLang="en-US" sz="1100" b="0" i="0" u="none" strike="noStrike" cap="none" normalizeH="0" baseline="0" dirty="0" smtClean="0">
                        <a:ln>
                          <a:noFill/>
                        </a:ln>
                        <a:solidFill>
                          <a:schemeClr val="tx1"/>
                        </a:solidFill>
                        <a:effectLst/>
                        <a:latin typeface="+mn-ea"/>
                        <a:ea typeface="+mn-ea"/>
                      </a:endParaRP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en-US" altLang="ko-KR" sz="1100" b="1" i="0" u="none" strike="noStrike" cap="none" normalizeH="0" baseline="0" dirty="0" smtClean="0">
                          <a:ln>
                            <a:noFill/>
                          </a:ln>
                          <a:solidFill>
                            <a:schemeClr val="tx1"/>
                          </a:solidFill>
                          <a:effectLst/>
                          <a:latin typeface="+mn-ea"/>
                          <a:ea typeface="+mn-ea"/>
                        </a:rPr>
                        <a:t>Task </a:t>
                      </a:r>
                      <a:r>
                        <a:rPr kumimoji="1" lang="ko-KR" altLang="en-US" sz="1100" b="1" i="0" u="none" strike="noStrike" cap="none" normalizeH="0" baseline="0" dirty="0" smtClean="0">
                          <a:ln>
                            <a:noFill/>
                          </a:ln>
                          <a:solidFill>
                            <a:schemeClr val="tx1"/>
                          </a:solidFill>
                          <a:effectLst/>
                          <a:latin typeface="+mn-ea"/>
                          <a:ea typeface="+mn-ea"/>
                        </a:rPr>
                        <a:t>정의</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ko-KR" altLang="en-US" sz="1100" b="0" i="0" u="none" strike="noStrike" cap="none" normalizeH="0" baseline="0" dirty="0" smtClean="0">
                          <a:ln>
                            <a:noFill/>
                          </a:ln>
                          <a:solidFill>
                            <a:schemeClr val="tx1"/>
                          </a:solidFill>
                          <a:effectLst/>
                          <a:latin typeface="+mn-ea"/>
                          <a:ea typeface="+mn-ea"/>
                        </a:rPr>
                        <a:t>현업 화면점검 및 오류 발생 시 대응방안</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33363">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ko-KR" altLang="en-US" sz="1100" b="1" i="0" u="none" strike="noStrike" cap="none" normalizeH="0" baseline="0" dirty="0" smtClean="0">
                          <a:ln>
                            <a:noFill/>
                          </a:ln>
                          <a:solidFill>
                            <a:schemeClr val="tx1"/>
                          </a:solidFill>
                          <a:effectLst/>
                          <a:latin typeface="+mn-ea"/>
                          <a:ea typeface="+mn-ea"/>
                        </a:rPr>
                        <a:t>작업 일자</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en-US" altLang="ko-KR" sz="1100" b="0" i="0" u="none" strike="noStrike" cap="none" normalizeH="0" baseline="0" dirty="0" smtClean="0">
                          <a:ln>
                            <a:noFill/>
                          </a:ln>
                          <a:solidFill>
                            <a:schemeClr val="tx1"/>
                          </a:solidFill>
                          <a:effectLst/>
                          <a:latin typeface="+mn-ea"/>
                          <a:ea typeface="+mn-ea"/>
                        </a:rPr>
                        <a:t>7/15 10:00 ~ 13:00</a:t>
                      </a:r>
                      <a:endParaRPr kumimoji="1" lang="ko-KR" altLang="en-US" sz="1100" b="0" i="0" u="none" strike="noStrike" cap="none" normalizeH="0" baseline="0" dirty="0" smtClean="0">
                        <a:ln>
                          <a:noFill/>
                        </a:ln>
                        <a:solidFill>
                          <a:schemeClr val="tx1"/>
                        </a:solidFill>
                        <a:effectLst/>
                        <a:latin typeface="+mn-ea"/>
                        <a:ea typeface="+mn-ea"/>
                      </a:endParaRP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ko-KR" altLang="en-US" sz="1100" b="1" i="0" u="none" strike="noStrike" cap="none" normalizeH="0" baseline="0" dirty="0" smtClean="0">
                          <a:ln>
                            <a:noFill/>
                          </a:ln>
                          <a:solidFill>
                            <a:schemeClr val="tx1"/>
                          </a:solidFill>
                          <a:effectLst/>
                          <a:latin typeface="+mn-ea"/>
                          <a:ea typeface="+mn-ea"/>
                        </a:rPr>
                        <a:t>수행 시점</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ko-KR" altLang="en-US" sz="1100" b="0" i="0" u="none" strike="noStrike" cap="none" normalizeH="0" baseline="0" dirty="0" smtClean="0">
                          <a:ln>
                            <a:noFill/>
                          </a:ln>
                          <a:solidFill>
                            <a:schemeClr val="tx1"/>
                          </a:solidFill>
                          <a:effectLst/>
                          <a:latin typeface="+mn-ea"/>
                          <a:ea typeface="+mn-ea"/>
                        </a:rPr>
                        <a:t>데이터 이행 및 </a:t>
                      </a:r>
                      <a:r>
                        <a:rPr kumimoji="1" lang="en-US" altLang="ko-KR" sz="1100" b="0" i="0" u="none" strike="noStrike" cap="none" normalizeH="0" baseline="0" dirty="0" smtClean="0">
                          <a:ln>
                            <a:noFill/>
                          </a:ln>
                          <a:solidFill>
                            <a:schemeClr val="tx1"/>
                          </a:solidFill>
                          <a:effectLst/>
                          <a:latin typeface="+mn-ea"/>
                          <a:ea typeface="+mn-ea"/>
                        </a:rPr>
                        <a:t>IT</a:t>
                      </a:r>
                      <a:r>
                        <a:rPr kumimoji="1" lang="ko-KR" altLang="en-US" sz="1100" b="0" i="0" u="none" strike="noStrike" cap="none" normalizeH="0" baseline="0" dirty="0" smtClean="0">
                          <a:ln>
                            <a:noFill/>
                          </a:ln>
                          <a:solidFill>
                            <a:schemeClr val="tx1"/>
                          </a:solidFill>
                          <a:effectLst/>
                          <a:latin typeface="+mn-ea"/>
                          <a:ea typeface="+mn-ea"/>
                        </a:rPr>
                        <a:t>구동점검 이후</a:t>
                      </a:r>
                      <a:endParaRPr kumimoji="1" lang="en-US" altLang="ko-KR" sz="1100" b="0" i="0" u="none" strike="noStrike" cap="none" normalizeH="0" baseline="0" dirty="0" smtClean="0">
                        <a:ln>
                          <a:noFill/>
                        </a:ln>
                        <a:solidFill>
                          <a:schemeClr val="tx1"/>
                        </a:solidFill>
                        <a:effectLst/>
                        <a:latin typeface="+mn-ea"/>
                        <a:ea typeface="+mn-ea"/>
                      </a:endParaRP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7" name="TextBox 66"/>
          <p:cNvSpPr txBox="1"/>
          <p:nvPr/>
        </p:nvSpPr>
        <p:spPr>
          <a:xfrm>
            <a:off x="416496" y="980728"/>
            <a:ext cx="6953393" cy="338554"/>
          </a:xfrm>
          <a:prstGeom prst="rect">
            <a:avLst/>
          </a:prstGeom>
          <a:noFill/>
        </p:spPr>
        <p:txBody>
          <a:bodyPr wrap="square" rtlCol="0">
            <a:spAutoFit/>
          </a:bodyPr>
          <a:lstStyle/>
          <a:p>
            <a:r>
              <a:rPr lang="ko-KR" altLang="en-US" sz="1600" b="1" dirty="0" smtClean="0">
                <a:solidFill>
                  <a:prstClr val="black">
                    <a:lumMod val="65000"/>
                    <a:lumOff val="35000"/>
                  </a:prstClr>
                </a:solidFill>
                <a:latin typeface="+mn-ea"/>
                <a:ea typeface="+mn-ea"/>
              </a:rPr>
              <a:t>개요</a:t>
            </a:r>
            <a:endParaRPr lang="ko-KR" altLang="en-US" sz="1600" b="1" dirty="0">
              <a:solidFill>
                <a:prstClr val="black">
                  <a:lumMod val="65000"/>
                  <a:lumOff val="35000"/>
                </a:prstClr>
              </a:solidFill>
              <a:latin typeface="+mn-ea"/>
              <a:ea typeface="+mn-ea"/>
            </a:endParaRPr>
          </a:p>
        </p:txBody>
      </p:sp>
      <p:sp>
        <p:nvSpPr>
          <p:cNvPr id="68" name="TextBox 67"/>
          <p:cNvSpPr txBox="1"/>
          <p:nvPr/>
        </p:nvSpPr>
        <p:spPr>
          <a:xfrm>
            <a:off x="416496" y="1988840"/>
            <a:ext cx="6953393" cy="338554"/>
          </a:xfrm>
          <a:prstGeom prst="rect">
            <a:avLst/>
          </a:prstGeom>
          <a:noFill/>
        </p:spPr>
        <p:txBody>
          <a:bodyPr wrap="square" rtlCol="0">
            <a:spAutoFit/>
          </a:bodyPr>
          <a:lstStyle/>
          <a:p>
            <a:r>
              <a:rPr lang="ko-KR" altLang="en-US" sz="1600" b="1" dirty="0" smtClean="0">
                <a:solidFill>
                  <a:prstClr val="black">
                    <a:lumMod val="65000"/>
                    <a:lumOff val="35000"/>
                  </a:prstClr>
                </a:solidFill>
                <a:latin typeface="+mn-ea"/>
                <a:ea typeface="+mn-ea"/>
              </a:rPr>
              <a:t>작업 절차 </a:t>
            </a:r>
            <a:r>
              <a:rPr lang="ko-KR" altLang="en-US" sz="1600" b="1" dirty="0">
                <a:solidFill>
                  <a:prstClr val="black">
                    <a:lumMod val="65000"/>
                    <a:lumOff val="35000"/>
                  </a:prstClr>
                </a:solidFill>
                <a:latin typeface="+mn-ea"/>
                <a:ea typeface="+mn-ea"/>
              </a:rPr>
              <a:t>및</a:t>
            </a:r>
            <a:r>
              <a:rPr lang="en-US" altLang="ko-KR" sz="1600" b="1" dirty="0" smtClean="0">
                <a:solidFill>
                  <a:prstClr val="black">
                    <a:lumMod val="65000"/>
                    <a:lumOff val="35000"/>
                  </a:prstClr>
                </a:solidFill>
                <a:latin typeface="+mn-ea"/>
                <a:ea typeface="+mn-ea"/>
              </a:rPr>
              <a:t> </a:t>
            </a:r>
            <a:r>
              <a:rPr lang="ko-KR" altLang="en-US" sz="1600" b="1" dirty="0" smtClean="0">
                <a:solidFill>
                  <a:prstClr val="black">
                    <a:lumMod val="65000"/>
                    <a:lumOff val="35000"/>
                  </a:prstClr>
                </a:solidFill>
                <a:latin typeface="+mn-ea"/>
                <a:ea typeface="+mn-ea"/>
              </a:rPr>
              <a:t>검증</a:t>
            </a:r>
            <a:r>
              <a:rPr lang="en-US" altLang="ko-KR" sz="1600" b="1" dirty="0" smtClean="0">
                <a:solidFill>
                  <a:prstClr val="black">
                    <a:lumMod val="65000"/>
                    <a:lumOff val="35000"/>
                  </a:prstClr>
                </a:solidFill>
                <a:latin typeface="+mn-ea"/>
                <a:ea typeface="+mn-ea"/>
              </a:rPr>
              <a:t> </a:t>
            </a:r>
            <a:r>
              <a:rPr lang="ko-KR" altLang="en-US" sz="1600" b="1" dirty="0" smtClean="0">
                <a:solidFill>
                  <a:prstClr val="black">
                    <a:lumMod val="65000"/>
                    <a:lumOff val="35000"/>
                  </a:prstClr>
                </a:solidFill>
                <a:latin typeface="+mn-ea"/>
                <a:ea typeface="+mn-ea"/>
              </a:rPr>
              <a:t>방안</a:t>
            </a:r>
            <a:endParaRPr lang="ko-KR" altLang="en-US" sz="1600" b="1" dirty="0">
              <a:solidFill>
                <a:prstClr val="black">
                  <a:lumMod val="65000"/>
                  <a:lumOff val="35000"/>
                </a:prstClr>
              </a:solidFill>
              <a:latin typeface="+mn-ea"/>
              <a:ea typeface="+mn-ea"/>
            </a:endParaRPr>
          </a:p>
        </p:txBody>
      </p:sp>
      <p:graphicFrame>
        <p:nvGraphicFramePr>
          <p:cNvPr id="126" name="Group 353"/>
          <p:cNvGraphicFramePr>
            <a:graphicFrameLocks noGrp="1"/>
          </p:cNvGraphicFramePr>
          <p:nvPr>
            <p:extLst>
              <p:ext uri="{D42A27DB-BD31-4B8C-83A1-F6EECF244321}">
                <p14:modId xmlns:p14="http://schemas.microsoft.com/office/powerpoint/2010/main" val="1199880475"/>
              </p:ext>
            </p:extLst>
          </p:nvPr>
        </p:nvGraphicFramePr>
        <p:xfrm>
          <a:off x="415925" y="5542710"/>
          <a:ext cx="9070976" cy="321900"/>
        </p:xfrm>
        <a:graphic>
          <a:graphicData uri="http://schemas.openxmlformats.org/drawingml/2006/table">
            <a:tbl>
              <a:tblPr/>
              <a:tblGrid>
                <a:gridCol w="1089477"/>
                <a:gridCol w="3446011"/>
                <a:gridCol w="1163069"/>
                <a:gridCol w="3372419"/>
              </a:tblGrid>
              <a:tr h="321900">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en-US" altLang="ko-KR" sz="1100" b="1" i="0" u="none" strike="noStrike" cap="none" normalizeH="0" baseline="0" dirty="0" smtClean="0">
                          <a:ln>
                            <a:noFill/>
                          </a:ln>
                          <a:solidFill>
                            <a:schemeClr val="tx1"/>
                          </a:solidFill>
                          <a:effectLst/>
                          <a:latin typeface="+mn-ea"/>
                          <a:ea typeface="+mn-ea"/>
                        </a:rPr>
                        <a:t>SI </a:t>
                      </a:r>
                      <a:r>
                        <a:rPr kumimoji="1" lang="ko-KR" altLang="en-US" sz="1100" b="1" i="0" u="none" strike="noStrike" cap="none" normalizeH="0" baseline="0" dirty="0" smtClean="0">
                          <a:ln>
                            <a:noFill/>
                          </a:ln>
                          <a:solidFill>
                            <a:schemeClr val="tx1"/>
                          </a:solidFill>
                          <a:effectLst/>
                          <a:latin typeface="+mn-ea"/>
                          <a:ea typeface="+mn-ea"/>
                        </a:rPr>
                        <a:t>담당자</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ko-KR" altLang="en-US" sz="1100" b="0" i="0" u="none" strike="noStrike" cap="none" normalizeH="0" baseline="0" dirty="0" smtClean="0">
                          <a:ln>
                            <a:noFill/>
                          </a:ln>
                          <a:solidFill>
                            <a:schemeClr val="tx1"/>
                          </a:solidFill>
                          <a:effectLst/>
                          <a:latin typeface="+mn-ea"/>
                          <a:ea typeface="+mn-ea"/>
                        </a:rPr>
                        <a:t>서영실 수석</a:t>
                      </a:r>
                      <a:r>
                        <a:rPr kumimoji="1" lang="en-US" altLang="ko-KR" sz="1100" b="0" i="0" u="none" strike="noStrike" cap="none" normalizeH="0" baseline="0" dirty="0" smtClean="0">
                          <a:ln>
                            <a:noFill/>
                          </a:ln>
                          <a:solidFill>
                            <a:schemeClr val="tx1"/>
                          </a:solidFill>
                          <a:effectLst/>
                          <a:latin typeface="+mn-ea"/>
                          <a:ea typeface="+mn-ea"/>
                        </a:rPr>
                        <a:t>, </a:t>
                      </a:r>
                      <a:r>
                        <a:rPr kumimoji="1" lang="ko-KR" altLang="en-US" sz="1100" b="0" i="0" u="none" strike="noStrike" cap="none" normalizeH="0" baseline="0" dirty="0" smtClean="0">
                          <a:ln>
                            <a:noFill/>
                          </a:ln>
                          <a:solidFill>
                            <a:schemeClr val="tx1"/>
                          </a:solidFill>
                          <a:effectLst/>
                          <a:latin typeface="+mn-ea"/>
                          <a:ea typeface="+mn-ea"/>
                        </a:rPr>
                        <a:t>개발팀</a:t>
                      </a:r>
                      <a:endParaRPr kumimoji="1" lang="ko-KR" altLang="en-US" sz="1100" b="1" i="0" u="none" strike="noStrike" cap="none" normalizeH="0" baseline="0" dirty="0" smtClean="0">
                        <a:ln>
                          <a:noFill/>
                        </a:ln>
                        <a:solidFill>
                          <a:srgbClr val="0066CC"/>
                        </a:solidFill>
                        <a:effectLst/>
                        <a:latin typeface="+mn-ea"/>
                        <a:ea typeface="+mn-ea"/>
                      </a:endParaRP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en-US" altLang="ko-KR" sz="1100" b="1" i="0" u="none" strike="noStrike" cap="none" normalizeH="0" baseline="0" dirty="0" smtClean="0">
                          <a:ln>
                            <a:noFill/>
                          </a:ln>
                          <a:solidFill>
                            <a:schemeClr val="tx1"/>
                          </a:solidFill>
                          <a:effectLst/>
                          <a:latin typeface="+mn-ea"/>
                          <a:ea typeface="+mn-ea"/>
                        </a:rPr>
                        <a:t>CI/PI </a:t>
                      </a:r>
                      <a:r>
                        <a:rPr kumimoji="1" lang="ko-KR" altLang="en-US" sz="1100" b="1" i="0" u="none" strike="noStrike" cap="none" normalizeH="0" baseline="0" dirty="0" smtClean="0">
                          <a:ln>
                            <a:noFill/>
                          </a:ln>
                          <a:solidFill>
                            <a:schemeClr val="tx1"/>
                          </a:solidFill>
                          <a:effectLst/>
                          <a:latin typeface="+mn-ea"/>
                          <a:ea typeface="+mn-ea"/>
                        </a:rPr>
                        <a:t>담당자</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defRPr/>
                      </a:pPr>
                      <a:r>
                        <a:rPr kumimoji="1" lang="ko-KR" altLang="en-US" sz="1100" b="0" i="0" u="none" strike="noStrike" cap="none" normalizeH="0" baseline="0" dirty="0" smtClean="0">
                          <a:ln>
                            <a:noFill/>
                          </a:ln>
                          <a:solidFill>
                            <a:schemeClr val="tx1"/>
                          </a:solidFill>
                          <a:effectLst/>
                          <a:latin typeface="+mn-ea"/>
                          <a:ea typeface="+mn-ea"/>
                        </a:rPr>
                        <a:t>원순양 책임</a:t>
                      </a:r>
                      <a:r>
                        <a:rPr kumimoji="1" lang="en-US" altLang="ko-KR" sz="1100" b="0" i="0" u="none" strike="noStrike" cap="none" normalizeH="0" baseline="0" dirty="0" smtClean="0">
                          <a:ln>
                            <a:noFill/>
                          </a:ln>
                          <a:solidFill>
                            <a:schemeClr val="tx1"/>
                          </a:solidFill>
                          <a:effectLst/>
                          <a:latin typeface="+mn-ea"/>
                          <a:ea typeface="+mn-ea"/>
                        </a:rPr>
                        <a:t>/</a:t>
                      </a:r>
                      <a:r>
                        <a:rPr kumimoji="1" lang="ko-KR" altLang="en-US" sz="1100" b="0" i="0" u="none" strike="noStrike" cap="none" normalizeH="0" baseline="0" dirty="0" smtClean="0">
                          <a:ln>
                            <a:noFill/>
                          </a:ln>
                          <a:solidFill>
                            <a:schemeClr val="tx1"/>
                          </a:solidFill>
                          <a:effectLst/>
                          <a:latin typeface="+mn-ea"/>
                          <a:ea typeface="+mn-ea"/>
                        </a:rPr>
                        <a:t>현업</a:t>
                      </a:r>
                      <a:endParaRPr kumimoji="1" lang="ko-KR" altLang="en-US" sz="1100" b="1" i="0" u="none" strike="noStrike" cap="none" normalizeH="0" baseline="0" dirty="0" smtClean="0">
                        <a:ln>
                          <a:noFill/>
                        </a:ln>
                        <a:solidFill>
                          <a:srgbClr val="FF0000"/>
                        </a:solidFill>
                        <a:effectLst/>
                        <a:latin typeface="+mn-ea"/>
                        <a:ea typeface="+mn-ea"/>
                      </a:endParaRP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37" name="그룹 10"/>
          <p:cNvGrpSpPr/>
          <p:nvPr/>
        </p:nvGrpSpPr>
        <p:grpSpPr>
          <a:xfrm>
            <a:off x="414306" y="2336218"/>
            <a:ext cx="4376770" cy="3126750"/>
            <a:chOff x="414306" y="2495543"/>
            <a:chExt cx="4376770" cy="3010275"/>
          </a:xfrm>
        </p:grpSpPr>
        <p:sp>
          <p:nvSpPr>
            <p:cNvPr id="38" name="직사각형 37"/>
            <p:cNvSpPr/>
            <p:nvPr/>
          </p:nvSpPr>
          <p:spPr>
            <a:xfrm>
              <a:off x="415926" y="2751793"/>
              <a:ext cx="4375150" cy="2754025"/>
            </a:xfrm>
            <a:prstGeom prst="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ea"/>
              </a:endParaRPr>
            </a:p>
          </p:txBody>
        </p:sp>
        <p:sp>
          <p:nvSpPr>
            <p:cNvPr id="39" name="직사각형 38"/>
            <p:cNvSpPr/>
            <p:nvPr/>
          </p:nvSpPr>
          <p:spPr>
            <a:xfrm>
              <a:off x="414306" y="2495543"/>
              <a:ext cx="4375150" cy="252000"/>
            </a:xfrm>
            <a:prstGeom prst="rect">
              <a:avLst/>
            </a:prstGeom>
            <a:solidFill>
              <a:schemeClr val="tx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400" b="1" dirty="0" smtClean="0">
                  <a:solidFill>
                    <a:schemeClr val="bg1"/>
                  </a:solidFill>
                  <a:latin typeface="+mn-ea"/>
                </a:rPr>
                <a:t>수행절차</a:t>
              </a:r>
              <a:endParaRPr lang="ko-KR" altLang="en-US" sz="1400" b="1" dirty="0">
                <a:solidFill>
                  <a:schemeClr val="bg1"/>
                </a:solidFill>
                <a:latin typeface="+mn-ea"/>
              </a:endParaRPr>
            </a:p>
          </p:txBody>
        </p:sp>
      </p:grpSp>
      <p:sp>
        <p:nvSpPr>
          <p:cNvPr id="41" name="직사각형 40"/>
          <p:cNvSpPr/>
          <p:nvPr/>
        </p:nvSpPr>
        <p:spPr>
          <a:xfrm>
            <a:off x="5107019" y="2562848"/>
            <a:ext cx="4375150" cy="2900120"/>
          </a:xfrm>
          <a:prstGeom prst="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err="1" smtClean="0">
                <a:latin typeface="+mn-ea"/>
              </a:rPr>
              <a:t>ㄴㅇㄴㅇㄴㅇㄴㄴㅇㄴㅇㄴㅇㄴㅇㄴㄴㅇㄴㅇㄴㅇㄴㅇㅇㄴㅇㄴㅇㄴ</a:t>
            </a:r>
            <a:endParaRPr lang="ko-KR" altLang="en-US" dirty="0">
              <a:latin typeface="+mn-ea"/>
            </a:endParaRPr>
          </a:p>
        </p:txBody>
      </p:sp>
      <p:sp>
        <p:nvSpPr>
          <p:cNvPr id="44" name="직사각형 43"/>
          <p:cNvSpPr/>
          <p:nvPr/>
        </p:nvSpPr>
        <p:spPr>
          <a:xfrm>
            <a:off x="5107019" y="2336218"/>
            <a:ext cx="4375150" cy="222871"/>
          </a:xfrm>
          <a:prstGeom prst="rect">
            <a:avLst/>
          </a:prstGeom>
          <a:solidFill>
            <a:schemeClr val="tx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400" b="1" dirty="0" smtClean="0">
                <a:solidFill>
                  <a:schemeClr val="bg1"/>
                </a:solidFill>
                <a:latin typeface="+mn-ea"/>
              </a:rPr>
              <a:t>검증방안</a:t>
            </a:r>
            <a:endParaRPr lang="ko-KR" altLang="en-US" sz="1400" b="1" dirty="0">
              <a:solidFill>
                <a:schemeClr val="bg1"/>
              </a:solidFill>
              <a:latin typeface="+mn-ea"/>
            </a:endParaRPr>
          </a:p>
        </p:txBody>
      </p:sp>
      <p:sp>
        <p:nvSpPr>
          <p:cNvPr id="50" name="TextBox 49"/>
          <p:cNvSpPr txBox="1"/>
          <p:nvPr/>
        </p:nvSpPr>
        <p:spPr>
          <a:xfrm>
            <a:off x="5145133" y="2576536"/>
            <a:ext cx="4310641" cy="2926955"/>
          </a:xfrm>
          <a:prstGeom prst="rect">
            <a:avLst/>
          </a:prstGeom>
          <a:solidFill>
            <a:schemeClr val="bg1"/>
          </a:solidFill>
        </p:spPr>
        <p:txBody>
          <a:bodyPr wrap="square" rtlCol="0">
            <a:spAutoFit/>
          </a:bodyPr>
          <a:lstStyle/>
          <a:p>
            <a:pPr marL="142875" lvl="0" indent="-142875" eaLnBrk="0" fontAlgn="base" hangingPunct="0">
              <a:lnSpc>
                <a:spcPct val="150000"/>
              </a:lnSpc>
              <a:spcBef>
                <a:spcPct val="20000"/>
              </a:spcBef>
              <a:spcAft>
                <a:spcPts val="600"/>
              </a:spcAft>
              <a:buClr>
                <a:srgbClr val="000000"/>
              </a:buClr>
              <a:buSzPct val="100000"/>
              <a:buFont typeface="Arial" pitchFamily="34" charset="0"/>
              <a:buChar char="•"/>
            </a:pPr>
            <a:r>
              <a:rPr kumimoji="1" lang="ko-KR" altLang="en-US" sz="1200" dirty="0" smtClean="0">
                <a:latin typeface="+mn-ea"/>
                <a:ea typeface="+mn-ea"/>
              </a:rPr>
              <a:t>화면</a:t>
            </a:r>
            <a:r>
              <a:rPr kumimoji="1" lang="ko-KR" altLang="en-US" sz="1200" dirty="0">
                <a:latin typeface="+mn-ea"/>
                <a:ea typeface="+mn-ea"/>
              </a:rPr>
              <a:t>을 </a:t>
            </a:r>
            <a:r>
              <a:rPr kumimoji="1" lang="ko-KR" altLang="en-US" sz="1200" dirty="0" smtClean="0">
                <a:latin typeface="+mn-ea"/>
                <a:ea typeface="+mn-ea"/>
              </a:rPr>
              <a:t>통한 이행 데이터 점검</a:t>
            </a:r>
            <a:r>
              <a:rPr kumimoji="1" lang="en-US" altLang="ko-KR" sz="1200" dirty="0" smtClean="0">
                <a:latin typeface="+mn-ea"/>
                <a:ea typeface="+mn-ea"/>
              </a:rPr>
              <a:t/>
            </a:r>
            <a:br>
              <a:rPr kumimoji="1" lang="en-US" altLang="ko-KR" sz="1200" dirty="0" smtClean="0">
                <a:latin typeface="+mn-ea"/>
                <a:ea typeface="+mn-ea"/>
              </a:rPr>
            </a:br>
            <a:r>
              <a:rPr kumimoji="1" lang="en-US" altLang="ko-KR" sz="1200" dirty="0" smtClean="0">
                <a:latin typeface="+mn-ea"/>
                <a:ea typeface="+mn-ea"/>
              </a:rPr>
              <a:t>- </a:t>
            </a:r>
            <a:r>
              <a:rPr kumimoji="1" lang="ko-KR" altLang="en-US" sz="1200" dirty="0" smtClean="0">
                <a:latin typeface="+mn-ea"/>
                <a:ea typeface="+mn-ea"/>
              </a:rPr>
              <a:t>중요</a:t>
            </a:r>
            <a:r>
              <a:rPr kumimoji="1" lang="en-US" altLang="ko-KR" sz="1200" dirty="0" smtClean="0">
                <a:latin typeface="+mn-ea"/>
                <a:ea typeface="+mn-ea"/>
              </a:rPr>
              <a:t> </a:t>
            </a:r>
            <a:r>
              <a:rPr kumimoji="1" lang="ko-KR" altLang="en-US" sz="1200" dirty="0" smtClean="0">
                <a:latin typeface="+mn-ea"/>
                <a:ea typeface="+mn-ea"/>
              </a:rPr>
              <a:t>화면 일치 여부 점검</a:t>
            </a:r>
            <a:r>
              <a:rPr lang="en-US" altLang="ko-KR" sz="1200" dirty="0" smtClean="0">
                <a:latin typeface="+mn-ea"/>
                <a:ea typeface="+mn-ea"/>
              </a:rPr>
              <a:t/>
            </a:r>
            <a:br>
              <a:rPr lang="en-US" altLang="ko-KR" sz="1200" dirty="0" smtClean="0">
                <a:latin typeface="+mn-ea"/>
                <a:ea typeface="+mn-ea"/>
              </a:rPr>
            </a:br>
            <a:r>
              <a:rPr lang="en-US" altLang="ko-KR" sz="1200" dirty="0" smtClean="0">
                <a:latin typeface="+mn-ea"/>
                <a:ea typeface="+mn-ea"/>
              </a:rPr>
              <a:t>- </a:t>
            </a:r>
            <a:r>
              <a:rPr lang="ko-KR" altLang="en-US" sz="1200" dirty="0" smtClean="0">
                <a:latin typeface="+mn-ea"/>
                <a:ea typeface="+mn-ea"/>
              </a:rPr>
              <a:t>주요 데이터 일치 여부 확인</a:t>
            </a:r>
            <a:endParaRPr kumimoji="1" lang="en-US" altLang="ko-KR" sz="1200" dirty="0" smtClean="0">
              <a:latin typeface="+mn-ea"/>
              <a:ea typeface="+mn-ea"/>
            </a:endParaRPr>
          </a:p>
          <a:p>
            <a:pPr marL="142875" lvl="0" indent="-142875" eaLnBrk="0" fontAlgn="base" hangingPunct="0">
              <a:lnSpc>
                <a:spcPct val="150000"/>
              </a:lnSpc>
              <a:spcBef>
                <a:spcPct val="20000"/>
              </a:spcBef>
              <a:spcAft>
                <a:spcPts val="600"/>
              </a:spcAft>
              <a:buClr>
                <a:srgbClr val="000000"/>
              </a:buClr>
              <a:buSzPct val="100000"/>
              <a:buFont typeface="Arial" pitchFamily="34" charset="0"/>
              <a:buChar char="•"/>
            </a:pPr>
            <a:r>
              <a:rPr kumimoji="1" lang="ko-KR" altLang="en-US" sz="1200" dirty="0" smtClean="0">
                <a:latin typeface="+mn-ea"/>
                <a:ea typeface="+mn-ea"/>
              </a:rPr>
              <a:t>불일치 발생 시 </a:t>
            </a:r>
            <a:r>
              <a:rPr kumimoji="1" lang="en-US" altLang="ko-KR" sz="1200" dirty="0" smtClean="0">
                <a:latin typeface="+mn-ea"/>
                <a:ea typeface="+mn-ea"/>
              </a:rPr>
              <a:t>“</a:t>
            </a:r>
            <a:r>
              <a:rPr kumimoji="1" lang="ko-KR" altLang="en-US" sz="1200" dirty="0" smtClean="0">
                <a:latin typeface="+mn-ea"/>
                <a:ea typeface="+mn-ea"/>
              </a:rPr>
              <a:t>상황실 先 보고 後 조치</a:t>
            </a:r>
            <a:r>
              <a:rPr kumimoji="1" lang="en-US" altLang="ko-KR" sz="1200" dirty="0" smtClean="0">
                <a:latin typeface="+mn-ea"/>
                <a:ea typeface="+mn-ea"/>
              </a:rPr>
              <a:t>”</a:t>
            </a:r>
          </a:p>
          <a:p>
            <a:pPr marL="142875" lvl="0" indent="-142875" eaLnBrk="0" fontAlgn="base" hangingPunct="0">
              <a:lnSpc>
                <a:spcPct val="150000"/>
              </a:lnSpc>
              <a:spcBef>
                <a:spcPct val="20000"/>
              </a:spcBef>
              <a:spcAft>
                <a:spcPts val="600"/>
              </a:spcAft>
              <a:buClr>
                <a:srgbClr val="000000"/>
              </a:buClr>
              <a:buSzPct val="100000"/>
              <a:buFont typeface="Arial" pitchFamily="34" charset="0"/>
              <a:buChar char="•"/>
            </a:pPr>
            <a:r>
              <a:rPr kumimoji="1" lang="ko-KR" altLang="en-US" sz="1200" dirty="0" smtClean="0">
                <a:latin typeface="+mn-ea"/>
                <a:ea typeface="+mn-ea"/>
              </a:rPr>
              <a:t>불일치건 영향도 분석 후 조치 방안 수립</a:t>
            </a:r>
            <a:r>
              <a:rPr kumimoji="1" lang="en-US" altLang="ko-KR" sz="1200" dirty="0" smtClean="0">
                <a:latin typeface="+mn-ea"/>
                <a:ea typeface="+mn-ea"/>
              </a:rPr>
              <a:t/>
            </a:r>
            <a:br>
              <a:rPr kumimoji="1" lang="en-US" altLang="ko-KR" sz="1200" dirty="0" smtClean="0">
                <a:latin typeface="+mn-ea"/>
                <a:ea typeface="+mn-ea"/>
              </a:rPr>
            </a:br>
            <a:r>
              <a:rPr kumimoji="1" lang="en-US" altLang="ko-KR" sz="1200" dirty="0" smtClean="0">
                <a:latin typeface="+mn-ea"/>
                <a:ea typeface="+mn-ea"/>
              </a:rPr>
              <a:t>- </a:t>
            </a:r>
            <a:r>
              <a:rPr kumimoji="1" lang="ko-KR" altLang="en-US" sz="1200" dirty="0" smtClean="0">
                <a:latin typeface="+mn-ea"/>
                <a:ea typeface="+mn-ea"/>
              </a:rPr>
              <a:t>상황실 의사결정 사항 </a:t>
            </a:r>
            <a:r>
              <a:rPr kumimoji="1" lang="en-US" altLang="ko-KR" sz="1200" dirty="0" smtClean="0">
                <a:latin typeface="+mn-ea"/>
                <a:ea typeface="+mn-ea"/>
              </a:rPr>
              <a:t>: </a:t>
            </a:r>
            <a:r>
              <a:rPr kumimoji="1" lang="ko-KR" altLang="en-US" sz="1200" dirty="0" err="1" smtClean="0">
                <a:latin typeface="+mn-ea"/>
                <a:ea typeface="+mn-ea"/>
              </a:rPr>
              <a:t>재적재</a:t>
            </a:r>
            <a:r>
              <a:rPr kumimoji="1" lang="en-US" altLang="ko-KR" sz="1200" dirty="0" smtClean="0">
                <a:latin typeface="+mn-ea"/>
                <a:ea typeface="+mn-ea"/>
              </a:rPr>
              <a:t>, </a:t>
            </a:r>
            <a:r>
              <a:rPr kumimoji="1" lang="ko-KR" altLang="en-US" sz="1200" dirty="0">
                <a:latin typeface="+mn-ea"/>
                <a:ea typeface="+mn-ea"/>
              </a:rPr>
              <a:t>데이터</a:t>
            </a:r>
            <a:r>
              <a:rPr kumimoji="1" lang="en-US" altLang="ko-KR" sz="1200" dirty="0">
                <a:latin typeface="+mn-ea"/>
                <a:ea typeface="+mn-ea"/>
              </a:rPr>
              <a:t> </a:t>
            </a:r>
            <a:r>
              <a:rPr kumimoji="1" lang="ko-KR" altLang="en-US" sz="1200" dirty="0">
                <a:latin typeface="+mn-ea"/>
                <a:ea typeface="+mn-ea"/>
              </a:rPr>
              <a:t>변경</a:t>
            </a:r>
            <a:r>
              <a:rPr kumimoji="1" lang="en-US" altLang="ko-KR" sz="1200" dirty="0">
                <a:latin typeface="+mn-ea"/>
                <a:ea typeface="+mn-ea"/>
              </a:rPr>
              <a:t>, </a:t>
            </a:r>
            <a:r>
              <a:rPr kumimoji="1" lang="ko-KR" altLang="en-US" sz="1200" dirty="0" smtClean="0">
                <a:latin typeface="+mn-ea"/>
                <a:ea typeface="+mn-ea"/>
              </a:rPr>
              <a:t>무시</a:t>
            </a:r>
            <a:endParaRPr kumimoji="1" lang="en-US" altLang="ko-KR" sz="1200" dirty="0" smtClean="0">
              <a:latin typeface="+mn-ea"/>
              <a:ea typeface="+mn-ea"/>
            </a:endParaRPr>
          </a:p>
          <a:p>
            <a:pPr marL="142875" lvl="0" indent="-142875" eaLnBrk="0" fontAlgn="base" hangingPunct="0">
              <a:lnSpc>
                <a:spcPct val="150000"/>
              </a:lnSpc>
              <a:spcBef>
                <a:spcPct val="20000"/>
              </a:spcBef>
              <a:spcAft>
                <a:spcPts val="600"/>
              </a:spcAft>
              <a:buClr>
                <a:srgbClr val="000000"/>
              </a:buClr>
              <a:buSzPct val="100000"/>
              <a:buFont typeface="Arial" pitchFamily="34" charset="0"/>
              <a:buChar char="•"/>
            </a:pPr>
            <a:r>
              <a:rPr kumimoji="1" lang="ko-KR" altLang="en-US" sz="1200" dirty="0" smtClean="0">
                <a:latin typeface="+mn-ea"/>
                <a:ea typeface="+mn-ea"/>
                <a:sym typeface="Wingdings" pitchFamily="2" charset="2"/>
              </a:rPr>
              <a:t>종료 기준 </a:t>
            </a:r>
            <a:r>
              <a:rPr kumimoji="1" lang="en-US" altLang="ko-KR" sz="1200" dirty="0" smtClean="0">
                <a:latin typeface="+mn-ea"/>
                <a:ea typeface="+mn-ea"/>
                <a:sym typeface="Wingdings" pitchFamily="2" charset="2"/>
              </a:rPr>
              <a:t>(</a:t>
            </a:r>
            <a:r>
              <a:rPr kumimoji="1" lang="ko-KR" altLang="en-US" sz="1200" dirty="0" smtClean="0">
                <a:latin typeface="+mn-ea"/>
                <a:ea typeface="+mn-ea"/>
                <a:sym typeface="Wingdings" pitchFamily="2" charset="2"/>
              </a:rPr>
              <a:t>상황실 의사결정</a:t>
            </a:r>
            <a:r>
              <a:rPr kumimoji="1" lang="en-US" altLang="ko-KR" sz="1200" dirty="0" smtClean="0">
                <a:latin typeface="+mn-ea"/>
                <a:ea typeface="+mn-ea"/>
                <a:sym typeface="Wingdings" pitchFamily="2" charset="2"/>
              </a:rPr>
              <a:t>)</a:t>
            </a:r>
            <a:br>
              <a:rPr kumimoji="1" lang="en-US" altLang="ko-KR" sz="1200" dirty="0" smtClean="0">
                <a:latin typeface="+mn-ea"/>
                <a:ea typeface="+mn-ea"/>
                <a:sym typeface="Wingdings" pitchFamily="2" charset="2"/>
              </a:rPr>
            </a:br>
            <a:r>
              <a:rPr kumimoji="1" lang="en-US" altLang="ko-KR" sz="1200" dirty="0" smtClean="0">
                <a:latin typeface="+mn-ea"/>
                <a:ea typeface="+mn-ea"/>
                <a:sym typeface="Wingdings" pitchFamily="2" charset="2"/>
              </a:rPr>
              <a:t>- </a:t>
            </a:r>
            <a:r>
              <a:rPr kumimoji="1" lang="ko-KR" altLang="en-US" sz="1200" dirty="0" smtClean="0">
                <a:latin typeface="+mn-ea"/>
                <a:ea typeface="+mn-ea"/>
                <a:sym typeface="Wingdings" pitchFamily="2" charset="2"/>
              </a:rPr>
              <a:t>상황접수건 조치</a:t>
            </a:r>
            <a:r>
              <a:rPr kumimoji="1" lang="en-US" altLang="ko-KR" sz="1200" dirty="0" smtClean="0">
                <a:latin typeface="+mn-ea"/>
                <a:ea typeface="+mn-ea"/>
                <a:sym typeface="Wingdings" pitchFamily="2" charset="2"/>
              </a:rPr>
              <a:t/>
            </a:r>
            <a:br>
              <a:rPr kumimoji="1" lang="en-US" altLang="ko-KR" sz="1200" dirty="0" smtClean="0">
                <a:latin typeface="+mn-ea"/>
                <a:ea typeface="+mn-ea"/>
                <a:sym typeface="Wingdings" pitchFamily="2" charset="2"/>
              </a:rPr>
            </a:br>
            <a:r>
              <a:rPr kumimoji="1" lang="en-US" altLang="ko-KR" sz="1200" dirty="0" smtClean="0">
                <a:latin typeface="+mn-ea"/>
                <a:ea typeface="+mn-ea"/>
                <a:sym typeface="Wingdings" pitchFamily="2" charset="2"/>
              </a:rPr>
              <a:t>- </a:t>
            </a:r>
            <a:r>
              <a:rPr kumimoji="1" lang="ko-KR" altLang="en-US" sz="1200" dirty="0" smtClean="0">
                <a:latin typeface="+mn-ea"/>
                <a:ea typeface="+mn-ea"/>
                <a:sym typeface="Wingdings" pitchFamily="2" charset="2"/>
              </a:rPr>
              <a:t>화면 점검 대상 성공</a:t>
            </a:r>
            <a:endParaRPr lang="ko-KR" altLang="en-US" sz="1200" dirty="0">
              <a:latin typeface="+mn-ea"/>
              <a:ea typeface="+mn-ea"/>
            </a:endParaRPr>
          </a:p>
        </p:txBody>
      </p:sp>
      <p:pic>
        <p:nvPicPr>
          <p:cNvPr id="52" name="Picture 5" descr="033"/>
          <p:cNvPicPr>
            <a:picLocks noChangeAspect="1" noChangeArrowheads="1"/>
          </p:cNvPicPr>
          <p:nvPr/>
        </p:nvPicPr>
        <p:blipFill>
          <a:blip r:embed="rId2" cstate="print"/>
          <a:srcRect/>
          <a:stretch>
            <a:fillRect/>
          </a:stretch>
        </p:blipFill>
        <p:spPr bwMode="auto">
          <a:xfrm>
            <a:off x="632520" y="2998543"/>
            <a:ext cx="471787" cy="438804"/>
          </a:xfrm>
          <a:prstGeom prst="rect">
            <a:avLst/>
          </a:prstGeom>
          <a:solidFill>
            <a:schemeClr val="bg1"/>
          </a:solidFill>
          <a:ln w="3175">
            <a:solidFill>
              <a:schemeClr val="bg2">
                <a:lumMod val="50000"/>
              </a:schemeClr>
            </a:solidFill>
            <a:miter lim="800000"/>
            <a:headEnd/>
            <a:tailEnd/>
          </a:ln>
        </p:spPr>
      </p:pic>
      <p:sp>
        <p:nvSpPr>
          <p:cNvPr id="55" name="TextBox 54"/>
          <p:cNvSpPr txBox="1"/>
          <p:nvPr/>
        </p:nvSpPr>
        <p:spPr>
          <a:xfrm>
            <a:off x="580382" y="2674569"/>
            <a:ext cx="3821880" cy="246221"/>
          </a:xfrm>
          <a:prstGeom prst="rect">
            <a:avLst/>
          </a:prstGeom>
          <a:noFill/>
        </p:spPr>
        <p:txBody>
          <a:bodyPr wrap="none" rtlCol="0">
            <a:spAutoFit/>
          </a:bodyPr>
          <a:lstStyle/>
          <a:p>
            <a:pPr marL="88900" indent="-88900"/>
            <a:r>
              <a:rPr lang="en-US" altLang="ko-KR" b="1" dirty="0" smtClean="0">
                <a:latin typeface="+mn-ea"/>
                <a:ea typeface="+mn-ea"/>
              </a:rPr>
              <a:t>“</a:t>
            </a:r>
            <a:r>
              <a:rPr lang="ko-KR" altLang="en-US" b="1" dirty="0" smtClean="0">
                <a:latin typeface="+mn-ea"/>
                <a:ea typeface="+mn-ea"/>
              </a:rPr>
              <a:t>현업 </a:t>
            </a:r>
            <a:r>
              <a:rPr lang="ko-KR" altLang="en-US" b="1" dirty="0" err="1" smtClean="0">
                <a:latin typeface="+mn-ea"/>
                <a:ea typeface="+mn-ea"/>
              </a:rPr>
              <a:t>점검자</a:t>
            </a:r>
            <a:r>
              <a:rPr lang="ko-KR" altLang="en-US" b="1" dirty="0" err="1">
                <a:latin typeface="+mn-ea"/>
                <a:ea typeface="+mn-ea"/>
              </a:rPr>
              <a:t>별</a:t>
            </a:r>
            <a:r>
              <a:rPr lang="ko-KR" altLang="en-US" b="1" dirty="0">
                <a:latin typeface="+mn-ea"/>
                <a:ea typeface="+mn-ea"/>
              </a:rPr>
              <a:t> </a:t>
            </a:r>
            <a:r>
              <a:rPr lang="ko-KR" altLang="en-US" b="1" dirty="0" smtClean="0">
                <a:latin typeface="+mn-ea"/>
                <a:ea typeface="+mn-ea"/>
              </a:rPr>
              <a:t>점검 대상 화면 </a:t>
            </a:r>
            <a:r>
              <a:rPr lang="en-US" altLang="ko-KR" b="1" dirty="0" smtClean="0">
                <a:latin typeface="+mn-ea"/>
                <a:ea typeface="+mn-ea"/>
              </a:rPr>
              <a:t>: </a:t>
            </a:r>
            <a:r>
              <a:rPr lang="ko-KR" altLang="en-US" b="1" dirty="0" err="1" smtClean="0">
                <a:latin typeface="+mn-ea"/>
                <a:ea typeface="+mn-ea"/>
              </a:rPr>
              <a:t>본이행</a:t>
            </a:r>
            <a:r>
              <a:rPr lang="ko-KR" altLang="en-US" b="1" dirty="0" smtClean="0">
                <a:latin typeface="+mn-ea"/>
                <a:ea typeface="+mn-ea"/>
              </a:rPr>
              <a:t> 시나리오에 사</a:t>
            </a:r>
            <a:r>
              <a:rPr lang="ko-KR" altLang="en-US" b="1" dirty="0">
                <a:latin typeface="+mn-ea"/>
                <a:ea typeface="+mn-ea"/>
              </a:rPr>
              <a:t>전 </a:t>
            </a:r>
            <a:r>
              <a:rPr lang="ko-KR" altLang="en-US" b="1" dirty="0" smtClean="0">
                <a:latin typeface="+mn-ea"/>
                <a:ea typeface="+mn-ea"/>
              </a:rPr>
              <a:t>등록</a:t>
            </a:r>
            <a:r>
              <a:rPr lang="en-US" altLang="ko-KR" b="1" dirty="0" smtClean="0">
                <a:latin typeface="+mn-ea"/>
                <a:ea typeface="+mn-ea"/>
              </a:rPr>
              <a:t>”</a:t>
            </a:r>
          </a:p>
        </p:txBody>
      </p:sp>
      <p:pic>
        <p:nvPicPr>
          <p:cNvPr id="56" name="그림 55"/>
          <p:cNvPicPr>
            <a:picLocks noChangeAspect="1"/>
          </p:cNvPicPr>
          <p:nvPr/>
        </p:nvPicPr>
        <p:blipFill>
          <a:blip r:embed="rId3" cstate="print"/>
          <a:stretch>
            <a:fillRect/>
          </a:stretch>
        </p:blipFill>
        <p:spPr>
          <a:xfrm>
            <a:off x="1332052" y="3387715"/>
            <a:ext cx="808924" cy="659450"/>
          </a:xfrm>
          <a:prstGeom prst="rect">
            <a:avLst/>
          </a:prstGeom>
          <a:ln w="12700">
            <a:solidFill>
              <a:schemeClr val="tx1"/>
            </a:solidFill>
          </a:ln>
        </p:spPr>
      </p:pic>
      <p:cxnSp>
        <p:nvCxnSpPr>
          <p:cNvPr id="58" name="구부러진 연결선 57"/>
          <p:cNvCxnSpPr>
            <a:stCxn id="52" idx="2"/>
            <a:endCxn id="56" idx="1"/>
          </p:cNvCxnSpPr>
          <p:nvPr/>
        </p:nvCxnSpPr>
        <p:spPr>
          <a:xfrm rot="16200000" flipH="1">
            <a:off x="960187" y="3345574"/>
            <a:ext cx="280093" cy="463638"/>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14305" y="4946874"/>
            <a:ext cx="3109267" cy="473976"/>
          </a:xfrm>
          <a:prstGeom prst="rect">
            <a:avLst/>
          </a:prstGeom>
          <a:noFill/>
        </p:spPr>
        <p:txBody>
          <a:bodyPr wrap="square" rtlCol="0">
            <a:spAutoFit/>
          </a:bodyPr>
          <a:lstStyle/>
          <a:p>
            <a:pPr marL="142875" lvl="0" indent="-142875" eaLnBrk="0" fontAlgn="base" hangingPunct="0">
              <a:spcBef>
                <a:spcPct val="20000"/>
              </a:spcBef>
              <a:spcAft>
                <a:spcPts val="600"/>
              </a:spcAft>
              <a:buClr>
                <a:srgbClr val="000000"/>
              </a:buClr>
              <a:buSzPct val="100000"/>
              <a:buFont typeface="Arial" pitchFamily="34" charset="0"/>
              <a:buChar char="•"/>
            </a:pPr>
            <a:r>
              <a:rPr lang="ko-KR" altLang="en-US" sz="900" b="1" dirty="0" smtClean="0">
                <a:latin typeface="+mn-ea"/>
                <a:ea typeface="+mn-ea"/>
              </a:rPr>
              <a:t>지정된 테스트 </a:t>
            </a:r>
            <a:r>
              <a:rPr lang="en-US" altLang="ko-KR" sz="900" b="1" dirty="0" smtClean="0">
                <a:latin typeface="+mn-ea"/>
                <a:ea typeface="+mn-ea"/>
              </a:rPr>
              <a:t>PC/</a:t>
            </a:r>
            <a:r>
              <a:rPr lang="ko-KR" altLang="en-US" sz="900" b="1" dirty="0" smtClean="0">
                <a:latin typeface="+mn-ea"/>
                <a:ea typeface="+mn-ea"/>
              </a:rPr>
              <a:t>기기에서 실시</a:t>
            </a:r>
            <a:endParaRPr lang="en-US" altLang="ko-KR" sz="900" b="1" dirty="0" smtClean="0">
              <a:latin typeface="+mn-ea"/>
              <a:ea typeface="+mn-ea"/>
            </a:endParaRPr>
          </a:p>
          <a:p>
            <a:pPr marL="142875" lvl="0" indent="-142875" eaLnBrk="0" fontAlgn="base" hangingPunct="0">
              <a:spcBef>
                <a:spcPct val="20000"/>
              </a:spcBef>
              <a:spcAft>
                <a:spcPts val="600"/>
              </a:spcAft>
              <a:buClr>
                <a:srgbClr val="000000"/>
              </a:buClr>
              <a:buSzPct val="100000"/>
              <a:buFont typeface="Arial" pitchFamily="34" charset="0"/>
              <a:buChar char="•"/>
            </a:pPr>
            <a:r>
              <a:rPr lang="ko-KR" altLang="en-US" sz="900" b="1" dirty="0" smtClean="0">
                <a:latin typeface="+mn-ea"/>
                <a:ea typeface="+mn-ea"/>
              </a:rPr>
              <a:t>테스</a:t>
            </a:r>
            <a:r>
              <a:rPr lang="ko-KR" altLang="en-US" sz="900" b="1" dirty="0">
                <a:latin typeface="+mn-ea"/>
                <a:ea typeface="+mn-ea"/>
              </a:rPr>
              <a:t>트 </a:t>
            </a:r>
            <a:r>
              <a:rPr lang="ko-KR" altLang="en-US" sz="900" b="1" dirty="0" smtClean="0">
                <a:latin typeface="+mn-ea"/>
                <a:ea typeface="+mn-ea"/>
              </a:rPr>
              <a:t>대상 화면 사전 선정 및 </a:t>
            </a:r>
            <a:r>
              <a:rPr lang="ko-KR" altLang="en-US" sz="900" b="1" dirty="0" err="1" smtClean="0">
                <a:latin typeface="+mn-ea"/>
                <a:ea typeface="+mn-ea"/>
              </a:rPr>
              <a:t>점검자</a:t>
            </a:r>
            <a:r>
              <a:rPr lang="ko-KR" altLang="en-US" sz="900" b="1" dirty="0" smtClean="0">
                <a:latin typeface="+mn-ea"/>
                <a:ea typeface="+mn-ea"/>
              </a:rPr>
              <a:t> 사전 지정</a:t>
            </a:r>
            <a:endParaRPr lang="ko-KR" altLang="en-US" sz="900" b="1" dirty="0">
              <a:latin typeface="+mn-ea"/>
              <a:ea typeface="+mn-ea"/>
            </a:endParaRPr>
          </a:p>
        </p:txBody>
      </p:sp>
      <p:sp>
        <p:nvSpPr>
          <p:cNvPr id="64" name="순서도: 판단 63"/>
          <p:cNvSpPr/>
          <p:nvPr/>
        </p:nvSpPr>
        <p:spPr>
          <a:xfrm>
            <a:off x="2570410" y="3373467"/>
            <a:ext cx="785818" cy="500066"/>
          </a:xfrm>
          <a:prstGeom prst="flowChartDecision">
            <a:avLst/>
          </a:prstGeom>
          <a:solidFill>
            <a:schemeClr val="bg2">
              <a:lumMod val="90000"/>
            </a:schemeClr>
          </a:solidFill>
          <a:ln>
            <a:solidFill>
              <a:schemeClr val="tx1">
                <a:lumMod val="65000"/>
                <a:lumOff val="35000"/>
              </a:schemeClr>
            </a:solidFill>
          </a:ln>
          <a:effectLst/>
        </p:spPr>
        <p:txBody>
          <a:bodyPr wrap="none" lIns="0" tIns="0" rIns="0" bIns="0" anchor="ctr">
            <a:noAutofit/>
          </a:bodyPr>
          <a:lstStyle/>
          <a:p>
            <a:pPr algn="ctr" defTabSz="1222375" eaLnBrk="0" hangingPunct="0">
              <a:lnSpc>
                <a:spcPct val="90000"/>
              </a:lnSpc>
              <a:spcBef>
                <a:spcPct val="0"/>
              </a:spcBef>
              <a:buFont typeface="Wingdings" pitchFamily="2" charset="2"/>
            </a:pPr>
            <a:r>
              <a:rPr kumimoji="1" lang="ko-KR" altLang="en-US" sz="900" b="1" dirty="0" smtClean="0">
                <a:solidFill>
                  <a:prstClr val="black"/>
                </a:solidFill>
                <a:latin typeface="+mn-ea"/>
                <a:ea typeface="+mn-ea"/>
              </a:rPr>
              <a:t>정상</a:t>
            </a:r>
            <a:endParaRPr kumimoji="1" lang="ko-KR" altLang="en-US" sz="900" b="1" dirty="0">
              <a:solidFill>
                <a:prstClr val="black"/>
              </a:solidFill>
              <a:latin typeface="+mn-ea"/>
              <a:ea typeface="+mn-ea"/>
            </a:endParaRPr>
          </a:p>
        </p:txBody>
      </p:sp>
      <p:sp>
        <p:nvSpPr>
          <p:cNvPr id="65" name="TextBox 64"/>
          <p:cNvSpPr txBox="1"/>
          <p:nvPr/>
        </p:nvSpPr>
        <p:spPr>
          <a:xfrm>
            <a:off x="3368824" y="3369477"/>
            <a:ext cx="214314" cy="230832"/>
          </a:xfrm>
          <a:prstGeom prst="rect">
            <a:avLst/>
          </a:prstGeom>
          <a:noFill/>
        </p:spPr>
        <p:txBody>
          <a:bodyPr wrap="square" rtlCol="0">
            <a:spAutoFit/>
          </a:bodyPr>
          <a:lstStyle/>
          <a:p>
            <a:r>
              <a:rPr lang="en-US" altLang="ko-KR" sz="900" dirty="0" smtClean="0">
                <a:latin typeface="+mn-ea"/>
                <a:ea typeface="+mn-ea"/>
              </a:rPr>
              <a:t>Y</a:t>
            </a:r>
            <a:endParaRPr lang="ko-KR" altLang="en-US" sz="900" dirty="0">
              <a:latin typeface="+mn-ea"/>
              <a:ea typeface="+mn-ea"/>
            </a:endParaRPr>
          </a:p>
        </p:txBody>
      </p:sp>
      <p:sp>
        <p:nvSpPr>
          <p:cNvPr id="69" name="TextBox 68"/>
          <p:cNvSpPr txBox="1"/>
          <p:nvPr/>
        </p:nvSpPr>
        <p:spPr>
          <a:xfrm>
            <a:off x="2664784" y="3816333"/>
            <a:ext cx="214314" cy="230832"/>
          </a:xfrm>
          <a:prstGeom prst="rect">
            <a:avLst/>
          </a:prstGeom>
          <a:noFill/>
        </p:spPr>
        <p:txBody>
          <a:bodyPr wrap="square" rtlCol="0">
            <a:spAutoFit/>
          </a:bodyPr>
          <a:lstStyle/>
          <a:p>
            <a:r>
              <a:rPr lang="en-US" altLang="ko-KR" sz="900" dirty="0" smtClean="0">
                <a:latin typeface="+mn-ea"/>
                <a:ea typeface="+mn-ea"/>
              </a:rPr>
              <a:t>N</a:t>
            </a:r>
            <a:endParaRPr lang="ko-KR" altLang="en-US" sz="900" dirty="0">
              <a:latin typeface="+mn-ea"/>
              <a:ea typeface="+mn-ea"/>
            </a:endParaRPr>
          </a:p>
        </p:txBody>
      </p:sp>
      <p:cxnSp>
        <p:nvCxnSpPr>
          <p:cNvPr id="70" name="직선 화살표 연결선 69"/>
          <p:cNvCxnSpPr/>
          <p:nvPr/>
        </p:nvCxnSpPr>
        <p:spPr>
          <a:xfrm>
            <a:off x="3356228" y="3623500"/>
            <a:ext cx="360000" cy="0"/>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1" name="직선 화살표 연결선 70"/>
          <p:cNvCxnSpPr>
            <a:stCxn id="64" idx="2"/>
          </p:cNvCxnSpPr>
          <p:nvPr/>
        </p:nvCxnSpPr>
        <p:spPr>
          <a:xfrm flipH="1">
            <a:off x="2956642" y="3873533"/>
            <a:ext cx="0" cy="324000"/>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2" name="Text Box 40"/>
          <p:cNvSpPr txBox="1">
            <a:spLocks noChangeArrowheads="1"/>
          </p:cNvSpPr>
          <p:nvPr/>
        </p:nvSpPr>
        <p:spPr bwMode="auto">
          <a:xfrm>
            <a:off x="2606129" y="4211846"/>
            <a:ext cx="714380" cy="428628"/>
          </a:xfrm>
          <a:prstGeom prst="rect">
            <a:avLst/>
          </a:prstGeom>
          <a:solidFill>
            <a:schemeClr val="bg2">
              <a:lumMod val="90000"/>
            </a:schemeClr>
          </a:solidFill>
          <a:ln>
            <a:solidFill>
              <a:schemeClr val="tx1">
                <a:lumMod val="65000"/>
                <a:lumOff val="35000"/>
              </a:schemeClr>
            </a:solidFill>
          </a:ln>
          <a:effectLst/>
        </p:spPr>
        <p:txBody>
          <a:bodyPr wrap="none" lIns="0" tIns="0" rIns="0" bIns="0" anchor="ctr">
            <a:noAutofit/>
          </a:bodyPr>
          <a:lstStyle>
            <a:lvl1pPr algn="l" defTabSz="1222375" eaLnBrk="0" hangingPunct="0">
              <a:lnSpc>
                <a:spcPct val="90000"/>
              </a:lnSpc>
              <a:spcBef>
                <a:spcPct val="10000"/>
              </a:spcBef>
              <a:buFont typeface="Wingdings" pitchFamily="2" charset="2"/>
              <a:defRPr kumimoji="1" sz="1000">
                <a:solidFill>
                  <a:srgbClr val="000000"/>
                </a:solidFill>
                <a:latin typeface="HY헤드라인M" pitchFamily="18" charset="-127"/>
                <a:ea typeface="HY헤드라인M" pitchFamily="18" charset="-127"/>
              </a:defRPr>
            </a:lvl1pPr>
            <a:lvl2pPr marL="611188" algn="l" defTabSz="1222375" eaLnBrk="0" hangingPunct="0">
              <a:lnSpc>
                <a:spcPct val="90000"/>
              </a:lnSpc>
              <a:spcBef>
                <a:spcPct val="10000"/>
              </a:spcBef>
              <a:buFont typeface="Wingdings" pitchFamily="2" charset="2"/>
              <a:defRPr kumimoji="1" sz="1000">
                <a:solidFill>
                  <a:srgbClr val="000000"/>
                </a:solidFill>
                <a:latin typeface="HY헤드라인M" pitchFamily="18" charset="-127"/>
                <a:ea typeface="HY헤드라인M" pitchFamily="18" charset="-127"/>
              </a:defRPr>
            </a:lvl2pPr>
            <a:lvl3pPr marL="1222375" algn="l" defTabSz="1222375" eaLnBrk="0" hangingPunct="0">
              <a:lnSpc>
                <a:spcPct val="90000"/>
              </a:lnSpc>
              <a:spcBef>
                <a:spcPct val="10000"/>
              </a:spcBef>
              <a:buFont typeface="Wingdings" pitchFamily="2" charset="2"/>
              <a:defRPr kumimoji="1" sz="1000">
                <a:solidFill>
                  <a:srgbClr val="000000"/>
                </a:solidFill>
                <a:latin typeface="HY헤드라인M" pitchFamily="18" charset="-127"/>
                <a:ea typeface="HY헤드라인M" pitchFamily="18" charset="-127"/>
              </a:defRPr>
            </a:lvl3pPr>
            <a:lvl4pPr marL="1833563" algn="l" defTabSz="1222375" eaLnBrk="0" hangingPunct="0">
              <a:lnSpc>
                <a:spcPct val="90000"/>
              </a:lnSpc>
              <a:spcBef>
                <a:spcPct val="10000"/>
              </a:spcBef>
              <a:buFont typeface="Wingdings" pitchFamily="2" charset="2"/>
              <a:defRPr kumimoji="1" sz="1000">
                <a:solidFill>
                  <a:srgbClr val="000000"/>
                </a:solidFill>
                <a:latin typeface="HY헤드라인M" pitchFamily="18" charset="-127"/>
                <a:ea typeface="HY헤드라인M" pitchFamily="18" charset="-127"/>
              </a:defRPr>
            </a:lvl4pPr>
            <a:lvl5pPr marL="2441575" algn="l" defTabSz="1222375" eaLnBrk="0" hangingPunct="0">
              <a:lnSpc>
                <a:spcPct val="90000"/>
              </a:lnSpc>
              <a:spcBef>
                <a:spcPct val="10000"/>
              </a:spcBef>
              <a:buFont typeface="Wingdings" pitchFamily="2" charset="2"/>
              <a:defRPr kumimoji="1" sz="1000">
                <a:solidFill>
                  <a:srgbClr val="000000"/>
                </a:solidFill>
                <a:latin typeface="HY헤드라인M" pitchFamily="18" charset="-127"/>
                <a:ea typeface="HY헤드라인M" pitchFamily="18" charset="-127"/>
              </a:defRPr>
            </a:lvl5pPr>
            <a:lvl6pPr marL="2898775" defTabSz="1222375" eaLnBrk="0" fontAlgn="base" hangingPunct="0">
              <a:lnSpc>
                <a:spcPct val="90000"/>
              </a:lnSpc>
              <a:spcBef>
                <a:spcPct val="10000"/>
              </a:spcBef>
              <a:spcAft>
                <a:spcPct val="0"/>
              </a:spcAft>
              <a:buFont typeface="Wingdings" pitchFamily="2" charset="2"/>
              <a:defRPr kumimoji="1" sz="1000">
                <a:solidFill>
                  <a:srgbClr val="000000"/>
                </a:solidFill>
                <a:latin typeface="HY헤드라인M" pitchFamily="18" charset="-127"/>
                <a:ea typeface="HY헤드라인M" pitchFamily="18" charset="-127"/>
              </a:defRPr>
            </a:lvl6pPr>
            <a:lvl7pPr marL="3355975" defTabSz="1222375" eaLnBrk="0" fontAlgn="base" hangingPunct="0">
              <a:lnSpc>
                <a:spcPct val="90000"/>
              </a:lnSpc>
              <a:spcBef>
                <a:spcPct val="10000"/>
              </a:spcBef>
              <a:spcAft>
                <a:spcPct val="0"/>
              </a:spcAft>
              <a:buFont typeface="Wingdings" pitchFamily="2" charset="2"/>
              <a:defRPr kumimoji="1" sz="1000">
                <a:solidFill>
                  <a:srgbClr val="000000"/>
                </a:solidFill>
                <a:latin typeface="HY헤드라인M" pitchFamily="18" charset="-127"/>
                <a:ea typeface="HY헤드라인M" pitchFamily="18" charset="-127"/>
              </a:defRPr>
            </a:lvl7pPr>
            <a:lvl8pPr marL="3813175" defTabSz="1222375" eaLnBrk="0" fontAlgn="base" hangingPunct="0">
              <a:lnSpc>
                <a:spcPct val="90000"/>
              </a:lnSpc>
              <a:spcBef>
                <a:spcPct val="10000"/>
              </a:spcBef>
              <a:spcAft>
                <a:spcPct val="0"/>
              </a:spcAft>
              <a:buFont typeface="Wingdings" pitchFamily="2" charset="2"/>
              <a:defRPr kumimoji="1" sz="1000">
                <a:solidFill>
                  <a:srgbClr val="000000"/>
                </a:solidFill>
                <a:latin typeface="HY헤드라인M" pitchFamily="18" charset="-127"/>
                <a:ea typeface="HY헤드라인M" pitchFamily="18" charset="-127"/>
              </a:defRPr>
            </a:lvl8pPr>
            <a:lvl9pPr marL="4270375" defTabSz="1222375" eaLnBrk="0" fontAlgn="base" hangingPunct="0">
              <a:lnSpc>
                <a:spcPct val="90000"/>
              </a:lnSpc>
              <a:spcBef>
                <a:spcPct val="10000"/>
              </a:spcBef>
              <a:spcAft>
                <a:spcPct val="0"/>
              </a:spcAft>
              <a:buFont typeface="Wingdings" pitchFamily="2" charset="2"/>
              <a:defRPr kumimoji="1" sz="1000">
                <a:solidFill>
                  <a:srgbClr val="000000"/>
                </a:solidFill>
                <a:latin typeface="HY헤드라인M" pitchFamily="18" charset="-127"/>
                <a:ea typeface="HY헤드라인M" pitchFamily="18" charset="-127"/>
              </a:defRPr>
            </a:lvl9pPr>
          </a:lstStyle>
          <a:p>
            <a:pPr algn="ctr">
              <a:spcBef>
                <a:spcPct val="0"/>
              </a:spcBef>
            </a:pPr>
            <a:r>
              <a:rPr lang="ko-KR" altLang="en-US" sz="900" b="1" dirty="0" smtClean="0">
                <a:solidFill>
                  <a:prstClr val="black"/>
                </a:solidFill>
                <a:latin typeface="+mn-ea"/>
                <a:ea typeface="+mn-ea"/>
              </a:rPr>
              <a:t>상황접수</a:t>
            </a:r>
            <a:r>
              <a:rPr lang="en-US" altLang="ko-KR" sz="900" b="1" dirty="0" smtClean="0">
                <a:solidFill>
                  <a:prstClr val="black"/>
                </a:solidFill>
                <a:latin typeface="+mn-ea"/>
                <a:ea typeface="+mn-ea"/>
              </a:rPr>
              <a:t>(</a:t>
            </a:r>
            <a:r>
              <a:rPr lang="ko-KR" altLang="en-US" sz="900" b="1" dirty="0" smtClean="0">
                <a:solidFill>
                  <a:prstClr val="black"/>
                </a:solidFill>
                <a:latin typeface="+mn-ea"/>
                <a:ea typeface="+mn-ea"/>
              </a:rPr>
              <a:t>메신저</a:t>
            </a:r>
            <a:r>
              <a:rPr lang="en-US" altLang="ko-KR" sz="900" b="1" dirty="0" smtClean="0">
                <a:solidFill>
                  <a:prstClr val="black"/>
                </a:solidFill>
                <a:latin typeface="+mn-ea"/>
                <a:ea typeface="+mn-ea"/>
              </a:rPr>
              <a:t>)</a:t>
            </a:r>
          </a:p>
          <a:p>
            <a:pPr algn="ctr">
              <a:spcBef>
                <a:spcPct val="0"/>
              </a:spcBef>
            </a:pPr>
            <a:r>
              <a:rPr lang="en-US" altLang="ko-KR" sz="900" b="1" dirty="0" smtClean="0">
                <a:solidFill>
                  <a:prstClr val="black"/>
                </a:solidFill>
                <a:latin typeface="+mn-ea"/>
                <a:ea typeface="+mn-ea"/>
              </a:rPr>
              <a:t>/</a:t>
            </a:r>
          </a:p>
          <a:p>
            <a:pPr algn="ctr">
              <a:spcBef>
                <a:spcPct val="0"/>
              </a:spcBef>
            </a:pPr>
            <a:r>
              <a:rPr lang="en-US" altLang="ko-KR" sz="900" b="1" dirty="0" smtClean="0">
                <a:solidFill>
                  <a:schemeClr val="tx1"/>
                </a:solidFill>
                <a:latin typeface="+mn-ea"/>
                <a:ea typeface="+mn-ea"/>
              </a:rPr>
              <a:t>SI </a:t>
            </a:r>
            <a:r>
              <a:rPr lang="ko-KR" altLang="en-US" sz="900" b="1" dirty="0" smtClean="0">
                <a:solidFill>
                  <a:schemeClr val="tx1"/>
                </a:solidFill>
                <a:latin typeface="+mn-ea"/>
                <a:ea typeface="+mn-ea"/>
              </a:rPr>
              <a:t>조치</a:t>
            </a:r>
            <a:endParaRPr lang="ko-KR" altLang="en-US" sz="900" b="1" dirty="0">
              <a:solidFill>
                <a:schemeClr val="tx1"/>
              </a:solidFill>
              <a:latin typeface="+mn-ea"/>
              <a:ea typeface="+mn-ea"/>
            </a:endParaRPr>
          </a:p>
        </p:txBody>
      </p:sp>
      <p:sp>
        <p:nvSpPr>
          <p:cNvPr id="73" name="모서리가 둥근 직사각형 72"/>
          <p:cNvSpPr/>
          <p:nvPr/>
        </p:nvSpPr>
        <p:spPr>
          <a:xfrm>
            <a:off x="3722538" y="3387715"/>
            <a:ext cx="942430" cy="471571"/>
          </a:xfrm>
          <a:prstGeom prst="roundRect">
            <a:avLst/>
          </a:prstGeom>
          <a:solidFill>
            <a:schemeClr val="bg2">
              <a:lumMod val="90000"/>
            </a:schemeClr>
          </a:solidFill>
          <a:ln w="0"/>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ko-KR" altLang="en-US" sz="900" b="1" dirty="0" smtClean="0">
                <a:solidFill>
                  <a:schemeClr val="tx1"/>
                </a:solidFill>
                <a:latin typeface="+mn-ea"/>
              </a:rPr>
              <a:t>체크 리스트</a:t>
            </a:r>
            <a:endParaRPr lang="en-US" altLang="ko-KR" sz="900" b="1" dirty="0" smtClean="0">
              <a:solidFill>
                <a:schemeClr val="tx1"/>
              </a:solidFill>
              <a:latin typeface="+mn-ea"/>
            </a:endParaRPr>
          </a:p>
          <a:p>
            <a:pPr algn="ctr"/>
            <a:r>
              <a:rPr lang="ko-KR" altLang="en-US" sz="900" b="1" dirty="0" smtClean="0">
                <a:solidFill>
                  <a:schemeClr val="tx1"/>
                </a:solidFill>
                <a:latin typeface="+mn-ea"/>
              </a:rPr>
              <a:t>결과입력</a:t>
            </a:r>
            <a:endParaRPr lang="ko-KR" altLang="en-US" sz="900" b="1" dirty="0">
              <a:solidFill>
                <a:schemeClr val="tx1"/>
              </a:solidFill>
              <a:latin typeface="+mn-ea"/>
            </a:endParaRPr>
          </a:p>
        </p:txBody>
      </p:sp>
      <p:cxnSp>
        <p:nvCxnSpPr>
          <p:cNvPr id="74" name="직선 화살표 연결선 73"/>
          <p:cNvCxnSpPr/>
          <p:nvPr/>
        </p:nvCxnSpPr>
        <p:spPr>
          <a:xfrm flipV="1">
            <a:off x="2144688" y="3623500"/>
            <a:ext cx="425722" cy="1"/>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5" name="Text Box 40"/>
          <p:cNvSpPr txBox="1">
            <a:spLocks noChangeArrowheads="1"/>
          </p:cNvSpPr>
          <p:nvPr/>
        </p:nvSpPr>
        <p:spPr bwMode="auto">
          <a:xfrm>
            <a:off x="3839516" y="4211846"/>
            <a:ext cx="714380" cy="428628"/>
          </a:xfrm>
          <a:prstGeom prst="rect">
            <a:avLst/>
          </a:prstGeom>
          <a:solidFill>
            <a:schemeClr val="bg2">
              <a:lumMod val="90000"/>
            </a:schemeClr>
          </a:solidFill>
          <a:ln>
            <a:solidFill>
              <a:schemeClr val="tx1">
                <a:lumMod val="65000"/>
                <a:lumOff val="35000"/>
              </a:schemeClr>
            </a:solidFill>
          </a:ln>
          <a:effectLst/>
        </p:spPr>
        <p:txBody>
          <a:bodyPr wrap="none" lIns="0" tIns="0" rIns="0" bIns="0" anchor="ctr">
            <a:noAutofit/>
          </a:bodyPr>
          <a:lstStyle>
            <a:lvl1pPr algn="l" defTabSz="1222375" eaLnBrk="0" hangingPunct="0">
              <a:lnSpc>
                <a:spcPct val="90000"/>
              </a:lnSpc>
              <a:spcBef>
                <a:spcPct val="10000"/>
              </a:spcBef>
              <a:buFont typeface="Wingdings" pitchFamily="2" charset="2"/>
              <a:defRPr kumimoji="1" sz="1000">
                <a:solidFill>
                  <a:srgbClr val="000000"/>
                </a:solidFill>
                <a:latin typeface="HY헤드라인M" pitchFamily="18" charset="-127"/>
                <a:ea typeface="HY헤드라인M" pitchFamily="18" charset="-127"/>
              </a:defRPr>
            </a:lvl1pPr>
            <a:lvl2pPr marL="611188" algn="l" defTabSz="1222375" eaLnBrk="0" hangingPunct="0">
              <a:lnSpc>
                <a:spcPct val="90000"/>
              </a:lnSpc>
              <a:spcBef>
                <a:spcPct val="10000"/>
              </a:spcBef>
              <a:buFont typeface="Wingdings" pitchFamily="2" charset="2"/>
              <a:defRPr kumimoji="1" sz="1000">
                <a:solidFill>
                  <a:srgbClr val="000000"/>
                </a:solidFill>
                <a:latin typeface="HY헤드라인M" pitchFamily="18" charset="-127"/>
                <a:ea typeface="HY헤드라인M" pitchFamily="18" charset="-127"/>
              </a:defRPr>
            </a:lvl2pPr>
            <a:lvl3pPr marL="1222375" algn="l" defTabSz="1222375" eaLnBrk="0" hangingPunct="0">
              <a:lnSpc>
                <a:spcPct val="90000"/>
              </a:lnSpc>
              <a:spcBef>
                <a:spcPct val="10000"/>
              </a:spcBef>
              <a:buFont typeface="Wingdings" pitchFamily="2" charset="2"/>
              <a:defRPr kumimoji="1" sz="1000">
                <a:solidFill>
                  <a:srgbClr val="000000"/>
                </a:solidFill>
                <a:latin typeface="HY헤드라인M" pitchFamily="18" charset="-127"/>
                <a:ea typeface="HY헤드라인M" pitchFamily="18" charset="-127"/>
              </a:defRPr>
            </a:lvl3pPr>
            <a:lvl4pPr marL="1833563" algn="l" defTabSz="1222375" eaLnBrk="0" hangingPunct="0">
              <a:lnSpc>
                <a:spcPct val="90000"/>
              </a:lnSpc>
              <a:spcBef>
                <a:spcPct val="10000"/>
              </a:spcBef>
              <a:buFont typeface="Wingdings" pitchFamily="2" charset="2"/>
              <a:defRPr kumimoji="1" sz="1000">
                <a:solidFill>
                  <a:srgbClr val="000000"/>
                </a:solidFill>
                <a:latin typeface="HY헤드라인M" pitchFamily="18" charset="-127"/>
                <a:ea typeface="HY헤드라인M" pitchFamily="18" charset="-127"/>
              </a:defRPr>
            </a:lvl4pPr>
            <a:lvl5pPr marL="2441575" algn="l" defTabSz="1222375" eaLnBrk="0" hangingPunct="0">
              <a:lnSpc>
                <a:spcPct val="90000"/>
              </a:lnSpc>
              <a:spcBef>
                <a:spcPct val="10000"/>
              </a:spcBef>
              <a:buFont typeface="Wingdings" pitchFamily="2" charset="2"/>
              <a:defRPr kumimoji="1" sz="1000">
                <a:solidFill>
                  <a:srgbClr val="000000"/>
                </a:solidFill>
                <a:latin typeface="HY헤드라인M" pitchFamily="18" charset="-127"/>
                <a:ea typeface="HY헤드라인M" pitchFamily="18" charset="-127"/>
              </a:defRPr>
            </a:lvl5pPr>
            <a:lvl6pPr marL="2898775" defTabSz="1222375" eaLnBrk="0" fontAlgn="base" hangingPunct="0">
              <a:lnSpc>
                <a:spcPct val="90000"/>
              </a:lnSpc>
              <a:spcBef>
                <a:spcPct val="10000"/>
              </a:spcBef>
              <a:spcAft>
                <a:spcPct val="0"/>
              </a:spcAft>
              <a:buFont typeface="Wingdings" pitchFamily="2" charset="2"/>
              <a:defRPr kumimoji="1" sz="1000">
                <a:solidFill>
                  <a:srgbClr val="000000"/>
                </a:solidFill>
                <a:latin typeface="HY헤드라인M" pitchFamily="18" charset="-127"/>
                <a:ea typeface="HY헤드라인M" pitchFamily="18" charset="-127"/>
              </a:defRPr>
            </a:lvl6pPr>
            <a:lvl7pPr marL="3355975" defTabSz="1222375" eaLnBrk="0" fontAlgn="base" hangingPunct="0">
              <a:lnSpc>
                <a:spcPct val="90000"/>
              </a:lnSpc>
              <a:spcBef>
                <a:spcPct val="10000"/>
              </a:spcBef>
              <a:spcAft>
                <a:spcPct val="0"/>
              </a:spcAft>
              <a:buFont typeface="Wingdings" pitchFamily="2" charset="2"/>
              <a:defRPr kumimoji="1" sz="1000">
                <a:solidFill>
                  <a:srgbClr val="000000"/>
                </a:solidFill>
                <a:latin typeface="HY헤드라인M" pitchFamily="18" charset="-127"/>
                <a:ea typeface="HY헤드라인M" pitchFamily="18" charset="-127"/>
              </a:defRPr>
            </a:lvl7pPr>
            <a:lvl8pPr marL="3813175" defTabSz="1222375" eaLnBrk="0" fontAlgn="base" hangingPunct="0">
              <a:lnSpc>
                <a:spcPct val="90000"/>
              </a:lnSpc>
              <a:spcBef>
                <a:spcPct val="10000"/>
              </a:spcBef>
              <a:spcAft>
                <a:spcPct val="0"/>
              </a:spcAft>
              <a:buFont typeface="Wingdings" pitchFamily="2" charset="2"/>
              <a:defRPr kumimoji="1" sz="1000">
                <a:solidFill>
                  <a:srgbClr val="000000"/>
                </a:solidFill>
                <a:latin typeface="HY헤드라인M" pitchFamily="18" charset="-127"/>
                <a:ea typeface="HY헤드라인M" pitchFamily="18" charset="-127"/>
              </a:defRPr>
            </a:lvl8pPr>
            <a:lvl9pPr marL="4270375" defTabSz="1222375" eaLnBrk="0" fontAlgn="base" hangingPunct="0">
              <a:lnSpc>
                <a:spcPct val="90000"/>
              </a:lnSpc>
              <a:spcBef>
                <a:spcPct val="10000"/>
              </a:spcBef>
              <a:spcAft>
                <a:spcPct val="0"/>
              </a:spcAft>
              <a:buFont typeface="Wingdings" pitchFamily="2" charset="2"/>
              <a:defRPr kumimoji="1" sz="1000">
                <a:solidFill>
                  <a:srgbClr val="000000"/>
                </a:solidFill>
                <a:latin typeface="HY헤드라인M" pitchFamily="18" charset="-127"/>
                <a:ea typeface="HY헤드라인M" pitchFamily="18" charset="-127"/>
              </a:defRPr>
            </a:lvl9pPr>
          </a:lstStyle>
          <a:p>
            <a:pPr algn="ctr">
              <a:spcBef>
                <a:spcPct val="0"/>
              </a:spcBef>
            </a:pPr>
            <a:r>
              <a:rPr lang="ko-KR" altLang="en-US" sz="900" b="1" dirty="0" smtClean="0">
                <a:solidFill>
                  <a:schemeClr val="tx1"/>
                </a:solidFill>
                <a:latin typeface="+mn-ea"/>
                <a:ea typeface="+mn-ea"/>
              </a:rPr>
              <a:t>조치사항</a:t>
            </a:r>
            <a:endParaRPr lang="en-US" altLang="ko-KR" sz="900" b="1" dirty="0" smtClean="0">
              <a:solidFill>
                <a:schemeClr val="tx1"/>
              </a:solidFill>
              <a:latin typeface="+mn-ea"/>
              <a:ea typeface="+mn-ea"/>
            </a:endParaRPr>
          </a:p>
          <a:p>
            <a:pPr algn="ctr">
              <a:spcBef>
                <a:spcPct val="0"/>
              </a:spcBef>
            </a:pPr>
            <a:r>
              <a:rPr lang="ko-KR" altLang="en-US" sz="900" b="1" dirty="0" smtClean="0">
                <a:solidFill>
                  <a:schemeClr val="tx1"/>
                </a:solidFill>
                <a:latin typeface="+mn-ea"/>
                <a:ea typeface="+mn-ea"/>
              </a:rPr>
              <a:t>확</a:t>
            </a:r>
            <a:r>
              <a:rPr lang="ko-KR" altLang="en-US" sz="900" b="1" dirty="0">
                <a:solidFill>
                  <a:schemeClr val="tx1"/>
                </a:solidFill>
                <a:latin typeface="+mn-ea"/>
                <a:ea typeface="+mn-ea"/>
              </a:rPr>
              <a:t>인</a:t>
            </a:r>
          </a:p>
        </p:txBody>
      </p:sp>
      <p:cxnSp>
        <p:nvCxnSpPr>
          <p:cNvPr id="76" name="직선 화살표 연결선 75"/>
          <p:cNvCxnSpPr>
            <a:stCxn id="72" idx="3"/>
            <a:endCxn id="75" idx="1"/>
          </p:cNvCxnSpPr>
          <p:nvPr/>
        </p:nvCxnSpPr>
        <p:spPr>
          <a:xfrm>
            <a:off x="3320509" y="4426160"/>
            <a:ext cx="519007" cy="0"/>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8" name="직선 화살표 연결선 77"/>
          <p:cNvCxnSpPr>
            <a:stCxn id="75" idx="0"/>
            <a:endCxn id="73" idx="2"/>
          </p:cNvCxnSpPr>
          <p:nvPr/>
        </p:nvCxnSpPr>
        <p:spPr>
          <a:xfrm flipH="1" flipV="1">
            <a:off x="4193753" y="3859286"/>
            <a:ext cx="2953" cy="352560"/>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585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제목 3"/>
          <p:cNvSpPr txBox="1">
            <a:spLocks/>
          </p:cNvSpPr>
          <p:nvPr/>
        </p:nvSpPr>
        <p:spPr>
          <a:xfrm>
            <a:off x="334952" y="453093"/>
            <a:ext cx="8516033" cy="461665"/>
          </a:xfrm>
          <a:prstGeom prst="rect">
            <a:avLst/>
          </a:prstGeom>
        </p:spPr>
        <p:txBody>
          <a:bodyPr/>
          <a:lstStyle>
            <a:lvl1pPr algn="l" defTabSz="844083" rtl="0" eaLnBrk="1" latinLnBrk="1" hangingPunct="1">
              <a:spcBef>
                <a:spcPct val="0"/>
              </a:spcBef>
              <a:buNone/>
              <a:defRPr lang="ko-KR" altLang="en-US" sz="2000" b="1" kern="1200" dirty="0">
                <a:solidFill>
                  <a:schemeClr val="tx1">
                    <a:lumMod val="85000"/>
                    <a:lumOff val="15000"/>
                  </a:schemeClr>
                </a:solidFill>
                <a:latin typeface="+mn-ea"/>
                <a:ea typeface="+mn-ea"/>
                <a:cs typeface="Arial" pitchFamily="34" charset="0"/>
              </a:defRPr>
            </a:lvl1pPr>
          </a:lstStyle>
          <a:p>
            <a:r>
              <a:rPr lang="en-US" altLang="ko-KR" sz="2400" dirty="0" smtClean="0">
                <a:solidFill>
                  <a:schemeClr val="tx1">
                    <a:lumMod val="65000"/>
                    <a:lumOff val="35000"/>
                  </a:schemeClr>
                </a:solidFill>
              </a:rPr>
              <a:t>4.5. Daily Batch </a:t>
            </a:r>
            <a:r>
              <a:rPr lang="ko-KR" altLang="en-US" sz="2400" dirty="0" smtClean="0">
                <a:solidFill>
                  <a:schemeClr val="tx1">
                    <a:lumMod val="65000"/>
                    <a:lumOff val="35000"/>
                  </a:schemeClr>
                </a:solidFill>
              </a:rPr>
              <a:t>수행 점검 방안 </a:t>
            </a:r>
            <a:r>
              <a:rPr lang="en-US" altLang="ko-KR" sz="2400" dirty="0" smtClean="0">
                <a:solidFill>
                  <a:schemeClr val="tx1">
                    <a:lumMod val="65000"/>
                    <a:lumOff val="35000"/>
                  </a:schemeClr>
                </a:solidFill>
              </a:rPr>
              <a:t>(</a:t>
            </a:r>
            <a:r>
              <a:rPr lang="ko-KR" altLang="en-US" sz="2400" dirty="0" smtClean="0">
                <a:solidFill>
                  <a:schemeClr val="tx1">
                    <a:lumMod val="65000"/>
                    <a:lumOff val="35000"/>
                  </a:schemeClr>
                </a:solidFill>
              </a:rPr>
              <a:t>오픈 후 작업</a:t>
            </a:r>
            <a:r>
              <a:rPr lang="en-US" altLang="ko-KR" sz="2400" dirty="0" smtClean="0">
                <a:solidFill>
                  <a:schemeClr val="tx1">
                    <a:lumMod val="65000"/>
                    <a:lumOff val="35000"/>
                  </a:schemeClr>
                </a:solidFill>
              </a:rPr>
              <a:t>)</a:t>
            </a:r>
            <a:endParaRPr lang="ko-KR" altLang="en-US" sz="1800" dirty="0">
              <a:solidFill>
                <a:schemeClr val="tx1">
                  <a:lumMod val="65000"/>
                  <a:lumOff val="35000"/>
                </a:schemeClr>
              </a:solidFill>
            </a:endParaRPr>
          </a:p>
        </p:txBody>
      </p:sp>
      <p:graphicFrame>
        <p:nvGraphicFramePr>
          <p:cNvPr id="66" name="Group 353"/>
          <p:cNvGraphicFramePr>
            <a:graphicFrameLocks noGrp="1"/>
          </p:cNvGraphicFramePr>
          <p:nvPr>
            <p:extLst>
              <p:ext uri="{D42A27DB-BD31-4B8C-83A1-F6EECF244321}">
                <p14:modId xmlns:p14="http://schemas.microsoft.com/office/powerpoint/2010/main" val="1274618338"/>
              </p:ext>
            </p:extLst>
          </p:nvPr>
        </p:nvGraphicFramePr>
        <p:xfrm>
          <a:off x="415925" y="1341054"/>
          <a:ext cx="9070976" cy="479280"/>
        </p:xfrm>
        <a:graphic>
          <a:graphicData uri="http://schemas.openxmlformats.org/drawingml/2006/table">
            <a:tbl>
              <a:tblPr/>
              <a:tblGrid>
                <a:gridCol w="1089477"/>
                <a:gridCol w="3446011"/>
                <a:gridCol w="1163069"/>
                <a:gridCol w="3372419"/>
              </a:tblGrid>
              <a:tr h="231775">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en-US" altLang="ko-KR" sz="1100" b="1" i="0" u="none" strike="noStrike" cap="none" normalizeH="0" baseline="0" dirty="0" smtClean="0">
                          <a:ln>
                            <a:noFill/>
                          </a:ln>
                          <a:solidFill>
                            <a:schemeClr val="tx1"/>
                          </a:solidFill>
                          <a:effectLst/>
                          <a:latin typeface="+mn-ea"/>
                          <a:ea typeface="+mn-ea"/>
                        </a:rPr>
                        <a:t>Task </a:t>
                      </a:r>
                      <a:r>
                        <a:rPr kumimoji="1" lang="ko-KR" altLang="en-US" sz="1100" b="1" i="0" u="none" strike="noStrike" cap="none" normalizeH="0" baseline="0" dirty="0" smtClean="0">
                          <a:ln>
                            <a:noFill/>
                          </a:ln>
                          <a:solidFill>
                            <a:schemeClr val="tx1"/>
                          </a:solidFill>
                          <a:effectLst/>
                          <a:latin typeface="+mn-ea"/>
                          <a:ea typeface="+mn-ea"/>
                        </a:rPr>
                        <a:t>명 </a:t>
                      </a:r>
                      <a:r>
                        <a:rPr kumimoji="1" lang="en-US" altLang="ko-KR" sz="1100" b="1" i="0" u="none" strike="noStrike" cap="none" normalizeH="0" baseline="0" dirty="0" smtClean="0">
                          <a:ln>
                            <a:noFill/>
                          </a:ln>
                          <a:solidFill>
                            <a:schemeClr val="tx1"/>
                          </a:solidFill>
                          <a:effectLst/>
                          <a:latin typeface="+mn-ea"/>
                          <a:ea typeface="+mn-ea"/>
                        </a:rPr>
                        <a:t>(</a:t>
                      </a:r>
                      <a:r>
                        <a:rPr kumimoji="1" lang="ko-KR" altLang="en-US" sz="1100" b="1" i="0" u="none" strike="noStrike" cap="none" normalizeH="0" baseline="0" dirty="0" smtClean="0">
                          <a:ln>
                            <a:noFill/>
                          </a:ln>
                          <a:solidFill>
                            <a:schemeClr val="tx1"/>
                          </a:solidFill>
                          <a:effectLst/>
                          <a:latin typeface="+mn-ea"/>
                          <a:ea typeface="+mn-ea"/>
                        </a:rPr>
                        <a:t>코드</a:t>
                      </a:r>
                      <a:r>
                        <a:rPr kumimoji="1" lang="en-US" altLang="ko-KR" sz="1100" b="1" i="0" u="none" strike="noStrike" cap="none" normalizeH="0" baseline="0" dirty="0" smtClean="0">
                          <a:ln>
                            <a:noFill/>
                          </a:ln>
                          <a:solidFill>
                            <a:schemeClr val="tx1"/>
                          </a:solidFill>
                          <a:effectLst/>
                          <a:latin typeface="+mn-ea"/>
                          <a:ea typeface="+mn-ea"/>
                        </a:rPr>
                        <a:t>)</a:t>
                      </a:r>
                      <a:endParaRPr kumimoji="1" lang="ko-KR" altLang="en-US" sz="1100" b="1" i="0" u="none" strike="noStrike" cap="none" normalizeH="0" baseline="0" dirty="0" smtClean="0">
                        <a:ln>
                          <a:noFill/>
                        </a:ln>
                        <a:solidFill>
                          <a:schemeClr val="tx1"/>
                        </a:solidFill>
                        <a:effectLst/>
                        <a:latin typeface="+mn-ea"/>
                        <a:ea typeface="+mn-ea"/>
                      </a:endParaRP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en-US" altLang="ko-KR" sz="1100" b="0" i="0" u="none" strike="noStrike" cap="none" normalizeH="0" baseline="0" dirty="0" smtClean="0">
                          <a:ln>
                            <a:noFill/>
                          </a:ln>
                          <a:solidFill>
                            <a:schemeClr val="tx1"/>
                          </a:solidFill>
                          <a:effectLst/>
                          <a:latin typeface="+mn-ea"/>
                          <a:ea typeface="+mn-ea"/>
                        </a:rPr>
                        <a:t>Daily </a:t>
                      </a:r>
                      <a:r>
                        <a:rPr kumimoji="1" lang="ko-KR" altLang="en-US" sz="1100" b="0" i="0" u="none" strike="noStrike" cap="none" normalizeH="0" baseline="0" dirty="0" smtClean="0">
                          <a:ln>
                            <a:noFill/>
                          </a:ln>
                          <a:solidFill>
                            <a:schemeClr val="tx1"/>
                          </a:solidFill>
                          <a:effectLst/>
                          <a:latin typeface="+mn-ea"/>
                          <a:ea typeface="+mn-ea"/>
                        </a:rPr>
                        <a:t>배치 수행</a:t>
                      </a:r>
                      <a:r>
                        <a:rPr kumimoji="1" lang="en-US" altLang="ko-KR" sz="1100" b="0" i="0" u="none" strike="noStrike" cap="none" normalizeH="0" baseline="0" dirty="0" smtClean="0">
                          <a:ln>
                            <a:noFill/>
                          </a:ln>
                          <a:solidFill>
                            <a:schemeClr val="tx1"/>
                          </a:solidFill>
                          <a:effectLst/>
                          <a:latin typeface="+mn-ea"/>
                          <a:ea typeface="+mn-ea"/>
                        </a:rPr>
                        <a:t>/</a:t>
                      </a:r>
                      <a:r>
                        <a:rPr kumimoji="1" lang="ko-KR" altLang="en-US" sz="1100" b="0" i="0" u="none" strike="noStrike" cap="none" normalizeH="0" baseline="0" dirty="0" smtClean="0">
                          <a:ln>
                            <a:noFill/>
                          </a:ln>
                          <a:solidFill>
                            <a:schemeClr val="tx1"/>
                          </a:solidFill>
                          <a:effectLst/>
                          <a:latin typeface="+mn-ea"/>
                          <a:ea typeface="+mn-ea"/>
                        </a:rPr>
                        <a:t>검증</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en-US" altLang="ko-KR" sz="1100" b="1" i="0" u="none" strike="noStrike" cap="none" normalizeH="0" baseline="0" dirty="0" smtClean="0">
                          <a:ln>
                            <a:noFill/>
                          </a:ln>
                          <a:solidFill>
                            <a:schemeClr val="tx1"/>
                          </a:solidFill>
                          <a:effectLst/>
                          <a:latin typeface="+mn-ea"/>
                          <a:ea typeface="+mn-ea"/>
                        </a:rPr>
                        <a:t>Task </a:t>
                      </a:r>
                      <a:r>
                        <a:rPr kumimoji="1" lang="ko-KR" altLang="en-US" sz="1100" b="1" i="0" u="none" strike="noStrike" cap="none" normalizeH="0" baseline="0" dirty="0" smtClean="0">
                          <a:ln>
                            <a:noFill/>
                          </a:ln>
                          <a:solidFill>
                            <a:schemeClr val="tx1"/>
                          </a:solidFill>
                          <a:effectLst/>
                          <a:latin typeface="+mn-ea"/>
                          <a:ea typeface="+mn-ea"/>
                        </a:rPr>
                        <a:t>정의</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ko-KR" altLang="en-US" sz="1100" b="0" i="0" u="none" strike="noStrike" cap="none" normalizeH="0" baseline="0" dirty="0" smtClean="0">
                          <a:ln>
                            <a:noFill/>
                          </a:ln>
                          <a:solidFill>
                            <a:schemeClr val="tx1"/>
                          </a:solidFill>
                          <a:effectLst/>
                          <a:latin typeface="+mn-ea"/>
                          <a:ea typeface="+mn-ea"/>
                        </a:rPr>
                        <a:t>오픈 후 첫 영업일 </a:t>
                      </a:r>
                      <a:r>
                        <a:rPr kumimoji="1" lang="en-US" altLang="ko-KR" sz="1100" b="0" i="0" u="none" strike="noStrike" cap="none" normalizeH="0" baseline="0" dirty="0" smtClean="0">
                          <a:ln>
                            <a:noFill/>
                          </a:ln>
                          <a:solidFill>
                            <a:schemeClr val="tx1"/>
                          </a:solidFill>
                          <a:effectLst/>
                          <a:latin typeface="+mn-ea"/>
                          <a:ea typeface="+mn-ea"/>
                        </a:rPr>
                        <a:t>Daily </a:t>
                      </a:r>
                      <a:r>
                        <a:rPr kumimoji="1" lang="ko-KR" altLang="en-US" sz="1100" b="0" i="0" u="none" strike="noStrike" cap="none" normalizeH="0" baseline="0" dirty="0" smtClean="0">
                          <a:ln>
                            <a:noFill/>
                          </a:ln>
                          <a:solidFill>
                            <a:schemeClr val="tx1"/>
                          </a:solidFill>
                          <a:effectLst/>
                          <a:latin typeface="+mn-ea"/>
                          <a:ea typeface="+mn-ea"/>
                        </a:rPr>
                        <a:t>배치 수행</a:t>
                      </a:r>
                      <a:r>
                        <a:rPr kumimoji="1" lang="en-US" altLang="ko-KR" sz="1100" b="0" i="0" u="none" strike="noStrike" cap="none" normalizeH="0" baseline="0" dirty="0" smtClean="0">
                          <a:ln>
                            <a:noFill/>
                          </a:ln>
                          <a:solidFill>
                            <a:schemeClr val="tx1"/>
                          </a:solidFill>
                          <a:effectLst/>
                          <a:latin typeface="+mn-ea"/>
                          <a:ea typeface="+mn-ea"/>
                        </a:rPr>
                        <a:t>/</a:t>
                      </a:r>
                      <a:r>
                        <a:rPr kumimoji="1" lang="ko-KR" altLang="en-US" sz="1100" b="0" i="0" u="none" strike="noStrike" cap="none" normalizeH="0" baseline="0" dirty="0" smtClean="0">
                          <a:ln>
                            <a:noFill/>
                          </a:ln>
                          <a:solidFill>
                            <a:schemeClr val="tx1"/>
                          </a:solidFill>
                          <a:effectLst/>
                          <a:latin typeface="+mn-ea"/>
                          <a:ea typeface="+mn-ea"/>
                        </a:rPr>
                        <a:t>검증 방안</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33363">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ko-KR" altLang="en-US" sz="1100" b="1" i="0" u="none" strike="noStrike" cap="none" normalizeH="0" baseline="0" dirty="0" smtClean="0">
                          <a:ln>
                            <a:noFill/>
                          </a:ln>
                          <a:solidFill>
                            <a:schemeClr val="tx1"/>
                          </a:solidFill>
                          <a:effectLst/>
                          <a:latin typeface="+mn-ea"/>
                          <a:ea typeface="+mn-ea"/>
                        </a:rPr>
                        <a:t>작업 일자</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en-US" altLang="ko-KR" sz="1100" b="0" i="0" u="none" strike="noStrike" cap="none" normalizeH="0" baseline="0" dirty="0" smtClean="0">
                          <a:ln>
                            <a:noFill/>
                          </a:ln>
                          <a:solidFill>
                            <a:schemeClr val="tx1"/>
                          </a:solidFill>
                          <a:effectLst/>
                          <a:latin typeface="+mn-ea"/>
                          <a:ea typeface="+mn-ea"/>
                        </a:rPr>
                        <a:t>7/15 14:20 ~</a:t>
                      </a:r>
                      <a:endParaRPr kumimoji="1" lang="ko-KR" altLang="en-US" sz="1100" b="0" i="0" u="none" strike="noStrike" cap="none" normalizeH="0" baseline="0" dirty="0" smtClean="0">
                        <a:ln>
                          <a:noFill/>
                        </a:ln>
                        <a:solidFill>
                          <a:srgbClr val="FF0000"/>
                        </a:solidFill>
                        <a:effectLst/>
                        <a:latin typeface="+mn-ea"/>
                        <a:ea typeface="+mn-ea"/>
                      </a:endParaRP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ko-KR" altLang="en-US" sz="1100" b="1" i="0" u="none" strike="noStrike" cap="none" normalizeH="0" baseline="0" dirty="0" smtClean="0">
                          <a:ln>
                            <a:noFill/>
                          </a:ln>
                          <a:solidFill>
                            <a:schemeClr val="tx1"/>
                          </a:solidFill>
                          <a:effectLst/>
                          <a:latin typeface="+mn-ea"/>
                          <a:ea typeface="+mn-ea"/>
                        </a:rPr>
                        <a:t>수행 시점</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ko-KR" altLang="en-US" sz="1100" b="0" i="0" u="none" strike="noStrike" cap="none" normalizeH="0" baseline="0" dirty="0" smtClean="0">
                          <a:ln>
                            <a:noFill/>
                          </a:ln>
                          <a:solidFill>
                            <a:schemeClr val="tx1"/>
                          </a:solidFill>
                          <a:effectLst/>
                          <a:latin typeface="+mn-ea"/>
                          <a:ea typeface="+mn-ea"/>
                        </a:rPr>
                        <a:t>오픈 후 일정기간</a:t>
                      </a:r>
                      <a:r>
                        <a:rPr kumimoji="1" lang="en-US" altLang="ko-KR" sz="1100" b="0" i="0" u="none" strike="noStrike" cap="none" normalizeH="0" baseline="0" dirty="0" smtClean="0">
                          <a:ln>
                            <a:noFill/>
                          </a:ln>
                          <a:solidFill>
                            <a:schemeClr val="tx1"/>
                          </a:solidFill>
                          <a:effectLst/>
                          <a:latin typeface="+mn-ea"/>
                          <a:ea typeface="+mn-ea"/>
                        </a:rPr>
                        <a:t>(1</a:t>
                      </a:r>
                      <a:r>
                        <a:rPr kumimoji="1" lang="ko-KR" altLang="en-US" sz="1100" b="0" i="0" u="none" strike="noStrike" cap="none" normalizeH="0" baseline="0" dirty="0" smtClean="0">
                          <a:ln>
                            <a:noFill/>
                          </a:ln>
                          <a:solidFill>
                            <a:schemeClr val="tx1"/>
                          </a:solidFill>
                          <a:effectLst/>
                          <a:latin typeface="+mn-ea"/>
                          <a:ea typeface="+mn-ea"/>
                        </a:rPr>
                        <a:t>주간</a:t>
                      </a:r>
                      <a:r>
                        <a:rPr kumimoji="1" lang="en-US" altLang="ko-KR" sz="1100" b="0" i="0" u="none" strike="noStrike" cap="none" normalizeH="0" baseline="0" dirty="0" smtClean="0">
                          <a:ln>
                            <a:noFill/>
                          </a:ln>
                          <a:solidFill>
                            <a:schemeClr val="tx1"/>
                          </a:solidFill>
                          <a:effectLst/>
                          <a:latin typeface="+mn-ea"/>
                          <a:ea typeface="+mn-ea"/>
                        </a:rPr>
                        <a:t>)</a:t>
                      </a:r>
                      <a:r>
                        <a:rPr kumimoji="1" lang="ko-KR" altLang="en-US" sz="1100" b="0" i="0" u="none" strike="noStrike" cap="none" normalizeH="0" baseline="0" dirty="0" smtClean="0">
                          <a:ln>
                            <a:noFill/>
                          </a:ln>
                          <a:solidFill>
                            <a:schemeClr val="tx1"/>
                          </a:solidFill>
                          <a:effectLst/>
                          <a:latin typeface="+mn-ea"/>
                          <a:ea typeface="+mn-ea"/>
                        </a:rPr>
                        <a:t> 배치 정합성 점검</a:t>
                      </a:r>
                      <a:endParaRPr kumimoji="1" lang="en-US" altLang="ko-KR" sz="1100" b="0" i="0" u="none" strike="noStrike" cap="none" normalizeH="0" baseline="0" dirty="0" smtClean="0">
                        <a:ln>
                          <a:noFill/>
                        </a:ln>
                        <a:solidFill>
                          <a:schemeClr val="tx1"/>
                        </a:solidFill>
                        <a:effectLst/>
                        <a:latin typeface="+mn-ea"/>
                        <a:ea typeface="+mn-ea"/>
                      </a:endParaRP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7" name="TextBox 66"/>
          <p:cNvSpPr txBox="1"/>
          <p:nvPr/>
        </p:nvSpPr>
        <p:spPr>
          <a:xfrm>
            <a:off x="416496" y="980728"/>
            <a:ext cx="6953393" cy="338554"/>
          </a:xfrm>
          <a:prstGeom prst="rect">
            <a:avLst/>
          </a:prstGeom>
          <a:noFill/>
        </p:spPr>
        <p:txBody>
          <a:bodyPr wrap="square" rtlCol="0">
            <a:spAutoFit/>
          </a:bodyPr>
          <a:lstStyle/>
          <a:p>
            <a:r>
              <a:rPr lang="ko-KR" altLang="en-US" sz="1600" b="1" dirty="0" smtClean="0">
                <a:solidFill>
                  <a:prstClr val="black">
                    <a:lumMod val="65000"/>
                    <a:lumOff val="35000"/>
                  </a:prstClr>
                </a:solidFill>
                <a:latin typeface="+mn-ea"/>
                <a:ea typeface="+mn-ea"/>
              </a:rPr>
              <a:t>개요</a:t>
            </a:r>
            <a:endParaRPr lang="ko-KR" altLang="en-US" sz="1600" b="1" dirty="0">
              <a:solidFill>
                <a:prstClr val="black">
                  <a:lumMod val="65000"/>
                  <a:lumOff val="35000"/>
                </a:prstClr>
              </a:solidFill>
              <a:latin typeface="+mn-ea"/>
              <a:ea typeface="+mn-ea"/>
            </a:endParaRPr>
          </a:p>
        </p:txBody>
      </p:sp>
      <p:sp>
        <p:nvSpPr>
          <p:cNvPr id="68" name="TextBox 67"/>
          <p:cNvSpPr txBox="1"/>
          <p:nvPr/>
        </p:nvSpPr>
        <p:spPr>
          <a:xfrm>
            <a:off x="416496" y="1988840"/>
            <a:ext cx="6953393" cy="338554"/>
          </a:xfrm>
          <a:prstGeom prst="rect">
            <a:avLst/>
          </a:prstGeom>
          <a:noFill/>
        </p:spPr>
        <p:txBody>
          <a:bodyPr wrap="square" rtlCol="0">
            <a:spAutoFit/>
          </a:bodyPr>
          <a:lstStyle/>
          <a:p>
            <a:r>
              <a:rPr lang="ko-KR" altLang="en-US" sz="1600" b="1" dirty="0" smtClean="0">
                <a:solidFill>
                  <a:prstClr val="black">
                    <a:lumMod val="65000"/>
                    <a:lumOff val="35000"/>
                  </a:prstClr>
                </a:solidFill>
                <a:latin typeface="+mn-ea"/>
                <a:ea typeface="+mn-ea"/>
              </a:rPr>
              <a:t>작업 절차 </a:t>
            </a:r>
            <a:r>
              <a:rPr lang="ko-KR" altLang="en-US" sz="1600" b="1" dirty="0">
                <a:solidFill>
                  <a:prstClr val="black">
                    <a:lumMod val="65000"/>
                    <a:lumOff val="35000"/>
                  </a:prstClr>
                </a:solidFill>
                <a:latin typeface="+mn-ea"/>
                <a:ea typeface="+mn-ea"/>
              </a:rPr>
              <a:t>및</a:t>
            </a:r>
            <a:r>
              <a:rPr lang="en-US" altLang="ko-KR" sz="1600" b="1" dirty="0" smtClean="0">
                <a:solidFill>
                  <a:prstClr val="black">
                    <a:lumMod val="65000"/>
                    <a:lumOff val="35000"/>
                  </a:prstClr>
                </a:solidFill>
                <a:latin typeface="+mn-ea"/>
                <a:ea typeface="+mn-ea"/>
              </a:rPr>
              <a:t> </a:t>
            </a:r>
            <a:r>
              <a:rPr lang="ko-KR" altLang="en-US" sz="1600" b="1" dirty="0" smtClean="0">
                <a:solidFill>
                  <a:prstClr val="black">
                    <a:lumMod val="65000"/>
                    <a:lumOff val="35000"/>
                  </a:prstClr>
                </a:solidFill>
                <a:latin typeface="+mn-ea"/>
                <a:ea typeface="+mn-ea"/>
              </a:rPr>
              <a:t>검증</a:t>
            </a:r>
            <a:r>
              <a:rPr lang="en-US" altLang="ko-KR" sz="1600" b="1" dirty="0" smtClean="0">
                <a:solidFill>
                  <a:prstClr val="black">
                    <a:lumMod val="65000"/>
                    <a:lumOff val="35000"/>
                  </a:prstClr>
                </a:solidFill>
                <a:latin typeface="+mn-ea"/>
                <a:ea typeface="+mn-ea"/>
              </a:rPr>
              <a:t> </a:t>
            </a:r>
            <a:r>
              <a:rPr lang="ko-KR" altLang="en-US" sz="1600" b="1" dirty="0" smtClean="0">
                <a:solidFill>
                  <a:prstClr val="black">
                    <a:lumMod val="65000"/>
                    <a:lumOff val="35000"/>
                  </a:prstClr>
                </a:solidFill>
                <a:latin typeface="+mn-ea"/>
                <a:ea typeface="+mn-ea"/>
              </a:rPr>
              <a:t>방안</a:t>
            </a:r>
            <a:endParaRPr lang="ko-KR" altLang="en-US" sz="1600" b="1" dirty="0">
              <a:solidFill>
                <a:prstClr val="black">
                  <a:lumMod val="65000"/>
                  <a:lumOff val="35000"/>
                </a:prstClr>
              </a:solidFill>
              <a:latin typeface="+mn-ea"/>
              <a:ea typeface="+mn-ea"/>
            </a:endParaRPr>
          </a:p>
        </p:txBody>
      </p:sp>
      <p:graphicFrame>
        <p:nvGraphicFramePr>
          <p:cNvPr id="126" name="Group 353"/>
          <p:cNvGraphicFramePr>
            <a:graphicFrameLocks noGrp="1"/>
          </p:cNvGraphicFramePr>
          <p:nvPr>
            <p:extLst>
              <p:ext uri="{D42A27DB-BD31-4B8C-83A1-F6EECF244321}">
                <p14:modId xmlns:p14="http://schemas.microsoft.com/office/powerpoint/2010/main" val="825949405"/>
              </p:ext>
            </p:extLst>
          </p:nvPr>
        </p:nvGraphicFramePr>
        <p:xfrm>
          <a:off x="415925" y="5627380"/>
          <a:ext cx="9070976" cy="321900"/>
        </p:xfrm>
        <a:graphic>
          <a:graphicData uri="http://schemas.openxmlformats.org/drawingml/2006/table">
            <a:tbl>
              <a:tblPr/>
              <a:tblGrid>
                <a:gridCol w="1089477"/>
                <a:gridCol w="3446011"/>
                <a:gridCol w="1163069"/>
                <a:gridCol w="3372419"/>
              </a:tblGrid>
              <a:tr h="321900">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en-US" altLang="ko-KR" sz="1100" b="1" i="0" u="none" strike="noStrike" cap="none" normalizeH="0" baseline="0" dirty="0" smtClean="0">
                          <a:ln>
                            <a:noFill/>
                          </a:ln>
                          <a:solidFill>
                            <a:schemeClr val="tx1"/>
                          </a:solidFill>
                          <a:effectLst/>
                          <a:latin typeface="+mn-ea"/>
                          <a:ea typeface="+mn-ea"/>
                        </a:rPr>
                        <a:t>SI </a:t>
                      </a:r>
                      <a:r>
                        <a:rPr kumimoji="1" lang="ko-KR" altLang="en-US" sz="1100" b="1" i="0" u="none" strike="noStrike" cap="none" normalizeH="0" baseline="0" dirty="0" smtClean="0">
                          <a:ln>
                            <a:noFill/>
                          </a:ln>
                          <a:solidFill>
                            <a:schemeClr val="tx1"/>
                          </a:solidFill>
                          <a:effectLst/>
                          <a:latin typeface="+mn-ea"/>
                          <a:ea typeface="+mn-ea"/>
                        </a:rPr>
                        <a:t>담당자</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ko-KR" altLang="en-US" sz="1100" b="1" i="0" u="none" strike="noStrike" cap="none" normalizeH="0" baseline="0" dirty="0" smtClean="0">
                          <a:ln>
                            <a:noFill/>
                          </a:ln>
                          <a:solidFill>
                            <a:schemeClr val="tx1"/>
                          </a:solidFill>
                          <a:effectLst/>
                          <a:latin typeface="+mn-ea"/>
                          <a:ea typeface="+mn-ea"/>
                        </a:rPr>
                        <a:t>서영실</a:t>
                      </a:r>
                      <a:r>
                        <a:rPr kumimoji="1" lang="en-US" altLang="ko-KR" sz="1100" b="1" i="0" u="none" strike="noStrike" cap="none" normalizeH="0" baseline="0" dirty="0" smtClean="0">
                          <a:ln>
                            <a:noFill/>
                          </a:ln>
                          <a:solidFill>
                            <a:schemeClr val="tx1"/>
                          </a:solidFill>
                          <a:effectLst/>
                          <a:latin typeface="+mn-ea"/>
                          <a:ea typeface="+mn-ea"/>
                        </a:rPr>
                        <a:t> </a:t>
                      </a:r>
                      <a:r>
                        <a:rPr kumimoji="1" lang="ko-KR" altLang="en-US" sz="1100" b="1" i="0" u="none" strike="noStrike" cap="none" normalizeH="0" baseline="0" dirty="0" smtClean="0">
                          <a:ln>
                            <a:noFill/>
                          </a:ln>
                          <a:solidFill>
                            <a:schemeClr val="tx1"/>
                          </a:solidFill>
                          <a:effectLst/>
                          <a:latin typeface="+mn-ea"/>
                          <a:ea typeface="+mn-ea"/>
                        </a:rPr>
                        <a:t>수석</a:t>
                      </a:r>
                      <a:r>
                        <a:rPr kumimoji="1" lang="en-US" altLang="ko-KR" sz="1100" b="1" i="0" u="none" strike="noStrike" cap="none" normalizeH="0" baseline="0" dirty="0" smtClean="0">
                          <a:ln>
                            <a:noFill/>
                          </a:ln>
                          <a:solidFill>
                            <a:schemeClr val="tx1"/>
                          </a:solidFill>
                          <a:effectLst/>
                          <a:latin typeface="+mn-ea"/>
                          <a:ea typeface="+mn-ea"/>
                        </a:rPr>
                        <a:t>, </a:t>
                      </a:r>
                      <a:r>
                        <a:rPr kumimoji="1" lang="ko-KR" altLang="en-US" sz="1100" b="1" i="0" u="none" strike="noStrike" cap="none" normalizeH="0" baseline="0" dirty="0" smtClean="0">
                          <a:ln>
                            <a:noFill/>
                          </a:ln>
                          <a:solidFill>
                            <a:schemeClr val="tx1"/>
                          </a:solidFill>
                          <a:effectLst/>
                          <a:latin typeface="+mn-ea"/>
                          <a:ea typeface="+mn-ea"/>
                        </a:rPr>
                        <a:t>개발팀</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en-US" altLang="ko-KR" sz="1100" b="1" i="0" u="none" strike="noStrike" cap="none" normalizeH="0" baseline="0" dirty="0" smtClean="0">
                          <a:ln>
                            <a:noFill/>
                          </a:ln>
                          <a:solidFill>
                            <a:schemeClr val="tx1"/>
                          </a:solidFill>
                          <a:effectLst/>
                          <a:latin typeface="+mn-ea"/>
                          <a:ea typeface="+mn-ea"/>
                        </a:rPr>
                        <a:t>CI/PI </a:t>
                      </a:r>
                      <a:r>
                        <a:rPr kumimoji="1" lang="ko-KR" altLang="en-US" sz="1100" b="1" i="0" u="none" strike="noStrike" cap="none" normalizeH="0" baseline="0" dirty="0" smtClean="0">
                          <a:ln>
                            <a:noFill/>
                          </a:ln>
                          <a:solidFill>
                            <a:schemeClr val="tx1"/>
                          </a:solidFill>
                          <a:effectLst/>
                          <a:latin typeface="+mn-ea"/>
                          <a:ea typeface="+mn-ea"/>
                        </a:rPr>
                        <a:t>담당자</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defRPr/>
                      </a:pPr>
                      <a:r>
                        <a:rPr kumimoji="1" lang="ko-KR" altLang="en-US" sz="1100" b="0" i="0" u="none" strike="noStrike" cap="none" normalizeH="0" baseline="0" dirty="0" smtClean="0">
                          <a:ln>
                            <a:noFill/>
                          </a:ln>
                          <a:solidFill>
                            <a:schemeClr val="tx1"/>
                          </a:solidFill>
                          <a:effectLst/>
                          <a:latin typeface="+mn-ea"/>
                          <a:ea typeface="+mn-ea"/>
                        </a:rPr>
                        <a:t>원순양 책임</a:t>
                      </a:r>
                      <a:r>
                        <a:rPr kumimoji="1" lang="en-US" altLang="ko-KR" sz="1100" b="0" i="0" u="none" strike="noStrike" cap="none" normalizeH="0" baseline="0" dirty="0" smtClean="0">
                          <a:ln>
                            <a:noFill/>
                          </a:ln>
                          <a:solidFill>
                            <a:schemeClr val="tx1"/>
                          </a:solidFill>
                          <a:effectLst/>
                          <a:latin typeface="+mn-ea"/>
                          <a:ea typeface="+mn-ea"/>
                        </a:rPr>
                        <a:t>/</a:t>
                      </a:r>
                      <a:r>
                        <a:rPr kumimoji="1" lang="ko-KR" altLang="en-US" sz="1100" b="0" i="0" u="none" strike="noStrike" cap="none" normalizeH="0" baseline="0" dirty="0" smtClean="0">
                          <a:ln>
                            <a:noFill/>
                          </a:ln>
                          <a:solidFill>
                            <a:schemeClr val="tx1"/>
                          </a:solidFill>
                          <a:effectLst/>
                          <a:latin typeface="+mn-ea"/>
                          <a:ea typeface="+mn-ea"/>
                        </a:rPr>
                        <a:t>송진회 프로</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30" name="그룹 10"/>
          <p:cNvGrpSpPr/>
          <p:nvPr/>
        </p:nvGrpSpPr>
        <p:grpSpPr>
          <a:xfrm>
            <a:off x="414306" y="2420888"/>
            <a:ext cx="4376770" cy="2662314"/>
            <a:chOff x="414306" y="2495543"/>
            <a:chExt cx="4376770" cy="3010275"/>
          </a:xfrm>
        </p:grpSpPr>
        <p:sp>
          <p:nvSpPr>
            <p:cNvPr id="31" name="직사각형 30"/>
            <p:cNvSpPr/>
            <p:nvPr/>
          </p:nvSpPr>
          <p:spPr>
            <a:xfrm>
              <a:off x="415926" y="2751793"/>
              <a:ext cx="4375150" cy="2754025"/>
            </a:xfrm>
            <a:prstGeom prst="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직사각형 31"/>
            <p:cNvSpPr/>
            <p:nvPr/>
          </p:nvSpPr>
          <p:spPr>
            <a:xfrm>
              <a:off x="414306" y="2495543"/>
              <a:ext cx="4375150" cy="252000"/>
            </a:xfrm>
            <a:prstGeom prst="rect">
              <a:avLst/>
            </a:prstGeom>
            <a:solidFill>
              <a:schemeClr val="tx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400" b="1" dirty="0" smtClean="0">
                  <a:solidFill>
                    <a:schemeClr val="bg1"/>
                  </a:solidFill>
                </a:rPr>
                <a:t>수행절차</a:t>
              </a:r>
              <a:endParaRPr lang="ko-KR" altLang="en-US" sz="1400" b="1" dirty="0">
                <a:solidFill>
                  <a:schemeClr val="bg1"/>
                </a:solidFill>
              </a:endParaRPr>
            </a:p>
          </p:txBody>
        </p:sp>
      </p:grpSp>
      <p:grpSp>
        <p:nvGrpSpPr>
          <p:cNvPr id="33" name="그룹 9"/>
          <p:cNvGrpSpPr/>
          <p:nvPr/>
        </p:nvGrpSpPr>
        <p:grpSpPr>
          <a:xfrm>
            <a:off x="5107019" y="2420888"/>
            <a:ext cx="4375150" cy="2662314"/>
            <a:chOff x="5107019" y="2495543"/>
            <a:chExt cx="4375150" cy="3010275"/>
          </a:xfrm>
        </p:grpSpPr>
        <p:sp>
          <p:nvSpPr>
            <p:cNvPr id="34" name="직사각형 33"/>
            <p:cNvSpPr/>
            <p:nvPr/>
          </p:nvSpPr>
          <p:spPr>
            <a:xfrm>
              <a:off x="5107019" y="2751793"/>
              <a:ext cx="4375150" cy="2754025"/>
            </a:xfrm>
            <a:prstGeom prst="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직사각형 34"/>
            <p:cNvSpPr/>
            <p:nvPr/>
          </p:nvSpPr>
          <p:spPr>
            <a:xfrm>
              <a:off x="5107019" y="2495543"/>
              <a:ext cx="4375150" cy="252000"/>
            </a:xfrm>
            <a:prstGeom prst="rect">
              <a:avLst/>
            </a:prstGeom>
            <a:solidFill>
              <a:schemeClr val="tx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400" b="1" dirty="0" smtClean="0">
                  <a:solidFill>
                    <a:schemeClr val="bg1"/>
                  </a:solidFill>
                </a:rPr>
                <a:t>검증방안</a:t>
              </a:r>
              <a:endParaRPr lang="ko-KR" altLang="en-US" sz="1400" b="1" dirty="0">
                <a:solidFill>
                  <a:schemeClr val="bg1"/>
                </a:solidFill>
              </a:endParaRPr>
            </a:p>
          </p:txBody>
        </p:sp>
      </p:grpSp>
      <p:sp>
        <p:nvSpPr>
          <p:cNvPr id="36" name="TextBox 35"/>
          <p:cNvSpPr txBox="1"/>
          <p:nvPr/>
        </p:nvSpPr>
        <p:spPr>
          <a:xfrm>
            <a:off x="5214390" y="2676867"/>
            <a:ext cx="4310641" cy="2259080"/>
          </a:xfrm>
          <a:prstGeom prst="rect">
            <a:avLst/>
          </a:prstGeom>
          <a:noFill/>
        </p:spPr>
        <p:txBody>
          <a:bodyPr wrap="square" rtlCol="0">
            <a:spAutoFit/>
          </a:bodyPr>
          <a:lstStyle/>
          <a:p>
            <a:pPr marL="142875" lvl="0" indent="-142875" eaLnBrk="0" fontAlgn="base" hangingPunct="0">
              <a:lnSpc>
                <a:spcPct val="150000"/>
              </a:lnSpc>
              <a:spcBef>
                <a:spcPct val="20000"/>
              </a:spcBef>
              <a:spcAft>
                <a:spcPts val="600"/>
              </a:spcAft>
              <a:buClr>
                <a:srgbClr val="000000"/>
              </a:buClr>
              <a:buSzPct val="100000"/>
              <a:buFont typeface="Arial" pitchFamily="34" charset="0"/>
              <a:buChar char="•"/>
            </a:pPr>
            <a:r>
              <a:rPr kumimoji="1" lang="ko-KR" altLang="en-US" sz="1200" dirty="0" smtClean="0">
                <a:latin typeface="+mn-ea"/>
                <a:ea typeface="+mn-ea"/>
              </a:rPr>
              <a:t>핵심작업 </a:t>
            </a:r>
            <a:r>
              <a:rPr kumimoji="1" lang="en-US" altLang="ko-KR" sz="1200" dirty="0" smtClean="0">
                <a:latin typeface="+mn-ea"/>
                <a:ea typeface="+mn-ea"/>
              </a:rPr>
              <a:t>Check List </a:t>
            </a:r>
            <a:r>
              <a:rPr kumimoji="1" lang="ko-KR" altLang="en-US" sz="1200" dirty="0" smtClean="0">
                <a:latin typeface="+mn-ea"/>
                <a:ea typeface="+mn-ea"/>
              </a:rPr>
              <a:t>사전 준비</a:t>
            </a:r>
            <a:r>
              <a:rPr kumimoji="1" lang="en-US" altLang="ko-KR" sz="1200" dirty="0" smtClean="0">
                <a:latin typeface="+mn-ea"/>
                <a:ea typeface="+mn-ea"/>
              </a:rPr>
              <a:t/>
            </a:r>
            <a:br>
              <a:rPr kumimoji="1" lang="en-US" altLang="ko-KR" sz="1200" dirty="0" smtClean="0">
                <a:latin typeface="+mn-ea"/>
                <a:ea typeface="+mn-ea"/>
              </a:rPr>
            </a:br>
            <a:r>
              <a:rPr kumimoji="1" lang="en-US" altLang="ko-KR" sz="1200" dirty="0" smtClean="0">
                <a:latin typeface="+mn-ea"/>
                <a:ea typeface="+mn-ea"/>
              </a:rPr>
              <a:t>- </a:t>
            </a:r>
            <a:r>
              <a:rPr kumimoji="1" lang="ko-KR" altLang="en-US" sz="1200" dirty="0" smtClean="0">
                <a:latin typeface="+mn-ea"/>
                <a:ea typeface="+mn-ea"/>
              </a:rPr>
              <a:t>작업예정시간 관리를 통한 지연 요소 사전 감지</a:t>
            </a:r>
            <a:r>
              <a:rPr kumimoji="1" lang="en-US" altLang="ko-KR" sz="1200" dirty="0" smtClean="0">
                <a:latin typeface="+mn-ea"/>
                <a:ea typeface="+mn-ea"/>
              </a:rPr>
              <a:t/>
            </a:r>
            <a:br>
              <a:rPr kumimoji="1" lang="en-US" altLang="ko-KR" sz="1200" dirty="0" smtClean="0">
                <a:latin typeface="+mn-ea"/>
                <a:ea typeface="+mn-ea"/>
              </a:rPr>
            </a:br>
            <a:r>
              <a:rPr kumimoji="1" lang="en-US" altLang="ko-KR" sz="1200" dirty="0" smtClean="0">
                <a:latin typeface="+mn-ea"/>
                <a:ea typeface="+mn-ea"/>
              </a:rPr>
              <a:t>- </a:t>
            </a:r>
            <a:r>
              <a:rPr kumimoji="1" lang="ko-KR" altLang="en-US" sz="1200" dirty="0" smtClean="0">
                <a:latin typeface="+mn-ea"/>
                <a:ea typeface="+mn-ea"/>
              </a:rPr>
              <a:t>작업 시작</a:t>
            </a:r>
            <a:r>
              <a:rPr kumimoji="1" lang="en-US" altLang="ko-KR" sz="1200" dirty="0" smtClean="0">
                <a:latin typeface="+mn-ea"/>
                <a:ea typeface="+mn-ea"/>
              </a:rPr>
              <a:t>/</a:t>
            </a:r>
            <a:r>
              <a:rPr kumimoji="1" lang="ko-KR" altLang="en-US" sz="1200" dirty="0" smtClean="0">
                <a:latin typeface="+mn-ea"/>
                <a:ea typeface="+mn-ea"/>
              </a:rPr>
              <a:t>종료 시 상황실 보고  </a:t>
            </a:r>
            <a:endParaRPr kumimoji="1" lang="en-US" altLang="ko-KR" sz="1200" dirty="0" smtClean="0">
              <a:latin typeface="+mn-ea"/>
              <a:ea typeface="+mn-ea"/>
            </a:endParaRPr>
          </a:p>
          <a:p>
            <a:pPr marL="142875" lvl="0" indent="-142875" eaLnBrk="0" fontAlgn="base" hangingPunct="0">
              <a:lnSpc>
                <a:spcPct val="150000"/>
              </a:lnSpc>
              <a:spcBef>
                <a:spcPct val="20000"/>
              </a:spcBef>
              <a:spcAft>
                <a:spcPts val="600"/>
              </a:spcAft>
              <a:buClr>
                <a:srgbClr val="000000"/>
              </a:buClr>
              <a:buSzPct val="100000"/>
              <a:buFont typeface="Arial" pitchFamily="34" charset="0"/>
              <a:buChar char="•"/>
            </a:pPr>
            <a:r>
              <a:rPr kumimoji="1" lang="ko-KR" altLang="en-US" sz="1200" dirty="0" smtClean="0">
                <a:latin typeface="+mn-ea"/>
                <a:ea typeface="+mn-ea"/>
              </a:rPr>
              <a:t>작업담당자 야간 대기</a:t>
            </a:r>
            <a:r>
              <a:rPr kumimoji="1" lang="en-US" altLang="ko-KR" sz="1200" dirty="0" smtClean="0">
                <a:latin typeface="+mn-ea"/>
                <a:ea typeface="+mn-ea"/>
              </a:rPr>
              <a:t>, </a:t>
            </a:r>
            <a:r>
              <a:rPr kumimoji="1" lang="ko-KR" altLang="en-US" sz="1200" dirty="0" smtClean="0">
                <a:latin typeface="+mn-ea"/>
                <a:ea typeface="+mn-ea"/>
              </a:rPr>
              <a:t>수작업 검증 후 후속작업 진행</a:t>
            </a:r>
            <a:r>
              <a:rPr kumimoji="1" lang="en-US" altLang="ko-KR" sz="1200" dirty="0" smtClean="0">
                <a:latin typeface="+mn-ea"/>
                <a:ea typeface="+mn-ea"/>
              </a:rPr>
              <a:t/>
            </a:r>
            <a:br>
              <a:rPr kumimoji="1" lang="en-US" altLang="ko-KR" sz="1200" dirty="0" smtClean="0">
                <a:latin typeface="+mn-ea"/>
                <a:ea typeface="+mn-ea"/>
              </a:rPr>
            </a:br>
            <a:r>
              <a:rPr kumimoji="1" lang="en-US" altLang="ko-KR" sz="1200" dirty="0" smtClean="0">
                <a:latin typeface="+mn-ea"/>
                <a:ea typeface="+mn-ea"/>
              </a:rPr>
              <a:t>- </a:t>
            </a:r>
            <a:r>
              <a:rPr kumimoji="1" lang="ko-KR" altLang="en-US" sz="1200" dirty="0" smtClean="0">
                <a:latin typeface="+mn-ea"/>
                <a:ea typeface="+mn-ea"/>
              </a:rPr>
              <a:t>관리자 검토를 통한 오류 방지</a:t>
            </a:r>
            <a:endParaRPr kumimoji="1" lang="en-US" altLang="ko-KR" sz="1200" dirty="0" smtClean="0">
              <a:latin typeface="+mn-ea"/>
              <a:ea typeface="+mn-ea"/>
            </a:endParaRPr>
          </a:p>
          <a:p>
            <a:pPr marL="142875" lvl="0" indent="-142875" eaLnBrk="0" fontAlgn="base" hangingPunct="0">
              <a:lnSpc>
                <a:spcPct val="150000"/>
              </a:lnSpc>
              <a:spcBef>
                <a:spcPct val="20000"/>
              </a:spcBef>
              <a:spcAft>
                <a:spcPts val="600"/>
              </a:spcAft>
              <a:buClr>
                <a:srgbClr val="000000"/>
              </a:buClr>
              <a:buSzPct val="100000"/>
              <a:buFont typeface="Arial" pitchFamily="34" charset="0"/>
              <a:buChar char="•"/>
            </a:pPr>
            <a:r>
              <a:rPr kumimoji="1" lang="ko-KR" altLang="en-US" sz="1200" dirty="0" smtClean="0">
                <a:latin typeface="+mn-ea"/>
                <a:ea typeface="+mn-ea"/>
              </a:rPr>
              <a:t>오류 발생 시 즉시 대처 가능한 </a:t>
            </a:r>
            <a:r>
              <a:rPr kumimoji="1" lang="en-US" altLang="ko-KR" sz="1200" dirty="0" smtClean="0">
                <a:latin typeface="+mn-ea"/>
                <a:ea typeface="+mn-ea"/>
              </a:rPr>
              <a:t>SI </a:t>
            </a:r>
            <a:r>
              <a:rPr kumimoji="1" lang="ko-KR" altLang="en-US" sz="1200" dirty="0" smtClean="0">
                <a:latin typeface="+mn-ea"/>
                <a:ea typeface="+mn-ea"/>
              </a:rPr>
              <a:t>개발</a:t>
            </a:r>
            <a:r>
              <a:rPr kumimoji="1" lang="en-US" altLang="ko-KR" sz="1200" dirty="0" smtClean="0">
                <a:latin typeface="+mn-ea"/>
                <a:ea typeface="+mn-ea"/>
              </a:rPr>
              <a:t> </a:t>
            </a:r>
            <a:r>
              <a:rPr kumimoji="1" lang="ko-KR" altLang="en-US" sz="1200" dirty="0" smtClean="0">
                <a:latin typeface="+mn-ea"/>
                <a:ea typeface="+mn-ea"/>
              </a:rPr>
              <a:t>인력 상주</a:t>
            </a:r>
            <a:r>
              <a:rPr kumimoji="1" lang="en-US" altLang="ko-KR" sz="1200" dirty="0" smtClean="0">
                <a:latin typeface="+mn-ea"/>
                <a:ea typeface="+mn-ea"/>
              </a:rPr>
              <a:t/>
            </a:r>
            <a:br>
              <a:rPr kumimoji="1" lang="en-US" altLang="ko-KR" sz="1200" dirty="0" smtClean="0">
                <a:latin typeface="+mn-ea"/>
                <a:ea typeface="+mn-ea"/>
              </a:rPr>
            </a:br>
            <a:r>
              <a:rPr kumimoji="1" lang="en-US" altLang="ko-KR" sz="1200" dirty="0" smtClean="0">
                <a:latin typeface="+mn-ea"/>
                <a:ea typeface="+mn-ea"/>
              </a:rPr>
              <a:t>- </a:t>
            </a:r>
            <a:r>
              <a:rPr kumimoji="1" lang="ko-KR" altLang="en-US" sz="1200" dirty="0" smtClean="0">
                <a:latin typeface="+mn-ea"/>
                <a:ea typeface="+mn-ea"/>
              </a:rPr>
              <a:t>오류 조치 방안은 상황실</a:t>
            </a:r>
            <a:r>
              <a:rPr kumimoji="1" lang="en-US" altLang="ko-KR" sz="1200" dirty="0" smtClean="0">
                <a:latin typeface="+mn-ea"/>
                <a:ea typeface="+mn-ea"/>
              </a:rPr>
              <a:t> </a:t>
            </a:r>
            <a:r>
              <a:rPr kumimoji="1" lang="ko-KR" altLang="en-US" sz="1200" dirty="0" smtClean="0">
                <a:latin typeface="+mn-ea"/>
                <a:ea typeface="+mn-ea"/>
              </a:rPr>
              <a:t>의사결정 사항</a:t>
            </a:r>
            <a:endParaRPr kumimoji="1" lang="en-US" altLang="ko-KR" sz="1200" dirty="0" smtClean="0">
              <a:latin typeface="+mn-ea"/>
              <a:ea typeface="+mn-ea"/>
            </a:endParaRPr>
          </a:p>
        </p:txBody>
      </p:sp>
      <p:sp>
        <p:nvSpPr>
          <p:cNvPr id="40" name="TextBox 39"/>
          <p:cNvSpPr txBox="1"/>
          <p:nvPr/>
        </p:nvSpPr>
        <p:spPr>
          <a:xfrm>
            <a:off x="498980" y="2625281"/>
            <a:ext cx="1086603" cy="230832"/>
          </a:xfrm>
          <a:prstGeom prst="rect">
            <a:avLst/>
          </a:prstGeom>
          <a:noFill/>
        </p:spPr>
        <p:txBody>
          <a:bodyPr wrap="square" rtlCol="0">
            <a:spAutoFit/>
          </a:bodyPr>
          <a:lstStyle/>
          <a:p>
            <a:pPr lvl="0" eaLnBrk="0" fontAlgn="base" hangingPunct="0">
              <a:spcBef>
                <a:spcPct val="20000"/>
              </a:spcBef>
              <a:spcAft>
                <a:spcPts val="600"/>
              </a:spcAft>
              <a:buClr>
                <a:srgbClr val="000000"/>
              </a:buClr>
              <a:buSzPct val="100000"/>
            </a:pPr>
            <a:r>
              <a:rPr lang="en-US" altLang="ko-KR" sz="900" dirty="0" smtClean="0">
                <a:latin typeface="+mn-ea"/>
                <a:ea typeface="+mn-ea"/>
              </a:rPr>
              <a:t>CI </a:t>
            </a:r>
            <a:r>
              <a:rPr lang="ko-KR" altLang="en-US" sz="900" dirty="0" smtClean="0">
                <a:latin typeface="+mn-ea"/>
                <a:ea typeface="+mn-ea"/>
              </a:rPr>
              <a:t>담당자 지정</a:t>
            </a:r>
            <a:endParaRPr lang="ko-KR" altLang="en-US" sz="900" dirty="0">
              <a:latin typeface="+mn-ea"/>
              <a:ea typeface="+mn-ea"/>
            </a:endParaRPr>
          </a:p>
        </p:txBody>
      </p:sp>
      <p:sp>
        <p:nvSpPr>
          <p:cNvPr id="42" name="순서도: 판단 41"/>
          <p:cNvSpPr/>
          <p:nvPr/>
        </p:nvSpPr>
        <p:spPr>
          <a:xfrm>
            <a:off x="2432720" y="3503763"/>
            <a:ext cx="785818" cy="500066"/>
          </a:xfrm>
          <a:prstGeom prst="flowChartDecision">
            <a:avLst/>
          </a:prstGeom>
          <a:solidFill>
            <a:schemeClr val="bg2">
              <a:lumMod val="90000"/>
            </a:schemeClr>
          </a:solidFill>
          <a:ln>
            <a:solidFill>
              <a:schemeClr val="tx1">
                <a:lumMod val="65000"/>
                <a:lumOff val="35000"/>
              </a:schemeClr>
            </a:solidFill>
          </a:ln>
          <a:effectLst/>
        </p:spPr>
        <p:txBody>
          <a:bodyPr wrap="none" lIns="0" tIns="0" rIns="0" bIns="0" anchor="ctr">
            <a:noAutofit/>
          </a:bodyPr>
          <a:lstStyle/>
          <a:p>
            <a:pPr algn="ctr" defTabSz="1222375" eaLnBrk="0" hangingPunct="0">
              <a:lnSpc>
                <a:spcPct val="90000"/>
              </a:lnSpc>
              <a:spcBef>
                <a:spcPct val="0"/>
              </a:spcBef>
              <a:buFont typeface="Wingdings" pitchFamily="2" charset="2"/>
            </a:pPr>
            <a:r>
              <a:rPr kumimoji="1" lang="ko-KR" altLang="en-US" sz="900" b="1" dirty="0" smtClean="0">
                <a:solidFill>
                  <a:prstClr val="black"/>
                </a:solidFill>
                <a:latin typeface="맑은 고딕" pitchFamily="50" charset="-127"/>
                <a:ea typeface="맑은 고딕" pitchFamily="50" charset="-127"/>
              </a:rPr>
              <a:t>정상</a:t>
            </a:r>
            <a:endParaRPr kumimoji="1" lang="ko-KR" altLang="en-US" sz="900" b="1" dirty="0">
              <a:solidFill>
                <a:prstClr val="black"/>
              </a:solidFill>
              <a:latin typeface="맑은 고딕" pitchFamily="50" charset="-127"/>
              <a:ea typeface="맑은 고딕" pitchFamily="50" charset="-127"/>
            </a:endParaRPr>
          </a:p>
        </p:txBody>
      </p:sp>
      <p:sp>
        <p:nvSpPr>
          <p:cNvPr id="43" name="TextBox 42"/>
          <p:cNvSpPr txBox="1"/>
          <p:nvPr/>
        </p:nvSpPr>
        <p:spPr>
          <a:xfrm>
            <a:off x="3302920" y="3526155"/>
            <a:ext cx="214314" cy="230832"/>
          </a:xfrm>
          <a:prstGeom prst="rect">
            <a:avLst/>
          </a:prstGeom>
          <a:noFill/>
        </p:spPr>
        <p:txBody>
          <a:bodyPr wrap="square" rtlCol="0">
            <a:spAutoFit/>
          </a:bodyPr>
          <a:lstStyle/>
          <a:p>
            <a:r>
              <a:rPr lang="en-US" altLang="ko-KR" sz="900" dirty="0" smtClean="0"/>
              <a:t>Y</a:t>
            </a:r>
            <a:endParaRPr lang="ko-KR" altLang="en-US" sz="900" dirty="0"/>
          </a:p>
        </p:txBody>
      </p:sp>
      <p:sp>
        <p:nvSpPr>
          <p:cNvPr id="45" name="TextBox 44"/>
          <p:cNvSpPr txBox="1"/>
          <p:nvPr/>
        </p:nvSpPr>
        <p:spPr>
          <a:xfrm>
            <a:off x="2576736" y="4030211"/>
            <a:ext cx="214314" cy="230832"/>
          </a:xfrm>
          <a:prstGeom prst="rect">
            <a:avLst/>
          </a:prstGeom>
          <a:noFill/>
        </p:spPr>
        <p:txBody>
          <a:bodyPr wrap="square" rtlCol="0">
            <a:spAutoFit/>
          </a:bodyPr>
          <a:lstStyle/>
          <a:p>
            <a:r>
              <a:rPr lang="en-US" altLang="ko-KR" sz="900" dirty="0" smtClean="0"/>
              <a:t>N</a:t>
            </a:r>
            <a:endParaRPr lang="ko-KR" altLang="en-US" sz="900" dirty="0"/>
          </a:p>
        </p:txBody>
      </p:sp>
      <p:cxnSp>
        <p:nvCxnSpPr>
          <p:cNvPr id="46" name="직선 화살표 연결선 45"/>
          <p:cNvCxnSpPr>
            <a:stCxn id="42" idx="3"/>
            <a:endCxn id="61" idx="1"/>
          </p:cNvCxnSpPr>
          <p:nvPr/>
        </p:nvCxnSpPr>
        <p:spPr>
          <a:xfrm>
            <a:off x="3218538" y="3753796"/>
            <a:ext cx="516026" cy="1481"/>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7" name="직선 화살표 연결선 46"/>
          <p:cNvCxnSpPr>
            <a:stCxn id="42" idx="2"/>
          </p:cNvCxnSpPr>
          <p:nvPr/>
        </p:nvCxnSpPr>
        <p:spPr>
          <a:xfrm flipH="1">
            <a:off x="2818952" y="4003829"/>
            <a:ext cx="0" cy="324000"/>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8" name="Text Box 40"/>
          <p:cNvSpPr txBox="1">
            <a:spLocks noChangeArrowheads="1"/>
          </p:cNvSpPr>
          <p:nvPr/>
        </p:nvSpPr>
        <p:spPr bwMode="auto">
          <a:xfrm>
            <a:off x="2270232" y="4285669"/>
            <a:ext cx="1108689" cy="428628"/>
          </a:xfrm>
          <a:prstGeom prst="rect">
            <a:avLst/>
          </a:prstGeom>
          <a:solidFill>
            <a:schemeClr val="bg2">
              <a:lumMod val="90000"/>
            </a:schemeClr>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algn="ctr">
              <a:defRPr sz="900" b="1">
                <a:solidFill>
                  <a:schemeClr val="tx1"/>
                </a:solidFill>
              </a:defRPr>
            </a:lvl1pPr>
          </a:lstStyle>
          <a:p>
            <a:r>
              <a:rPr lang="ko-KR" altLang="en-US" dirty="0" smtClean="0"/>
              <a:t>상황접수</a:t>
            </a:r>
            <a:r>
              <a:rPr lang="en-US" altLang="ko-KR" dirty="0" smtClean="0"/>
              <a:t>(</a:t>
            </a:r>
            <a:r>
              <a:rPr lang="ko-KR" altLang="en-US" dirty="0" smtClean="0"/>
              <a:t>메신저</a:t>
            </a:r>
            <a:r>
              <a:rPr lang="en-US" altLang="ko-KR" dirty="0" smtClean="0"/>
              <a:t>)</a:t>
            </a:r>
            <a:endParaRPr lang="en-US" altLang="ko-KR" dirty="0"/>
          </a:p>
          <a:p>
            <a:r>
              <a:rPr lang="ko-KR" altLang="en-US" dirty="0"/>
              <a:t>및</a:t>
            </a:r>
            <a:endParaRPr lang="en-US" altLang="ko-KR" dirty="0"/>
          </a:p>
          <a:p>
            <a:r>
              <a:rPr lang="en-US" altLang="ko-KR" dirty="0" smtClean="0">
                <a:solidFill>
                  <a:srgbClr val="FF0000"/>
                </a:solidFill>
              </a:rPr>
              <a:t>SI </a:t>
            </a:r>
            <a:r>
              <a:rPr lang="ko-KR" altLang="en-US" dirty="0">
                <a:solidFill>
                  <a:srgbClr val="FF0000"/>
                </a:solidFill>
              </a:rPr>
              <a:t>조치</a:t>
            </a:r>
          </a:p>
        </p:txBody>
      </p:sp>
      <p:sp>
        <p:nvSpPr>
          <p:cNvPr id="49" name="모서리가 둥근 직사각형 48"/>
          <p:cNvSpPr/>
          <p:nvPr/>
        </p:nvSpPr>
        <p:spPr>
          <a:xfrm>
            <a:off x="566156" y="2826191"/>
            <a:ext cx="824929" cy="471571"/>
          </a:xfrm>
          <a:prstGeom prst="roundRect">
            <a:avLst/>
          </a:prstGeom>
          <a:solidFill>
            <a:schemeClr val="bg2">
              <a:lumMod val="90000"/>
            </a:schemeClr>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b="1" dirty="0" smtClean="0">
                <a:solidFill>
                  <a:schemeClr val="tx1"/>
                </a:solidFill>
              </a:rPr>
              <a:t>7/15 </a:t>
            </a:r>
            <a:r>
              <a:rPr lang="ko-KR" altLang="en-US" sz="900" b="1" dirty="0" smtClean="0">
                <a:solidFill>
                  <a:schemeClr val="tx1"/>
                </a:solidFill>
              </a:rPr>
              <a:t>배치작업 </a:t>
            </a:r>
            <a:r>
              <a:rPr lang="en-US" altLang="ko-KR" sz="900" b="1" dirty="0" smtClean="0">
                <a:solidFill>
                  <a:schemeClr val="tx1"/>
                </a:solidFill>
              </a:rPr>
              <a:t>Order</a:t>
            </a:r>
            <a:endParaRPr lang="ko-KR" altLang="en-US" sz="900" b="1" dirty="0">
              <a:solidFill>
                <a:schemeClr val="tx1"/>
              </a:solidFill>
            </a:endParaRPr>
          </a:p>
        </p:txBody>
      </p:sp>
      <p:cxnSp>
        <p:nvCxnSpPr>
          <p:cNvPr id="51" name="직선 화살표 연결선 50"/>
          <p:cNvCxnSpPr>
            <a:stCxn id="77" idx="3"/>
            <a:endCxn id="42" idx="1"/>
          </p:cNvCxnSpPr>
          <p:nvPr/>
        </p:nvCxnSpPr>
        <p:spPr>
          <a:xfrm>
            <a:off x="1996080" y="3752809"/>
            <a:ext cx="436640" cy="987"/>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3" name="Text Box 40"/>
          <p:cNvSpPr txBox="1">
            <a:spLocks noChangeArrowheads="1"/>
          </p:cNvSpPr>
          <p:nvPr/>
        </p:nvSpPr>
        <p:spPr bwMode="auto">
          <a:xfrm>
            <a:off x="3716228" y="4285669"/>
            <a:ext cx="714380" cy="428628"/>
          </a:xfrm>
          <a:prstGeom prst="rect">
            <a:avLst/>
          </a:prstGeom>
          <a:solidFill>
            <a:schemeClr val="bg2">
              <a:lumMod val="90000"/>
            </a:schemeClr>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algn="ctr">
              <a:defRPr sz="900" b="1">
                <a:solidFill>
                  <a:schemeClr val="tx1"/>
                </a:solidFill>
              </a:defRPr>
            </a:lvl1pPr>
          </a:lstStyle>
          <a:p>
            <a:r>
              <a:rPr lang="ko-KR" altLang="en-US" dirty="0"/>
              <a:t>조치사항</a:t>
            </a:r>
            <a:endParaRPr lang="en-US" altLang="ko-KR" dirty="0"/>
          </a:p>
          <a:p>
            <a:r>
              <a:rPr lang="ko-KR" altLang="en-US" dirty="0"/>
              <a:t>확인</a:t>
            </a:r>
          </a:p>
        </p:txBody>
      </p:sp>
      <p:cxnSp>
        <p:nvCxnSpPr>
          <p:cNvPr id="54" name="직선 화살표 연결선 53"/>
          <p:cNvCxnSpPr>
            <a:stCxn id="48" idx="3"/>
            <a:endCxn id="53" idx="1"/>
          </p:cNvCxnSpPr>
          <p:nvPr/>
        </p:nvCxnSpPr>
        <p:spPr>
          <a:xfrm>
            <a:off x="3378921" y="4499983"/>
            <a:ext cx="337307" cy="0"/>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7" name="직선 화살표 연결선 56"/>
          <p:cNvCxnSpPr>
            <a:stCxn id="49" idx="2"/>
            <a:endCxn id="62" idx="0"/>
          </p:cNvCxnSpPr>
          <p:nvPr/>
        </p:nvCxnSpPr>
        <p:spPr>
          <a:xfrm>
            <a:off x="978621" y="3297762"/>
            <a:ext cx="7482" cy="956758"/>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1" name="Text Box 40"/>
          <p:cNvSpPr txBox="1">
            <a:spLocks noChangeArrowheads="1"/>
          </p:cNvSpPr>
          <p:nvPr/>
        </p:nvSpPr>
        <p:spPr bwMode="auto">
          <a:xfrm>
            <a:off x="3734564" y="3540963"/>
            <a:ext cx="714380" cy="428628"/>
          </a:xfrm>
          <a:prstGeom prst="rect">
            <a:avLst/>
          </a:prstGeom>
          <a:solidFill>
            <a:schemeClr val="bg2">
              <a:lumMod val="90000"/>
            </a:schemeClr>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algn="ctr">
              <a:defRPr sz="900" b="1">
                <a:solidFill>
                  <a:schemeClr val="tx1"/>
                </a:solidFill>
              </a:defRPr>
            </a:lvl1pPr>
          </a:lstStyle>
          <a:p>
            <a:r>
              <a:rPr lang="ko-KR" altLang="en-US" dirty="0" smtClean="0"/>
              <a:t>후속작업</a:t>
            </a:r>
            <a:endParaRPr lang="en-US" altLang="ko-KR" dirty="0" smtClean="0"/>
          </a:p>
          <a:p>
            <a:r>
              <a:rPr lang="ko-KR" altLang="en-US" dirty="0" smtClean="0"/>
              <a:t>수행</a:t>
            </a:r>
            <a:endParaRPr lang="ko-KR" altLang="en-US" dirty="0"/>
          </a:p>
        </p:txBody>
      </p:sp>
      <p:sp>
        <p:nvSpPr>
          <p:cNvPr id="62" name="모서리가 둥근 직사각형 61"/>
          <p:cNvSpPr/>
          <p:nvPr/>
        </p:nvSpPr>
        <p:spPr>
          <a:xfrm>
            <a:off x="573638" y="4254520"/>
            <a:ext cx="824929" cy="471571"/>
          </a:xfrm>
          <a:prstGeom prst="roundRect">
            <a:avLst/>
          </a:prstGeom>
          <a:solidFill>
            <a:schemeClr val="bg2">
              <a:lumMod val="90000"/>
            </a:schemeClr>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b="1" dirty="0" smtClean="0">
                <a:solidFill>
                  <a:schemeClr val="tx1"/>
                </a:solidFill>
              </a:rPr>
              <a:t>Order </a:t>
            </a:r>
            <a:r>
              <a:rPr lang="ko-KR" altLang="en-US" sz="900" b="1" dirty="0" smtClean="0">
                <a:solidFill>
                  <a:schemeClr val="tx1"/>
                </a:solidFill>
              </a:rPr>
              <a:t>내역 점검</a:t>
            </a:r>
            <a:r>
              <a:rPr lang="en-US" altLang="ko-KR" sz="900" b="1" dirty="0" smtClean="0">
                <a:solidFill>
                  <a:srgbClr val="FF0000"/>
                </a:solidFill>
              </a:rPr>
              <a:t>(HOLD)</a:t>
            </a:r>
            <a:endParaRPr lang="ko-KR" altLang="en-US" sz="900" b="1" dirty="0">
              <a:solidFill>
                <a:srgbClr val="FF0000"/>
              </a:solidFill>
            </a:endParaRPr>
          </a:p>
        </p:txBody>
      </p:sp>
      <p:sp>
        <p:nvSpPr>
          <p:cNvPr id="63" name="TextBox 62"/>
          <p:cNvSpPr txBox="1"/>
          <p:nvPr/>
        </p:nvSpPr>
        <p:spPr>
          <a:xfrm>
            <a:off x="488504" y="4726027"/>
            <a:ext cx="1066994" cy="230832"/>
          </a:xfrm>
          <a:prstGeom prst="rect">
            <a:avLst/>
          </a:prstGeom>
          <a:noFill/>
        </p:spPr>
        <p:txBody>
          <a:bodyPr wrap="square" rtlCol="0">
            <a:spAutoFit/>
          </a:bodyPr>
          <a:lstStyle/>
          <a:p>
            <a:pPr lvl="0" eaLnBrk="0" fontAlgn="base" hangingPunct="0">
              <a:spcBef>
                <a:spcPct val="20000"/>
              </a:spcBef>
              <a:spcAft>
                <a:spcPts val="600"/>
              </a:spcAft>
              <a:buClr>
                <a:srgbClr val="000000"/>
              </a:buClr>
              <a:buSzPct val="100000"/>
            </a:pPr>
            <a:r>
              <a:rPr lang="en-US" altLang="ko-KR" sz="900" dirty="0" smtClean="0">
                <a:latin typeface="+mn-ea"/>
                <a:ea typeface="+mn-ea"/>
              </a:rPr>
              <a:t>CI </a:t>
            </a:r>
            <a:r>
              <a:rPr lang="ko-KR" altLang="en-US" sz="900" dirty="0" smtClean="0">
                <a:latin typeface="+mn-ea"/>
                <a:ea typeface="+mn-ea"/>
              </a:rPr>
              <a:t>담당자</a:t>
            </a:r>
            <a:r>
              <a:rPr lang="en-US" altLang="ko-KR" sz="900" dirty="0" smtClean="0">
                <a:latin typeface="+mn-ea"/>
                <a:ea typeface="+mn-ea"/>
              </a:rPr>
              <a:t>,</a:t>
            </a:r>
            <a:r>
              <a:rPr lang="ko-KR" altLang="en-US" sz="900" dirty="0" err="1" smtClean="0">
                <a:latin typeface="+mn-ea"/>
                <a:ea typeface="+mn-ea"/>
              </a:rPr>
              <a:t>파트장</a:t>
            </a:r>
            <a:endParaRPr lang="ko-KR" altLang="en-US" sz="900" dirty="0">
              <a:latin typeface="+mn-ea"/>
              <a:ea typeface="+mn-ea"/>
            </a:endParaRPr>
          </a:p>
        </p:txBody>
      </p:sp>
      <p:sp>
        <p:nvSpPr>
          <p:cNvPr id="77" name="모서리가 둥근 직사각형 76"/>
          <p:cNvSpPr/>
          <p:nvPr/>
        </p:nvSpPr>
        <p:spPr>
          <a:xfrm>
            <a:off x="1171151" y="3517023"/>
            <a:ext cx="824929" cy="471571"/>
          </a:xfrm>
          <a:prstGeom prst="roundRect">
            <a:avLst/>
          </a:prstGeom>
          <a:solidFill>
            <a:schemeClr val="bg2">
              <a:lumMod val="90000"/>
            </a:schemeClr>
          </a:solidFill>
          <a:ln w="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ko-KR" altLang="en-US" sz="900" b="1" dirty="0">
                <a:solidFill>
                  <a:schemeClr val="tx1"/>
                </a:solidFill>
              </a:rPr>
              <a:t>배치작업</a:t>
            </a:r>
            <a:endParaRPr lang="en-US" altLang="ko-KR" sz="900" b="1" dirty="0">
              <a:solidFill>
                <a:schemeClr val="tx1"/>
              </a:solidFill>
            </a:endParaRPr>
          </a:p>
          <a:p>
            <a:pPr algn="ctr"/>
            <a:r>
              <a:rPr lang="ko-KR" altLang="en-US" sz="900" b="1" dirty="0" smtClean="0">
                <a:solidFill>
                  <a:srgbClr val="FF0000"/>
                </a:solidFill>
              </a:rPr>
              <a:t>수동수행</a:t>
            </a:r>
            <a:r>
              <a:rPr lang="en-US" altLang="ko-KR" sz="900" b="1" dirty="0">
                <a:solidFill>
                  <a:srgbClr val="FF0000"/>
                </a:solidFill>
              </a:rPr>
              <a:t>/</a:t>
            </a:r>
            <a:r>
              <a:rPr lang="ko-KR" altLang="en-US" sz="900" b="1" dirty="0">
                <a:solidFill>
                  <a:srgbClr val="FF0000"/>
                </a:solidFill>
              </a:rPr>
              <a:t>점검</a:t>
            </a:r>
          </a:p>
        </p:txBody>
      </p:sp>
      <p:cxnSp>
        <p:nvCxnSpPr>
          <p:cNvPr id="79" name="꺾인 연결선 78"/>
          <p:cNvCxnSpPr>
            <a:stCxn id="62" idx="3"/>
            <a:endCxn id="77" idx="2"/>
          </p:cNvCxnSpPr>
          <p:nvPr/>
        </p:nvCxnSpPr>
        <p:spPr>
          <a:xfrm flipV="1">
            <a:off x="1398567" y="3988594"/>
            <a:ext cx="185049" cy="501712"/>
          </a:xfrm>
          <a:prstGeom prst="bentConnector2">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0" name="꺾인 연결선 79"/>
          <p:cNvCxnSpPr>
            <a:stCxn id="53" idx="2"/>
            <a:endCxn id="77" idx="2"/>
          </p:cNvCxnSpPr>
          <p:nvPr/>
        </p:nvCxnSpPr>
        <p:spPr>
          <a:xfrm rot="5400000" flipH="1">
            <a:off x="2465665" y="3106545"/>
            <a:ext cx="725703" cy="2489802"/>
          </a:xfrm>
          <a:prstGeom prst="bentConnector3">
            <a:avLst>
              <a:gd name="adj1" fmla="val -31500"/>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1" name="모서리가 둥근 직사각형 80"/>
          <p:cNvSpPr/>
          <p:nvPr/>
        </p:nvSpPr>
        <p:spPr>
          <a:xfrm>
            <a:off x="2434067" y="2796406"/>
            <a:ext cx="824929" cy="471571"/>
          </a:xfrm>
          <a:prstGeom prst="roundRect">
            <a:avLst/>
          </a:prstGeom>
          <a:solidFill>
            <a:schemeClr val="bg2">
              <a:lumMod val="90000"/>
            </a:schemeClr>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900" b="1" dirty="0" smtClean="0">
                <a:solidFill>
                  <a:schemeClr val="tx1"/>
                </a:solidFill>
              </a:rPr>
              <a:t>상황실</a:t>
            </a:r>
            <a:endParaRPr lang="en-US" altLang="ko-KR" sz="900" b="1" dirty="0" smtClean="0">
              <a:solidFill>
                <a:schemeClr val="tx1"/>
              </a:solidFill>
            </a:endParaRPr>
          </a:p>
          <a:p>
            <a:pPr algn="ctr"/>
            <a:r>
              <a:rPr lang="ko-KR" altLang="en-US" sz="900" b="1" dirty="0" smtClean="0">
                <a:solidFill>
                  <a:schemeClr val="tx1"/>
                </a:solidFill>
              </a:rPr>
              <a:t>모니터링</a:t>
            </a:r>
            <a:endParaRPr lang="ko-KR" altLang="en-US" sz="900" b="1" dirty="0">
              <a:solidFill>
                <a:schemeClr val="tx1"/>
              </a:solidFill>
            </a:endParaRPr>
          </a:p>
        </p:txBody>
      </p:sp>
      <p:cxnSp>
        <p:nvCxnSpPr>
          <p:cNvPr id="82" name="꺾인 연결선 81"/>
          <p:cNvCxnSpPr>
            <a:stCxn id="77" idx="0"/>
            <a:endCxn id="81" idx="1"/>
          </p:cNvCxnSpPr>
          <p:nvPr/>
        </p:nvCxnSpPr>
        <p:spPr>
          <a:xfrm rot="5400000" flipH="1" flipV="1">
            <a:off x="1766426" y="2849383"/>
            <a:ext cx="484831" cy="850451"/>
          </a:xfrm>
          <a:prstGeom prst="bentConnector2">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1585584" y="2831144"/>
            <a:ext cx="840632" cy="230832"/>
          </a:xfrm>
          <a:prstGeom prst="rect">
            <a:avLst/>
          </a:prstGeom>
          <a:noFill/>
        </p:spPr>
        <p:txBody>
          <a:bodyPr wrap="square" rtlCol="0">
            <a:spAutoFit/>
          </a:bodyPr>
          <a:lstStyle/>
          <a:p>
            <a:pPr lvl="0" algn="ctr" eaLnBrk="0" fontAlgn="base" hangingPunct="0">
              <a:spcBef>
                <a:spcPct val="20000"/>
              </a:spcBef>
              <a:spcAft>
                <a:spcPts val="600"/>
              </a:spcAft>
              <a:buClr>
                <a:srgbClr val="000000"/>
              </a:buClr>
              <a:buSzPct val="100000"/>
            </a:pPr>
            <a:r>
              <a:rPr lang="ko-KR" altLang="en-US" sz="900" dirty="0" smtClean="0">
                <a:solidFill>
                  <a:srgbClr val="FF0000"/>
                </a:solidFill>
                <a:latin typeface="+mn-ea"/>
                <a:ea typeface="+mn-ea"/>
              </a:rPr>
              <a:t>핵심 배치</a:t>
            </a:r>
            <a:endParaRPr lang="ko-KR" altLang="en-US" sz="900" dirty="0">
              <a:solidFill>
                <a:srgbClr val="FF0000"/>
              </a:solidFill>
              <a:latin typeface="+mn-ea"/>
              <a:ea typeface="+mn-ea"/>
            </a:endParaRPr>
          </a:p>
        </p:txBody>
      </p:sp>
    </p:spTree>
    <p:extLst>
      <p:ext uri="{BB962C8B-B14F-4D97-AF65-F5344CB8AC3E}">
        <p14:creationId xmlns:p14="http://schemas.microsoft.com/office/powerpoint/2010/main" val="340012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제목 3"/>
          <p:cNvSpPr txBox="1">
            <a:spLocks/>
          </p:cNvSpPr>
          <p:nvPr/>
        </p:nvSpPr>
        <p:spPr>
          <a:xfrm>
            <a:off x="334952" y="453093"/>
            <a:ext cx="8516033" cy="461665"/>
          </a:xfrm>
          <a:prstGeom prst="rect">
            <a:avLst/>
          </a:prstGeom>
        </p:spPr>
        <p:txBody>
          <a:bodyPr/>
          <a:lstStyle>
            <a:lvl1pPr algn="l" defTabSz="844083" rtl="0" eaLnBrk="1" latinLnBrk="1" hangingPunct="1">
              <a:spcBef>
                <a:spcPct val="0"/>
              </a:spcBef>
              <a:buNone/>
              <a:defRPr lang="ko-KR" altLang="en-US" sz="2000" b="1" kern="1200" dirty="0">
                <a:solidFill>
                  <a:schemeClr val="tx1">
                    <a:lumMod val="85000"/>
                    <a:lumOff val="15000"/>
                  </a:schemeClr>
                </a:solidFill>
                <a:latin typeface="+mn-ea"/>
                <a:ea typeface="+mn-ea"/>
                <a:cs typeface="Arial" pitchFamily="34" charset="0"/>
              </a:defRPr>
            </a:lvl1pPr>
          </a:lstStyle>
          <a:p>
            <a:r>
              <a:rPr lang="en-US" altLang="ko-KR" sz="2400" dirty="0" smtClean="0">
                <a:solidFill>
                  <a:schemeClr val="tx1">
                    <a:lumMod val="65000"/>
                    <a:lumOff val="35000"/>
                  </a:schemeClr>
                </a:solidFill>
              </a:rPr>
              <a:t>4.6. </a:t>
            </a:r>
            <a:r>
              <a:rPr lang="ko-KR" altLang="en-US" sz="2400" dirty="0" smtClean="0">
                <a:solidFill>
                  <a:schemeClr val="tx1">
                    <a:lumMod val="65000"/>
                    <a:lumOff val="35000"/>
                  </a:schemeClr>
                </a:solidFill>
              </a:rPr>
              <a:t>개발팀 </a:t>
            </a:r>
            <a:r>
              <a:rPr lang="en-US" altLang="ko-KR" sz="2400" dirty="0" smtClean="0">
                <a:solidFill>
                  <a:schemeClr val="tx1">
                    <a:lumMod val="65000"/>
                    <a:lumOff val="35000"/>
                  </a:schemeClr>
                </a:solidFill>
              </a:rPr>
              <a:t>Go-Live </a:t>
            </a:r>
            <a:r>
              <a:rPr lang="ko-KR" altLang="en-US" sz="2400" dirty="0" smtClean="0">
                <a:solidFill>
                  <a:schemeClr val="tx1">
                    <a:lumMod val="65000"/>
                    <a:lumOff val="35000"/>
                  </a:schemeClr>
                </a:solidFill>
              </a:rPr>
              <a:t>체크리스트</a:t>
            </a:r>
            <a:endParaRPr lang="ko-KR" altLang="en-US" sz="1800" dirty="0">
              <a:solidFill>
                <a:schemeClr val="tx1">
                  <a:lumMod val="65000"/>
                  <a:lumOff val="35000"/>
                </a:schemeClr>
              </a:solidFill>
            </a:endParaRPr>
          </a:p>
        </p:txBody>
      </p:sp>
      <p:sp>
        <p:nvSpPr>
          <p:cNvPr id="4" name="AutoShape 74"/>
          <p:cNvSpPr>
            <a:spLocks noChangeArrowheads="1"/>
          </p:cNvSpPr>
          <p:nvPr/>
        </p:nvSpPr>
        <p:spPr bwMode="auto">
          <a:xfrm>
            <a:off x="378395" y="2227923"/>
            <a:ext cx="898525" cy="472649"/>
          </a:xfrm>
          <a:prstGeom prst="rect">
            <a:avLst/>
          </a:prstGeom>
          <a:solidFill>
            <a:schemeClr val="bg1"/>
          </a:solidFill>
          <a:ln w="6350" algn="ctr">
            <a:solidFill>
              <a:srgbClr val="808080"/>
            </a:solidFill>
            <a:miter lim="800000"/>
            <a:headEnd/>
            <a:tailEnd/>
          </a:ln>
          <a:effectLst>
            <a:outerShdw blurRad="50800" dist="38100" dir="2700000" algn="tl" rotWithShape="0">
              <a:prstClr val="black">
                <a:alpha val="40000"/>
              </a:prstClr>
            </a:outerShdw>
          </a:effectLst>
        </p:spPr>
        <p:txBody>
          <a:bodyPr wrap="none" lIns="18000" rIns="18000" anchor="ctr"/>
          <a:lstStyle/>
          <a:p>
            <a:pPr algn="ctr" eaLnBrk="0" hangingPunct="0">
              <a:spcBef>
                <a:spcPct val="20000"/>
              </a:spcBef>
            </a:pPr>
            <a:r>
              <a:rPr lang="ko-KR" altLang="en-US" sz="1050" b="1" dirty="0" smtClean="0">
                <a:ea typeface="맑은 고딕" panose="020B0503020000020004" pitchFamily="50" charset="-127"/>
              </a:rPr>
              <a:t>이행 착수</a:t>
            </a:r>
            <a:endParaRPr lang="ko-KR" altLang="en-US" sz="1050" b="1" dirty="0">
              <a:ea typeface="맑은 고딕" panose="020B0503020000020004" pitchFamily="50" charset="-127"/>
            </a:endParaRPr>
          </a:p>
        </p:txBody>
      </p:sp>
      <p:sp>
        <p:nvSpPr>
          <p:cNvPr id="5" name="AutoShape 74"/>
          <p:cNvSpPr>
            <a:spLocks noChangeArrowheads="1"/>
          </p:cNvSpPr>
          <p:nvPr/>
        </p:nvSpPr>
        <p:spPr bwMode="auto">
          <a:xfrm>
            <a:off x="1495995" y="1725105"/>
            <a:ext cx="1055687" cy="472649"/>
          </a:xfrm>
          <a:prstGeom prst="rect">
            <a:avLst/>
          </a:prstGeom>
          <a:solidFill>
            <a:schemeClr val="bg1"/>
          </a:solidFill>
          <a:ln w="6350" algn="ctr">
            <a:solidFill>
              <a:srgbClr val="808080"/>
            </a:solidFill>
            <a:miter lim="800000"/>
            <a:headEnd/>
            <a:tailEnd/>
          </a:ln>
          <a:effectLst>
            <a:outerShdw blurRad="50800" dist="38100" dir="2700000" algn="tl" rotWithShape="0">
              <a:prstClr val="black">
                <a:alpha val="40000"/>
              </a:prstClr>
            </a:outerShdw>
          </a:effectLst>
        </p:spPr>
        <p:txBody>
          <a:bodyPr wrap="none" lIns="18000" rIns="18000" anchor="ctr"/>
          <a:lstStyle/>
          <a:p>
            <a:pPr algn="ctr" eaLnBrk="0" hangingPunct="0">
              <a:spcBef>
                <a:spcPct val="20000"/>
              </a:spcBef>
            </a:pPr>
            <a:r>
              <a:rPr lang="ko-KR" altLang="en-US" sz="1050" b="1" dirty="0">
                <a:ea typeface="맑은 고딕" panose="020B0503020000020004" pitchFamily="50" charset="-127"/>
              </a:rPr>
              <a:t>인프라 검증</a:t>
            </a:r>
          </a:p>
        </p:txBody>
      </p:sp>
      <p:sp>
        <p:nvSpPr>
          <p:cNvPr id="7" name="AutoShape 74"/>
          <p:cNvSpPr>
            <a:spLocks noChangeArrowheads="1"/>
          </p:cNvSpPr>
          <p:nvPr/>
        </p:nvSpPr>
        <p:spPr bwMode="auto">
          <a:xfrm>
            <a:off x="2876252" y="2227923"/>
            <a:ext cx="636586" cy="472649"/>
          </a:xfrm>
          <a:prstGeom prst="ellipse">
            <a:avLst/>
          </a:prstGeom>
          <a:solidFill>
            <a:schemeClr val="bg1"/>
          </a:solidFill>
          <a:ln w="6350" algn="ctr">
            <a:solidFill>
              <a:srgbClr val="808080"/>
            </a:solidFill>
            <a:miter lim="800000"/>
            <a:headEnd/>
            <a:tailEnd/>
          </a:ln>
          <a:effectLst>
            <a:outerShdw blurRad="50800" dist="38100" dir="2700000" algn="tl" rotWithShape="0">
              <a:prstClr val="black">
                <a:alpha val="40000"/>
              </a:prstClr>
            </a:outerShdw>
          </a:effectLst>
        </p:spPr>
        <p:txBody>
          <a:bodyPr wrap="none" lIns="18000" rIns="18000" anchor="ctr"/>
          <a:lstStyle/>
          <a:p>
            <a:pPr algn="ctr" eaLnBrk="0" hangingPunct="0">
              <a:spcBef>
                <a:spcPct val="20000"/>
              </a:spcBef>
            </a:pPr>
            <a:r>
              <a:rPr lang="en-US" altLang="ko-KR" sz="1050" b="1" dirty="0">
                <a:ea typeface="맑은 고딕" panose="020B0503020000020004" pitchFamily="50" charset="-127"/>
              </a:rPr>
              <a:t>1</a:t>
            </a:r>
            <a:r>
              <a:rPr lang="ko-KR" altLang="en-US" sz="1050" b="1" dirty="0">
                <a:ea typeface="맑은 고딕" panose="020B0503020000020004" pitchFamily="50" charset="-127"/>
              </a:rPr>
              <a:t>차</a:t>
            </a:r>
            <a:r>
              <a:rPr lang="en-US" altLang="ko-KR" sz="1050" b="1" dirty="0">
                <a:ea typeface="맑은 고딕" panose="020B0503020000020004" pitchFamily="50" charset="-127"/>
              </a:rPr>
              <a:t/>
            </a:r>
            <a:br>
              <a:rPr lang="en-US" altLang="ko-KR" sz="1050" b="1" dirty="0">
                <a:ea typeface="맑은 고딕" panose="020B0503020000020004" pitchFamily="50" charset="-127"/>
              </a:rPr>
            </a:br>
            <a:r>
              <a:rPr lang="ko-KR" altLang="en-US" sz="1050" b="1" dirty="0">
                <a:ea typeface="맑은 고딕" panose="020B0503020000020004" pitchFamily="50" charset="-127"/>
              </a:rPr>
              <a:t>점검</a:t>
            </a:r>
          </a:p>
        </p:txBody>
      </p:sp>
      <p:cxnSp>
        <p:nvCxnSpPr>
          <p:cNvPr id="8" name="직선 화살표 연결선 12"/>
          <p:cNvCxnSpPr>
            <a:stCxn id="4" idx="3"/>
            <a:endCxn id="5" idx="1"/>
          </p:cNvCxnSpPr>
          <p:nvPr/>
        </p:nvCxnSpPr>
        <p:spPr bwMode="auto">
          <a:xfrm flipV="1">
            <a:off x="1276922" y="1961429"/>
            <a:ext cx="219075" cy="502818"/>
          </a:xfrm>
          <a:prstGeom prst="bentConnector3">
            <a:avLst>
              <a:gd name="adj1" fmla="val 50000"/>
            </a:avLst>
          </a:prstGeom>
          <a:solidFill>
            <a:schemeClr val="bg1"/>
          </a:solidFill>
          <a:ln w="15875" cap="flat" cmpd="sng" algn="ctr">
            <a:solidFill>
              <a:schemeClr val="tx1">
                <a:lumMod val="95000"/>
                <a:lumOff val="5000"/>
              </a:schemeClr>
            </a:solidFill>
            <a:prstDash val="solid"/>
            <a:round/>
            <a:headEnd type="none" w="med" len="med"/>
            <a:tailEnd type="triangle" w="lg" len="med"/>
          </a:ln>
          <a:effectLst>
            <a:outerShdw blurRad="50800" dist="38100" dir="2700000" algn="tl" rotWithShape="0">
              <a:prstClr val="black">
                <a:alpha val="40000"/>
              </a:prstClr>
            </a:outerShdw>
          </a:effectLst>
        </p:spPr>
      </p:cxnSp>
      <p:cxnSp>
        <p:nvCxnSpPr>
          <p:cNvPr id="9" name="직선 화살표 연결선 13"/>
          <p:cNvCxnSpPr>
            <a:stCxn id="5" idx="3"/>
            <a:endCxn id="7" idx="2"/>
          </p:cNvCxnSpPr>
          <p:nvPr/>
        </p:nvCxnSpPr>
        <p:spPr bwMode="auto">
          <a:xfrm>
            <a:off x="2551682" y="1961429"/>
            <a:ext cx="324570" cy="502818"/>
          </a:xfrm>
          <a:prstGeom prst="bentConnector3">
            <a:avLst>
              <a:gd name="adj1" fmla="val 50000"/>
            </a:avLst>
          </a:prstGeom>
          <a:solidFill>
            <a:schemeClr val="bg1"/>
          </a:solidFill>
          <a:ln w="15875" cap="flat" cmpd="sng" algn="ctr">
            <a:solidFill>
              <a:schemeClr val="tx1">
                <a:lumMod val="95000"/>
                <a:lumOff val="5000"/>
              </a:schemeClr>
            </a:solidFill>
            <a:prstDash val="solid"/>
            <a:round/>
            <a:headEnd type="none" w="med" len="med"/>
            <a:tailEnd type="triangle" w="lg" len="med"/>
          </a:ln>
          <a:effectLst>
            <a:outerShdw blurRad="50800" dist="38100" dir="2700000" algn="tl" rotWithShape="0">
              <a:prstClr val="black">
                <a:alpha val="40000"/>
              </a:prstClr>
            </a:outerShdw>
          </a:effectLst>
        </p:spPr>
      </p:cxnSp>
      <p:cxnSp>
        <p:nvCxnSpPr>
          <p:cNvPr id="10" name="직선 연결선 9"/>
          <p:cNvCxnSpPr/>
          <p:nvPr/>
        </p:nvCxnSpPr>
        <p:spPr bwMode="auto">
          <a:xfrm rot="5400000">
            <a:off x="302352" y="1548094"/>
            <a:ext cx="174310" cy="3175"/>
          </a:xfrm>
          <a:prstGeom prst="line">
            <a:avLst/>
          </a:prstGeom>
          <a:solidFill>
            <a:schemeClr val="bg1"/>
          </a:solidFill>
          <a:ln w="25400" cap="flat" cmpd="sng" algn="ctr">
            <a:solidFill>
              <a:schemeClr val="tx1">
                <a:lumMod val="95000"/>
                <a:lumOff val="5000"/>
              </a:schemeClr>
            </a:solidFill>
            <a:prstDash val="solid"/>
            <a:round/>
            <a:headEnd type="none" w="med" len="med"/>
            <a:tailEnd type="none" w="med" len="med"/>
          </a:ln>
          <a:effectLst/>
        </p:spPr>
      </p:cxnSp>
      <p:cxnSp>
        <p:nvCxnSpPr>
          <p:cNvPr id="11" name="직선 연결선 10"/>
          <p:cNvCxnSpPr/>
          <p:nvPr/>
        </p:nvCxnSpPr>
        <p:spPr bwMode="auto">
          <a:xfrm rot="5400000">
            <a:off x="3601970" y="1548886"/>
            <a:ext cx="174310" cy="1588"/>
          </a:xfrm>
          <a:prstGeom prst="line">
            <a:avLst/>
          </a:prstGeom>
          <a:solidFill>
            <a:schemeClr val="bg1"/>
          </a:solidFill>
          <a:ln w="25400" cap="flat" cmpd="sng" algn="ctr">
            <a:solidFill>
              <a:schemeClr val="tx1">
                <a:lumMod val="95000"/>
                <a:lumOff val="5000"/>
              </a:schemeClr>
            </a:solidFill>
            <a:prstDash val="solid"/>
            <a:round/>
            <a:headEnd type="none" w="med" len="med"/>
            <a:tailEnd type="none" w="med" len="med"/>
          </a:ln>
          <a:effectLst/>
        </p:spPr>
      </p:cxnSp>
      <p:cxnSp>
        <p:nvCxnSpPr>
          <p:cNvPr id="12" name="직선 연결선 11"/>
          <p:cNvCxnSpPr/>
          <p:nvPr/>
        </p:nvCxnSpPr>
        <p:spPr bwMode="auto">
          <a:xfrm rot="5400000">
            <a:off x="6065770" y="1548886"/>
            <a:ext cx="174310" cy="1588"/>
          </a:xfrm>
          <a:prstGeom prst="line">
            <a:avLst/>
          </a:prstGeom>
          <a:solidFill>
            <a:schemeClr val="bg1"/>
          </a:solidFill>
          <a:ln w="25400" cap="flat" cmpd="sng" algn="ctr">
            <a:solidFill>
              <a:schemeClr val="tx1">
                <a:lumMod val="95000"/>
                <a:lumOff val="5000"/>
              </a:schemeClr>
            </a:solidFill>
            <a:prstDash val="solid"/>
            <a:round/>
            <a:headEnd type="none" w="med" len="med"/>
            <a:tailEnd type="none" w="med" len="med"/>
          </a:ln>
          <a:effectLst/>
        </p:spPr>
      </p:cxnSp>
      <p:cxnSp>
        <p:nvCxnSpPr>
          <p:cNvPr id="13" name="직선 연결선 12"/>
          <p:cNvCxnSpPr/>
          <p:nvPr/>
        </p:nvCxnSpPr>
        <p:spPr bwMode="auto">
          <a:xfrm rot="5400000">
            <a:off x="8312083" y="1548888"/>
            <a:ext cx="174310" cy="1587"/>
          </a:xfrm>
          <a:prstGeom prst="line">
            <a:avLst/>
          </a:prstGeom>
          <a:solidFill>
            <a:schemeClr val="bg1"/>
          </a:solidFill>
          <a:ln w="25400" cap="flat" cmpd="sng" algn="ctr">
            <a:solidFill>
              <a:schemeClr val="tx1">
                <a:lumMod val="95000"/>
                <a:lumOff val="5000"/>
              </a:schemeClr>
            </a:solidFill>
            <a:prstDash val="solid"/>
            <a:round/>
            <a:headEnd type="none" w="med" len="med"/>
            <a:tailEnd type="none" w="med" len="med"/>
          </a:ln>
          <a:effectLst/>
        </p:spPr>
      </p:cxnSp>
      <p:cxnSp>
        <p:nvCxnSpPr>
          <p:cNvPr id="14" name="직선 화살표 연결선 13"/>
          <p:cNvCxnSpPr/>
          <p:nvPr/>
        </p:nvCxnSpPr>
        <p:spPr bwMode="auto">
          <a:xfrm>
            <a:off x="391096" y="1553033"/>
            <a:ext cx="3297237" cy="1676"/>
          </a:xfrm>
          <a:prstGeom prst="straightConnector1">
            <a:avLst/>
          </a:prstGeom>
          <a:solidFill>
            <a:schemeClr val="bg1"/>
          </a:solidFill>
          <a:ln w="9525" cap="flat" cmpd="sng" algn="ctr">
            <a:solidFill>
              <a:schemeClr val="tx1">
                <a:lumMod val="95000"/>
                <a:lumOff val="5000"/>
              </a:schemeClr>
            </a:solidFill>
            <a:prstDash val="solid"/>
            <a:round/>
            <a:headEnd type="none" w="med" len="med"/>
            <a:tailEnd type="triangle"/>
          </a:ln>
          <a:effectLst/>
        </p:spPr>
      </p:cxnSp>
      <p:cxnSp>
        <p:nvCxnSpPr>
          <p:cNvPr id="15" name="직선 화살표 연결선 14"/>
          <p:cNvCxnSpPr/>
          <p:nvPr/>
        </p:nvCxnSpPr>
        <p:spPr bwMode="auto">
          <a:xfrm>
            <a:off x="3688331" y="1553033"/>
            <a:ext cx="2463800" cy="1676"/>
          </a:xfrm>
          <a:prstGeom prst="straightConnector1">
            <a:avLst/>
          </a:prstGeom>
          <a:solidFill>
            <a:schemeClr val="bg1"/>
          </a:solidFill>
          <a:ln w="9525" cap="flat" cmpd="sng" algn="ctr">
            <a:solidFill>
              <a:schemeClr val="tx1">
                <a:lumMod val="95000"/>
                <a:lumOff val="5000"/>
              </a:schemeClr>
            </a:solidFill>
            <a:prstDash val="solid"/>
            <a:round/>
            <a:headEnd type="none" w="med" len="med"/>
            <a:tailEnd type="triangle"/>
          </a:ln>
          <a:effectLst/>
        </p:spPr>
      </p:cxnSp>
      <p:cxnSp>
        <p:nvCxnSpPr>
          <p:cNvPr id="16" name="직선 화살표 연결선 15"/>
          <p:cNvCxnSpPr/>
          <p:nvPr/>
        </p:nvCxnSpPr>
        <p:spPr bwMode="auto">
          <a:xfrm>
            <a:off x="6161659" y="1549682"/>
            <a:ext cx="2238375" cy="3352"/>
          </a:xfrm>
          <a:prstGeom prst="straightConnector1">
            <a:avLst/>
          </a:prstGeom>
          <a:solidFill>
            <a:schemeClr val="bg1"/>
          </a:solidFill>
          <a:ln w="9525" cap="flat" cmpd="sng" algn="ctr">
            <a:solidFill>
              <a:schemeClr val="tx1">
                <a:lumMod val="95000"/>
                <a:lumOff val="5000"/>
              </a:schemeClr>
            </a:solidFill>
            <a:prstDash val="solid"/>
            <a:round/>
            <a:headEnd type="none" w="med" len="med"/>
            <a:tailEnd type="triangle"/>
          </a:ln>
          <a:effectLst/>
        </p:spPr>
      </p:cxnSp>
      <p:cxnSp>
        <p:nvCxnSpPr>
          <p:cNvPr id="17" name="직선 화살표 연결선 16"/>
          <p:cNvCxnSpPr/>
          <p:nvPr/>
        </p:nvCxnSpPr>
        <p:spPr bwMode="auto">
          <a:xfrm>
            <a:off x="8400034" y="1549682"/>
            <a:ext cx="1095375" cy="3352"/>
          </a:xfrm>
          <a:prstGeom prst="straightConnector1">
            <a:avLst/>
          </a:prstGeom>
          <a:solidFill>
            <a:schemeClr val="bg1"/>
          </a:solidFill>
          <a:ln w="9525" cap="flat" cmpd="sng" algn="ctr">
            <a:solidFill>
              <a:schemeClr val="tx1">
                <a:lumMod val="95000"/>
                <a:lumOff val="5000"/>
              </a:schemeClr>
            </a:solidFill>
            <a:prstDash val="solid"/>
            <a:round/>
            <a:headEnd type="none" w="med" len="med"/>
            <a:tailEnd type="triangle"/>
          </a:ln>
          <a:effectLst/>
        </p:spPr>
      </p:cxnSp>
      <p:cxnSp>
        <p:nvCxnSpPr>
          <p:cNvPr id="18" name="직선 연결선 17"/>
          <p:cNvCxnSpPr/>
          <p:nvPr/>
        </p:nvCxnSpPr>
        <p:spPr bwMode="auto">
          <a:xfrm rot="5400000">
            <a:off x="9407458" y="1548888"/>
            <a:ext cx="174310" cy="1587"/>
          </a:xfrm>
          <a:prstGeom prst="line">
            <a:avLst/>
          </a:prstGeom>
          <a:solidFill>
            <a:schemeClr val="bg1"/>
          </a:solidFill>
          <a:ln w="25400" cap="flat" cmpd="sng" algn="ctr">
            <a:solidFill>
              <a:schemeClr val="tx1">
                <a:lumMod val="95000"/>
                <a:lumOff val="5000"/>
              </a:schemeClr>
            </a:solidFill>
            <a:prstDash val="solid"/>
            <a:round/>
            <a:headEnd type="none" w="med" len="med"/>
            <a:tailEnd type="none" w="med" len="med"/>
          </a:ln>
          <a:effectLst/>
        </p:spPr>
      </p:cxnSp>
      <p:sp>
        <p:nvSpPr>
          <p:cNvPr id="19" name="Text Box 118"/>
          <p:cNvSpPr txBox="1">
            <a:spLocks noChangeArrowheads="1"/>
          </p:cNvSpPr>
          <p:nvPr/>
        </p:nvSpPr>
        <p:spPr bwMode="auto">
          <a:xfrm>
            <a:off x="1405506" y="1422301"/>
            <a:ext cx="965200" cy="254761"/>
          </a:xfrm>
          <a:prstGeom prst="rect">
            <a:avLst/>
          </a:prstGeom>
          <a:solidFill>
            <a:schemeClr val="bg1"/>
          </a:solidFill>
          <a:ln w="9525" algn="ctr">
            <a:noFill/>
            <a:miter lim="800000"/>
            <a:headEnd/>
            <a:tailEnd/>
          </a:ln>
        </p:spPr>
        <p:txBody>
          <a:bodyPr lIns="0" tIns="0" rIns="0" bIns="0" anchor="ctr"/>
          <a:lstStyle/>
          <a:p>
            <a:pPr algn="ctr" eaLnBrk="0" hangingPunct="0">
              <a:buClr>
                <a:srgbClr val="000000"/>
              </a:buClr>
              <a:buFont typeface="Wingdings" pitchFamily="2" charset="2"/>
              <a:buNone/>
            </a:pPr>
            <a:r>
              <a:rPr lang="en-US" altLang="ko-KR" sz="1100" dirty="0" smtClean="0">
                <a:latin typeface="+mn-ea"/>
                <a:ea typeface="+mn-ea"/>
              </a:rPr>
              <a:t>1</a:t>
            </a:r>
            <a:r>
              <a:rPr lang="ko-KR" altLang="en-US" sz="1100" dirty="0" smtClean="0">
                <a:latin typeface="+mn-ea"/>
                <a:ea typeface="+mn-ea"/>
              </a:rPr>
              <a:t>차 점검</a:t>
            </a:r>
            <a:endParaRPr lang="ko-KR" altLang="en-US" sz="1100" dirty="0">
              <a:latin typeface="+mn-ea"/>
              <a:ea typeface="+mn-ea"/>
            </a:endParaRPr>
          </a:p>
        </p:txBody>
      </p:sp>
      <p:sp>
        <p:nvSpPr>
          <p:cNvPr id="20" name="Text Box 118"/>
          <p:cNvSpPr txBox="1">
            <a:spLocks noChangeArrowheads="1"/>
          </p:cNvSpPr>
          <p:nvPr/>
        </p:nvSpPr>
        <p:spPr bwMode="auto">
          <a:xfrm>
            <a:off x="4397944" y="1422301"/>
            <a:ext cx="963612" cy="254761"/>
          </a:xfrm>
          <a:prstGeom prst="rect">
            <a:avLst/>
          </a:prstGeom>
          <a:solidFill>
            <a:schemeClr val="bg1"/>
          </a:solidFill>
          <a:ln w="9525" algn="ctr">
            <a:noFill/>
            <a:miter lim="800000"/>
            <a:headEnd/>
            <a:tailEnd/>
          </a:ln>
        </p:spPr>
        <p:txBody>
          <a:bodyPr lIns="0" tIns="0" rIns="0" bIns="0" anchor="ctr"/>
          <a:lstStyle/>
          <a:p>
            <a:pPr algn="ctr" eaLnBrk="0" hangingPunct="0">
              <a:buClr>
                <a:srgbClr val="000000"/>
              </a:buClr>
              <a:buFont typeface="Wingdings" pitchFamily="2" charset="2"/>
              <a:buNone/>
            </a:pPr>
            <a:r>
              <a:rPr lang="en-US" altLang="ko-KR" sz="1100" dirty="0" smtClean="0">
                <a:latin typeface="+mn-ea"/>
                <a:ea typeface="+mn-ea"/>
              </a:rPr>
              <a:t>2</a:t>
            </a:r>
            <a:r>
              <a:rPr lang="ko-KR" altLang="en-US" sz="1100" dirty="0" smtClean="0">
                <a:latin typeface="+mn-ea"/>
                <a:ea typeface="+mn-ea"/>
              </a:rPr>
              <a:t>차 점검</a:t>
            </a:r>
            <a:endParaRPr lang="ko-KR" altLang="en-US" sz="1100" dirty="0">
              <a:latin typeface="+mn-ea"/>
              <a:ea typeface="+mn-ea"/>
            </a:endParaRPr>
          </a:p>
        </p:txBody>
      </p:sp>
      <p:sp>
        <p:nvSpPr>
          <p:cNvPr id="21" name="Text Box 118"/>
          <p:cNvSpPr txBox="1">
            <a:spLocks noChangeArrowheads="1"/>
          </p:cNvSpPr>
          <p:nvPr/>
        </p:nvSpPr>
        <p:spPr bwMode="auto">
          <a:xfrm>
            <a:off x="6810944" y="1422301"/>
            <a:ext cx="965200" cy="254761"/>
          </a:xfrm>
          <a:prstGeom prst="rect">
            <a:avLst/>
          </a:prstGeom>
          <a:solidFill>
            <a:schemeClr val="bg1"/>
          </a:solidFill>
          <a:ln w="9525" algn="ctr">
            <a:noFill/>
            <a:miter lim="800000"/>
            <a:headEnd/>
            <a:tailEnd/>
          </a:ln>
        </p:spPr>
        <p:txBody>
          <a:bodyPr lIns="0" tIns="0" rIns="0" bIns="0" anchor="ctr"/>
          <a:lstStyle/>
          <a:p>
            <a:pPr algn="ctr" eaLnBrk="0" hangingPunct="0">
              <a:buClr>
                <a:srgbClr val="000000"/>
              </a:buClr>
              <a:buFont typeface="Wingdings" pitchFamily="2" charset="2"/>
              <a:buNone/>
            </a:pPr>
            <a:r>
              <a:rPr lang="en-US" altLang="ko-KR" sz="1100" dirty="0" smtClean="0">
                <a:latin typeface="+mn-ea"/>
                <a:ea typeface="+mn-ea"/>
              </a:rPr>
              <a:t>Go-Live </a:t>
            </a:r>
            <a:r>
              <a:rPr lang="ko-KR" altLang="en-US" sz="1100" dirty="0" smtClean="0">
                <a:latin typeface="+mn-ea"/>
                <a:ea typeface="+mn-ea"/>
              </a:rPr>
              <a:t>결정</a:t>
            </a:r>
            <a:endParaRPr lang="ko-KR" altLang="en-US" sz="1100" dirty="0">
              <a:latin typeface="+mn-ea"/>
              <a:ea typeface="+mn-ea"/>
            </a:endParaRPr>
          </a:p>
        </p:txBody>
      </p:sp>
      <p:sp>
        <p:nvSpPr>
          <p:cNvPr id="22" name="Text Box 118"/>
          <p:cNvSpPr txBox="1">
            <a:spLocks noChangeArrowheads="1"/>
          </p:cNvSpPr>
          <p:nvPr/>
        </p:nvSpPr>
        <p:spPr bwMode="auto">
          <a:xfrm>
            <a:off x="8577834" y="1449116"/>
            <a:ext cx="688975" cy="214536"/>
          </a:xfrm>
          <a:prstGeom prst="rect">
            <a:avLst/>
          </a:prstGeom>
          <a:solidFill>
            <a:schemeClr val="bg1"/>
          </a:solidFill>
          <a:ln w="9525" algn="ctr">
            <a:noFill/>
            <a:miter lim="800000"/>
            <a:headEnd/>
            <a:tailEnd/>
          </a:ln>
        </p:spPr>
        <p:txBody>
          <a:bodyPr lIns="0" tIns="0" rIns="0" bIns="0" anchor="ctr"/>
          <a:lstStyle/>
          <a:p>
            <a:pPr algn="ctr" eaLnBrk="0" hangingPunct="0">
              <a:buClr>
                <a:srgbClr val="000000"/>
              </a:buClr>
              <a:buFont typeface="Wingdings" pitchFamily="2" charset="2"/>
              <a:buNone/>
            </a:pPr>
            <a:r>
              <a:rPr lang="ko-KR" altLang="en-US" sz="1100">
                <a:latin typeface="+mn-ea"/>
                <a:ea typeface="+mn-ea"/>
              </a:rPr>
              <a:t>이행완료</a:t>
            </a:r>
          </a:p>
        </p:txBody>
      </p:sp>
      <p:sp>
        <p:nvSpPr>
          <p:cNvPr id="23" name="AutoShape 74"/>
          <p:cNvSpPr>
            <a:spLocks noChangeArrowheads="1"/>
          </p:cNvSpPr>
          <p:nvPr/>
        </p:nvSpPr>
        <p:spPr bwMode="auto">
          <a:xfrm>
            <a:off x="1495995" y="2742001"/>
            <a:ext cx="1055687" cy="470974"/>
          </a:xfrm>
          <a:prstGeom prst="rect">
            <a:avLst/>
          </a:prstGeom>
          <a:solidFill>
            <a:schemeClr val="bg1"/>
          </a:solidFill>
          <a:ln w="6350" algn="ctr">
            <a:solidFill>
              <a:srgbClr val="808080"/>
            </a:solidFill>
            <a:miter lim="800000"/>
            <a:headEnd/>
            <a:tailEnd/>
          </a:ln>
          <a:effectLst>
            <a:outerShdw blurRad="50800" dist="38100" dir="2700000" algn="tl" rotWithShape="0">
              <a:prstClr val="black">
                <a:alpha val="40000"/>
              </a:prstClr>
            </a:outerShdw>
          </a:effectLst>
        </p:spPr>
        <p:txBody>
          <a:bodyPr wrap="none" lIns="18000" rIns="18000" anchor="ctr"/>
          <a:lstStyle/>
          <a:p>
            <a:pPr algn="ctr" eaLnBrk="0" hangingPunct="0">
              <a:spcBef>
                <a:spcPct val="20000"/>
              </a:spcBef>
            </a:pPr>
            <a:r>
              <a:rPr lang="ko-KR" altLang="en-US" sz="1050" b="1" dirty="0" smtClean="0">
                <a:ea typeface="맑은 고딕" panose="020B0503020000020004" pitchFamily="50" charset="-127"/>
              </a:rPr>
              <a:t>첨부파일 </a:t>
            </a:r>
            <a:r>
              <a:rPr lang="ko-KR" altLang="en-US" sz="1050" b="1" dirty="0">
                <a:ea typeface="맑은 고딕" panose="020B0503020000020004" pitchFamily="50" charset="-127"/>
              </a:rPr>
              <a:t>검증</a:t>
            </a:r>
          </a:p>
        </p:txBody>
      </p:sp>
      <p:cxnSp>
        <p:nvCxnSpPr>
          <p:cNvPr id="24" name="직선 화살표 연결선 36"/>
          <p:cNvCxnSpPr>
            <a:stCxn id="4" idx="3"/>
            <a:endCxn id="23" idx="1"/>
          </p:cNvCxnSpPr>
          <p:nvPr/>
        </p:nvCxnSpPr>
        <p:spPr bwMode="auto">
          <a:xfrm>
            <a:off x="1276922" y="2464248"/>
            <a:ext cx="219075" cy="513241"/>
          </a:xfrm>
          <a:prstGeom prst="bentConnector3">
            <a:avLst>
              <a:gd name="adj1" fmla="val 50000"/>
            </a:avLst>
          </a:prstGeom>
          <a:solidFill>
            <a:schemeClr val="bg1"/>
          </a:solidFill>
          <a:ln w="15875" cap="flat" cmpd="sng" algn="ctr">
            <a:solidFill>
              <a:schemeClr val="tx1">
                <a:lumMod val="95000"/>
                <a:lumOff val="5000"/>
              </a:schemeClr>
            </a:solidFill>
            <a:prstDash val="solid"/>
            <a:round/>
            <a:headEnd type="none" w="med" len="med"/>
            <a:tailEnd type="triangle" w="lg" len="med"/>
          </a:ln>
          <a:effectLst>
            <a:outerShdw blurRad="50800" dist="38100" dir="2700000" algn="tl" rotWithShape="0">
              <a:prstClr val="black">
                <a:alpha val="40000"/>
              </a:prstClr>
            </a:outerShdw>
          </a:effectLst>
        </p:spPr>
      </p:cxnSp>
      <p:cxnSp>
        <p:nvCxnSpPr>
          <p:cNvPr id="25" name="직선 화살표 연결선 13"/>
          <p:cNvCxnSpPr>
            <a:stCxn id="23" idx="3"/>
            <a:endCxn id="7" idx="2"/>
          </p:cNvCxnSpPr>
          <p:nvPr/>
        </p:nvCxnSpPr>
        <p:spPr bwMode="auto">
          <a:xfrm flipV="1">
            <a:off x="2551682" y="2464248"/>
            <a:ext cx="324570" cy="513241"/>
          </a:xfrm>
          <a:prstGeom prst="bentConnector3">
            <a:avLst>
              <a:gd name="adj1" fmla="val 50000"/>
            </a:avLst>
          </a:prstGeom>
          <a:solidFill>
            <a:schemeClr val="bg1"/>
          </a:solidFill>
          <a:ln w="15875" cap="flat" cmpd="sng" algn="ctr">
            <a:solidFill>
              <a:schemeClr val="tx1">
                <a:lumMod val="95000"/>
                <a:lumOff val="5000"/>
              </a:schemeClr>
            </a:solidFill>
            <a:prstDash val="solid"/>
            <a:round/>
            <a:headEnd type="none" w="med" len="med"/>
            <a:tailEnd type="triangle" w="lg" len="med"/>
          </a:ln>
          <a:effectLst>
            <a:outerShdw blurRad="50800" dist="38100" dir="2700000" algn="tl" rotWithShape="0">
              <a:prstClr val="black">
                <a:alpha val="40000"/>
              </a:prstClr>
            </a:outerShdw>
          </a:effectLst>
        </p:spPr>
      </p:cxnSp>
      <p:sp>
        <p:nvSpPr>
          <p:cNvPr id="27" name="AutoShape 74"/>
          <p:cNvSpPr>
            <a:spLocks noChangeArrowheads="1"/>
          </p:cNvSpPr>
          <p:nvPr/>
        </p:nvSpPr>
        <p:spPr bwMode="auto">
          <a:xfrm>
            <a:off x="5217667" y="2227923"/>
            <a:ext cx="671437" cy="472649"/>
          </a:xfrm>
          <a:prstGeom prst="ellipse">
            <a:avLst/>
          </a:prstGeom>
          <a:solidFill>
            <a:schemeClr val="bg1"/>
          </a:solidFill>
          <a:ln w="6350" algn="ctr">
            <a:solidFill>
              <a:srgbClr val="808080"/>
            </a:solidFill>
            <a:miter lim="800000"/>
            <a:headEnd/>
            <a:tailEnd/>
          </a:ln>
          <a:effectLst>
            <a:outerShdw blurRad="50800" dist="38100" dir="2700000" algn="tl" rotWithShape="0">
              <a:prstClr val="black">
                <a:alpha val="40000"/>
              </a:prstClr>
            </a:outerShdw>
          </a:effectLst>
        </p:spPr>
        <p:txBody>
          <a:bodyPr wrap="none" lIns="18000" rIns="18000" anchor="ctr"/>
          <a:lstStyle/>
          <a:p>
            <a:pPr algn="ctr" eaLnBrk="0" hangingPunct="0">
              <a:spcBef>
                <a:spcPct val="20000"/>
              </a:spcBef>
              <a:defRPr/>
            </a:pPr>
            <a:r>
              <a:rPr lang="en-US" altLang="ko-KR" sz="1050" b="1" dirty="0">
                <a:ea typeface="맑은 고딕" panose="020B0503020000020004" pitchFamily="50" charset="-127"/>
              </a:rPr>
              <a:t>2</a:t>
            </a:r>
            <a:r>
              <a:rPr lang="ko-KR" altLang="en-US" sz="1050" b="1" dirty="0">
                <a:ea typeface="맑은 고딕" panose="020B0503020000020004" pitchFamily="50" charset="-127"/>
              </a:rPr>
              <a:t>차</a:t>
            </a:r>
            <a:r>
              <a:rPr lang="en-US" altLang="ko-KR" sz="1050" b="1" dirty="0">
                <a:ea typeface="맑은 고딕" panose="020B0503020000020004" pitchFamily="50" charset="-127"/>
              </a:rPr>
              <a:t/>
            </a:r>
            <a:br>
              <a:rPr lang="en-US" altLang="ko-KR" sz="1050" b="1" dirty="0">
                <a:ea typeface="맑은 고딕" panose="020B0503020000020004" pitchFamily="50" charset="-127"/>
              </a:rPr>
            </a:br>
            <a:r>
              <a:rPr lang="ko-KR" altLang="en-US" sz="1050" b="1" dirty="0">
                <a:ea typeface="맑은 고딕" panose="020B0503020000020004" pitchFamily="50" charset="-127"/>
              </a:rPr>
              <a:t>점검</a:t>
            </a:r>
          </a:p>
        </p:txBody>
      </p:sp>
      <p:sp>
        <p:nvSpPr>
          <p:cNvPr id="30" name="AutoShape 74"/>
          <p:cNvSpPr>
            <a:spLocks noChangeArrowheads="1"/>
          </p:cNvSpPr>
          <p:nvPr/>
        </p:nvSpPr>
        <p:spPr bwMode="auto">
          <a:xfrm>
            <a:off x="6234992" y="2230573"/>
            <a:ext cx="1031875" cy="472649"/>
          </a:xfrm>
          <a:prstGeom prst="rect">
            <a:avLst/>
          </a:prstGeom>
          <a:solidFill>
            <a:schemeClr val="bg1"/>
          </a:solidFill>
          <a:ln w="6350" algn="ctr">
            <a:solidFill>
              <a:srgbClr val="808080"/>
            </a:solidFill>
            <a:miter lim="800000"/>
            <a:headEnd/>
            <a:tailEnd/>
          </a:ln>
          <a:effectLst>
            <a:outerShdw blurRad="50800" dist="38100" dir="2700000" algn="tl" rotWithShape="0">
              <a:prstClr val="black">
                <a:alpha val="40000"/>
              </a:prstClr>
            </a:outerShdw>
          </a:effectLst>
        </p:spPr>
        <p:txBody>
          <a:bodyPr wrap="none" lIns="18000" rIns="18000" anchor="ctr"/>
          <a:lstStyle/>
          <a:p>
            <a:pPr lvl="0" algn="ctr" eaLnBrk="0" hangingPunct="0">
              <a:spcBef>
                <a:spcPct val="20000"/>
              </a:spcBef>
              <a:defRPr/>
            </a:pPr>
            <a:r>
              <a:rPr lang="ko-KR" altLang="en-US" sz="1050" b="1" dirty="0">
                <a:solidFill>
                  <a:prstClr val="black"/>
                </a:solidFill>
                <a:ea typeface="맑은 고딕" panose="020B0503020000020004" pitchFamily="50" charset="-127"/>
              </a:rPr>
              <a:t>이행</a:t>
            </a:r>
            <a:r>
              <a:rPr lang="en-US" altLang="ko-KR" sz="1050" b="1" dirty="0">
                <a:solidFill>
                  <a:prstClr val="black"/>
                </a:solidFill>
                <a:ea typeface="맑은 고딕" panose="020B0503020000020004" pitchFamily="50" charset="-127"/>
              </a:rPr>
              <a:t> </a:t>
            </a:r>
            <a:r>
              <a:rPr lang="ko-KR" altLang="en-US" sz="1050" b="1" dirty="0">
                <a:solidFill>
                  <a:prstClr val="black"/>
                </a:solidFill>
                <a:ea typeface="맑은 고딕" panose="020B0503020000020004" pitchFamily="50" charset="-127"/>
              </a:rPr>
              <a:t>검증 </a:t>
            </a:r>
            <a:endParaRPr lang="en-US" altLang="ko-KR" sz="1050" b="1" dirty="0">
              <a:solidFill>
                <a:prstClr val="black"/>
              </a:solidFill>
              <a:ea typeface="맑은 고딕" panose="020B0503020000020004" pitchFamily="50" charset="-127"/>
            </a:endParaRPr>
          </a:p>
          <a:p>
            <a:pPr lvl="0" algn="ctr" eaLnBrk="0" hangingPunct="0">
              <a:spcBef>
                <a:spcPct val="20000"/>
              </a:spcBef>
              <a:defRPr/>
            </a:pPr>
            <a:r>
              <a:rPr lang="ko-KR" altLang="en-US" sz="1050" b="1" dirty="0">
                <a:solidFill>
                  <a:prstClr val="black"/>
                </a:solidFill>
                <a:ea typeface="맑은 고딕" panose="020B0503020000020004" pitchFamily="50" charset="-127"/>
              </a:rPr>
              <a:t>상황 판단</a:t>
            </a:r>
          </a:p>
        </p:txBody>
      </p:sp>
      <p:sp>
        <p:nvSpPr>
          <p:cNvPr id="31" name="AutoShape 74"/>
          <p:cNvSpPr>
            <a:spLocks noChangeArrowheads="1"/>
          </p:cNvSpPr>
          <p:nvPr/>
        </p:nvSpPr>
        <p:spPr bwMode="auto">
          <a:xfrm>
            <a:off x="7575105" y="2227923"/>
            <a:ext cx="728363" cy="472649"/>
          </a:xfrm>
          <a:prstGeom prst="ellipse">
            <a:avLst/>
          </a:prstGeom>
          <a:solidFill>
            <a:schemeClr val="bg1"/>
          </a:solidFill>
          <a:ln w="6350" algn="ctr">
            <a:solidFill>
              <a:srgbClr val="808080"/>
            </a:solidFill>
            <a:miter lim="800000"/>
            <a:headEnd/>
            <a:tailEnd/>
          </a:ln>
          <a:effectLst>
            <a:outerShdw blurRad="50800" dist="38100" dir="2700000" algn="tl" rotWithShape="0">
              <a:prstClr val="black">
                <a:alpha val="40000"/>
              </a:prstClr>
            </a:outerShdw>
          </a:effectLst>
        </p:spPr>
        <p:txBody>
          <a:bodyPr wrap="none" lIns="18000" rIns="18000" anchor="ctr"/>
          <a:lstStyle/>
          <a:p>
            <a:pPr algn="ctr" eaLnBrk="0" hangingPunct="0">
              <a:spcBef>
                <a:spcPct val="20000"/>
              </a:spcBef>
              <a:defRPr/>
            </a:pPr>
            <a:r>
              <a:rPr lang="ko-KR" altLang="en-US" sz="1050" b="1" dirty="0" smtClean="0">
                <a:ea typeface="맑은 고딕" panose="020B0503020000020004" pitchFamily="50" charset="-127"/>
              </a:rPr>
              <a:t>의사 결정</a:t>
            </a:r>
            <a:endParaRPr lang="ko-KR" altLang="en-US" sz="1050" b="1" dirty="0">
              <a:ea typeface="맑은 고딕" panose="020B0503020000020004" pitchFamily="50" charset="-127"/>
            </a:endParaRPr>
          </a:p>
        </p:txBody>
      </p:sp>
      <p:cxnSp>
        <p:nvCxnSpPr>
          <p:cNvPr id="32" name="직선 화살표 연결선 13"/>
          <p:cNvCxnSpPr>
            <a:stCxn id="30" idx="3"/>
            <a:endCxn id="31" idx="2"/>
          </p:cNvCxnSpPr>
          <p:nvPr/>
        </p:nvCxnSpPr>
        <p:spPr bwMode="auto">
          <a:xfrm flipV="1">
            <a:off x="7266867" y="2464248"/>
            <a:ext cx="308238" cy="2650"/>
          </a:xfrm>
          <a:prstGeom prst="bentConnector3">
            <a:avLst>
              <a:gd name="adj1" fmla="val 50000"/>
            </a:avLst>
          </a:prstGeom>
          <a:solidFill>
            <a:schemeClr val="bg1"/>
          </a:solidFill>
          <a:ln w="15875" cap="flat" cmpd="sng" algn="ctr">
            <a:solidFill>
              <a:schemeClr val="tx1">
                <a:lumMod val="95000"/>
                <a:lumOff val="5000"/>
              </a:schemeClr>
            </a:solidFill>
            <a:prstDash val="solid"/>
            <a:round/>
            <a:headEnd type="none" w="med" len="med"/>
            <a:tailEnd type="triangle" w="lg" len="med"/>
          </a:ln>
          <a:effectLst>
            <a:outerShdw blurRad="50800" dist="38100" dir="2700000" algn="tl" rotWithShape="0">
              <a:prstClr val="black">
                <a:alpha val="40000"/>
              </a:prstClr>
            </a:outerShdw>
          </a:effectLst>
        </p:spPr>
      </p:cxnSp>
      <p:cxnSp>
        <p:nvCxnSpPr>
          <p:cNvPr id="33" name="직선 화살표 연결선 13"/>
          <p:cNvCxnSpPr>
            <a:stCxn id="27" idx="6"/>
            <a:endCxn id="30" idx="1"/>
          </p:cNvCxnSpPr>
          <p:nvPr/>
        </p:nvCxnSpPr>
        <p:spPr bwMode="auto">
          <a:xfrm>
            <a:off x="5889104" y="2464248"/>
            <a:ext cx="345888" cy="2650"/>
          </a:xfrm>
          <a:prstGeom prst="bentConnector3">
            <a:avLst>
              <a:gd name="adj1" fmla="val 50000"/>
            </a:avLst>
          </a:prstGeom>
          <a:solidFill>
            <a:schemeClr val="bg1"/>
          </a:solidFill>
          <a:ln w="15875" cap="flat" cmpd="sng" algn="ctr">
            <a:solidFill>
              <a:schemeClr val="tx1">
                <a:lumMod val="95000"/>
                <a:lumOff val="5000"/>
              </a:schemeClr>
            </a:solidFill>
            <a:prstDash val="solid"/>
            <a:round/>
            <a:headEnd type="none" w="med" len="med"/>
            <a:tailEnd type="triangle" w="lg" len="med"/>
          </a:ln>
          <a:effectLst>
            <a:outerShdw blurRad="50800" dist="38100" dir="2700000" algn="tl" rotWithShape="0">
              <a:prstClr val="black">
                <a:alpha val="40000"/>
              </a:prstClr>
            </a:outerShdw>
          </a:effectLst>
        </p:spPr>
      </p:cxnSp>
      <p:sp>
        <p:nvSpPr>
          <p:cNvPr id="34" name="AutoShape 74"/>
          <p:cNvSpPr>
            <a:spLocks noChangeArrowheads="1"/>
          </p:cNvSpPr>
          <p:nvPr/>
        </p:nvSpPr>
        <p:spPr bwMode="auto">
          <a:xfrm>
            <a:off x="8529637" y="2227634"/>
            <a:ext cx="1031875" cy="472649"/>
          </a:xfrm>
          <a:prstGeom prst="rect">
            <a:avLst/>
          </a:prstGeom>
          <a:solidFill>
            <a:schemeClr val="bg1"/>
          </a:solidFill>
          <a:ln w="6350" algn="ctr">
            <a:solidFill>
              <a:srgbClr val="808080"/>
            </a:solidFill>
            <a:miter lim="800000"/>
            <a:headEnd/>
            <a:tailEnd/>
          </a:ln>
          <a:effectLst>
            <a:outerShdw blurRad="50800" dist="38100" dir="2700000" algn="tl" rotWithShape="0">
              <a:prstClr val="black">
                <a:alpha val="40000"/>
              </a:prstClr>
            </a:outerShdw>
          </a:effectLst>
        </p:spPr>
        <p:txBody>
          <a:bodyPr wrap="none" lIns="18000" rIns="18000" anchor="ctr"/>
          <a:lstStyle/>
          <a:p>
            <a:pPr algn="ctr" eaLnBrk="0" hangingPunct="0">
              <a:spcBef>
                <a:spcPct val="20000"/>
              </a:spcBef>
              <a:defRPr/>
            </a:pPr>
            <a:r>
              <a:rPr lang="ko-KR" altLang="en-US" sz="1050" b="1" dirty="0" err="1">
                <a:ea typeface="맑은 고딕" panose="020B0503020000020004" pitchFamily="50" charset="-127"/>
              </a:rPr>
              <a:t>대고객</a:t>
            </a:r>
            <a:r>
              <a:rPr lang="en-US" altLang="ko-KR" sz="1050" b="1" dirty="0">
                <a:ea typeface="맑은 고딕" panose="020B0503020000020004" pitchFamily="50" charset="-127"/>
              </a:rPr>
              <a:t/>
            </a:r>
            <a:br>
              <a:rPr lang="en-US" altLang="ko-KR" sz="1050" b="1" dirty="0">
                <a:ea typeface="맑은 고딕" panose="020B0503020000020004" pitchFamily="50" charset="-127"/>
              </a:rPr>
            </a:br>
            <a:r>
              <a:rPr lang="en-US" altLang="ko-KR" sz="1050" b="1" dirty="0">
                <a:ea typeface="맑은 고딕" panose="020B0503020000020004" pitchFamily="50" charset="-127"/>
              </a:rPr>
              <a:t>OPEN</a:t>
            </a:r>
            <a:endParaRPr lang="ko-KR" altLang="en-US" sz="1050" b="1" dirty="0">
              <a:ea typeface="맑은 고딕" panose="020B0503020000020004" pitchFamily="50" charset="-127"/>
            </a:endParaRPr>
          </a:p>
        </p:txBody>
      </p:sp>
      <p:cxnSp>
        <p:nvCxnSpPr>
          <p:cNvPr id="35" name="직선 화살표 연결선 13"/>
          <p:cNvCxnSpPr>
            <a:stCxn id="31" idx="6"/>
            <a:endCxn id="34" idx="1"/>
          </p:cNvCxnSpPr>
          <p:nvPr/>
        </p:nvCxnSpPr>
        <p:spPr bwMode="auto">
          <a:xfrm flipV="1">
            <a:off x="8303468" y="2463958"/>
            <a:ext cx="226169" cy="289"/>
          </a:xfrm>
          <a:prstGeom prst="bentConnector3">
            <a:avLst>
              <a:gd name="adj1" fmla="val 50000"/>
            </a:avLst>
          </a:prstGeom>
          <a:solidFill>
            <a:schemeClr val="bg1"/>
          </a:solidFill>
          <a:ln w="15875" cap="flat" cmpd="sng" algn="ctr">
            <a:solidFill>
              <a:schemeClr val="tx1">
                <a:lumMod val="95000"/>
                <a:lumOff val="5000"/>
              </a:schemeClr>
            </a:solidFill>
            <a:prstDash val="solid"/>
            <a:round/>
            <a:headEnd type="none" w="med" len="med"/>
            <a:tailEnd type="triangle" w="lg" len="med"/>
          </a:ln>
          <a:effectLst>
            <a:outerShdw blurRad="50800" dist="38100" dir="2700000" algn="tl" rotWithShape="0">
              <a:prstClr val="black">
                <a:alpha val="40000"/>
              </a:prstClr>
            </a:outerShdw>
          </a:effectLst>
        </p:spPr>
      </p:cxnSp>
      <p:sp>
        <p:nvSpPr>
          <p:cNvPr id="36" name="Text Box 3"/>
          <p:cNvSpPr txBox="1">
            <a:spLocks noChangeArrowheads="1"/>
          </p:cNvSpPr>
          <p:nvPr/>
        </p:nvSpPr>
        <p:spPr bwMode="auto">
          <a:xfrm>
            <a:off x="350838" y="3208115"/>
            <a:ext cx="9361488" cy="387798"/>
          </a:xfrm>
          <a:prstGeom prst="rect">
            <a:avLst/>
          </a:prstGeom>
          <a:noFill/>
          <a:ln w="3175" algn="ctr">
            <a:noFill/>
            <a:miter lim="800000"/>
            <a:headEnd/>
            <a:tailEnd/>
          </a:ln>
        </p:spPr>
        <p:txBody>
          <a:bodyPr>
            <a:spAutoFit/>
          </a:bodyPr>
          <a:lstStyle/>
          <a:p>
            <a:pPr>
              <a:lnSpc>
                <a:spcPct val="120000"/>
              </a:lnSpc>
              <a:spcBef>
                <a:spcPct val="25000"/>
              </a:spcBef>
              <a:buClr>
                <a:srgbClr val="333333"/>
              </a:buClr>
            </a:pPr>
            <a:r>
              <a:rPr lang="ko-KR" altLang="en-US" sz="1600" b="1" dirty="0">
                <a:latin typeface="+mn-ea"/>
                <a:ea typeface="+mn-ea"/>
              </a:rPr>
              <a:t>■</a:t>
            </a:r>
            <a:r>
              <a:rPr lang="en-US" altLang="ko-KR" sz="1600" b="1" dirty="0">
                <a:latin typeface="+mn-ea"/>
                <a:ea typeface="+mn-ea"/>
              </a:rPr>
              <a:t> </a:t>
            </a:r>
            <a:r>
              <a:rPr lang="ko-KR" altLang="en-US" sz="1600" b="1" dirty="0" smtClean="0">
                <a:latin typeface="+mn-ea"/>
                <a:ea typeface="+mn-ea"/>
              </a:rPr>
              <a:t>이행 점검단계 점검 지표</a:t>
            </a:r>
            <a:endParaRPr lang="en-US" altLang="ko-KR" sz="1600" b="1" dirty="0">
              <a:latin typeface="+mn-ea"/>
              <a:ea typeface="+mn-ea"/>
            </a:endParaRPr>
          </a:p>
        </p:txBody>
      </p:sp>
      <p:sp>
        <p:nvSpPr>
          <p:cNvPr id="37" name="AutoShape 74"/>
          <p:cNvSpPr>
            <a:spLocks noChangeArrowheads="1"/>
          </p:cNvSpPr>
          <p:nvPr/>
        </p:nvSpPr>
        <p:spPr bwMode="auto">
          <a:xfrm>
            <a:off x="3779391" y="2740327"/>
            <a:ext cx="1173608" cy="472649"/>
          </a:xfrm>
          <a:prstGeom prst="rect">
            <a:avLst/>
          </a:prstGeom>
          <a:solidFill>
            <a:schemeClr val="bg1"/>
          </a:solidFill>
          <a:ln w="6350" algn="ctr">
            <a:solidFill>
              <a:srgbClr val="808080"/>
            </a:solidFill>
            <a:miter lim="800000"/>
            <a:headEnd/>
            <a:tailEnd/>
          </a:ln>
          <a:effectLst>
            <a:outerShdw blurRad="50800" dist="38100" dir="2700000" algn="tl" rotWithShape="0">
              <a:prstClr val="black">
                <a:alpha val="40000"/>
              </a:prstClr>
            </a:outerShdw>
          </a:effectLst>
        </p:spPr>
        <p:txBody>
          <a:bodyPr wrap="none" lIns="18000" rIns="18000" anchor="ctr"/>
          <a:lstStyle/>
          <a:p>
            <a:pPr algn="ctr" eaLnBrk="0" hangingPunct="0">
              <a:spcBef>
                <a:spcPct val="20000"/>
              </a:spcBef>
              <a:defRPr/>
            </a:pPr>
            <a:r>
              <a:rPr lang="ko-KR" altLang="en-US" sz="1050" b="1" dirty="0" smtClean="0">
                <a:ea typeface="맑은 고딕" panose="020B0503020000020004" pitchFamily="50" charset="-127"/>
              </a:rPr>
              <a:t>연계검증</a:t>
            </a:r>
            <a:endParaRPr lang="ko-KR" altLang="en-US" sz="1050" b="1" dirty="0">
              <a:ea typeface="맑은 고딕" panose="020B0503020000020004" pitchFamily="50" charset="-127"/>
            </a:endParaRPr>
          </a:p>
        </p:txBody>
      </p:sp>
      <p:sp>
        <p:nvSpPr>
          <p:cNvPr id="38" name="AutoShape 74"/>
          <p:cNvSpPr>
            <a:spLocks noChangeArrowheads="1"/>
          </p:cNvSpPr>
          <p:nvPr/>
        </p:nvSpPr>
        <p:spPr bwMode="auto">
          <a:xfrm>
            <a:off x="3779391" y="1725105"/>
            <a:ext cx="1173608" cy="472649"/>
          </a:xfrm>
          <a:prstGeom prst="rect">
            <a:avLst/>
          </a:prstGeom>
          <a:solidFill>
            <a:schemeClr val="bg1"/>
          </a:solidFill>
          <a:ln w="6350" algn="ctr">
            <a:solidFill>
              <a:srgbClr val="808080"/>
            </a:solidFill>
            <a:miter lim="800000"/>
            <a:headEnd/>
            <a:tailEnd/>
          </a:ln>
          <a:effectLst>
            <a:outerShdw blurRad="50800" dist="38100" dir="2700000" algn="tl" rotWithShape="0">
              <a:prstClr val="black">
                <a:alpha val="40000"/>
              </a:prstClr>
            </a:outerShdw>
          </a:effectLst>
        </p:spPr>
        <p:txBody>
          <a:bodyPr wrap="none" lIns="18000" rIns="18000" anchor="ctr"/>
          <a:lstStyle/>
          <a:p>
            <a:pPr algn="ctr" eaLnBrk="0" hangingPunct="0">
              <a:spcBef>
                <a:spcPct val="20000"/>
              </a:spcBef>
              <a:defRPr/>
            </a:pPr>
            <a:r>
              <a:rPr lang="ko-KR" altLang="en-US" sz="1050" b="1" dirty="0" smtClean="0">
                <a:ea typeface="맑은 고딕" panose="020B0503020000020004" pitchFamily="50" charset="-127"/>
              </a:rPr>
              <a:t>화면 검증</a:t>
            </a:r>
            <a:endParaRPr lang="ko-KR" altLang="en-US" sz="1050" b="1" dirty="0">
              <a:ea typeface="맑은 고딕" panose="020B0503020000020004" pitchFamily="50" charset="-127"/>
            </a:endParaRPr>
          </a:p>
        </p:txBody>
      </p:sp>
      <p:cxnSp>
        <p:nvCxnSpPr>
          <p:cNvPr id="40" name="직선 화살표 연결선 13"/>
          <p:cNvCxnSpPr>
            <a:stCxn id="7" idx="6"/>
            <a:endCxn id="37" idx="1"/>
          </p:cNvCxnSpPr>
          <p:nvPr/>
        </p:nvCxnSpPr>
        <p:spPr bwMode="auto">
          <a:xfrm>
            <a:off x="3512840" y="2464248"/>
            <a:ext cx="266553" cy="512404"/>
          </a:xfrm>
          <a:prstGeom prst="bentConnector3">
            <a:avLst>
              <a:gd name="adj1" fmla="val 50000"/>
            </a:avLst>
          </a:prstGeom>
          <a:solidFill>
            <a:schemeClr val="bg1"/>
          </a:solidFill>
          <a:ln w="15875" cap="flat" cmpd="sng" algn="ctr">
            <a:solidFill>
              <a:schemeClr val="tx1">
                <a:lumMod val="95000"/>
                <a:lumOff val="5000"/>
              </a:schemeClr>
            </a:solidFill>
            <a:prstDash val="solid"/>
            <a:round/>
            <a:headEnd type="none" w="med" len="med"/>
            <a:tailEnd type="triangle" w="lg" len="med"/>
          </a:ln>
          <a:effectLst>
            <a:outerShdw blurRad="50800" dist="38100" dir="2700000" algn="tl" rotWithShape="0">
              <a:prstClr val="black">
                <a:alpha val="40000"/>
              </a:prstClr>
            </a:outerShdw>
          </a:effectLst>
        </p:spPr>
      </p:cxnSp>
      <p:cxnSp>
        <p:nvCxnSpPr>
          <p:cNvPr id="41" name="직선 화살표 연결선 13"/>
          <p:cNvCxnSpPr>
            <a:stCxn id="7" idx="6"/>
            <a:endCxn id="38" idx="1"/>
          </p:cNvCxnSpPr>
          <p:nvPr/>
        </p:nvCxnSpPr>
        <p:spPr bwMode="auto">
          <a:xfrm flipV="1">
            <a:off x="3512840" y="1961429"/>
            <a:ext cx="266553" cy="502818"/>
          </a:xfrm>
          <a:prstGeom prst="bentConnector3">
            <a:avLst>
              <a:gd name="adj1" fmla="val 50000"/>
            </a:avLst>
          </a:prstGeom>
          <a:solidFill>
            <a:schemeClr val="bg1"/>
          </a:solidFill>
          <a:ln w="15875" cap="flat" cmpd="sng" algn="ctr">
            <a:solidFill>
              <a:schemeClr val="tx1">
                <a:lumMod val="95000"/>
                <a:lumOff val="5000"/>
              </a:schemeClr>
            </a:solidFill>
            <a:prstDash val="solid"/>
            <a:round/>
            <a:headEnd type="none" w="med" len="med"/>
            <a:tailEnd type="triangle" w="lg" len="med"/>
          </a:ln>
          <a:effectLst>
            <a:outerShdw blurRad="50800" dist="38100" dir="2700000" algn="tl" rotWithShape="0">
              <a:prstClr val="black">
                <a:alpha val="40000"/>
              </a:prstClr>
            </a:outerShdw>
          </a:effectLst>
        </p:spPr>
      </p:cxnSp>
      <p:sp>
        <p:nvSpPr>
          <p:cNvPr id="44" name="AutoShape 74"/>
          <p:cNvSpPr>
            <a:spLocks noChangeArrowheads="1"/>
          </p:cNvSpPr>
          <p:nvPr/>
        </p:nvSpPr>
        <p:spPr bwMode="auto">
          <a:xfrm>
            <a:off x="1495995" y="2234698"/>
            <a:ext cx="1055687" cy="472649"/>
          </a:xfrm>
          <a:prstGeom prst="rect">
            <a:avLst/>
          </a:prstGeom>
          <a:solidFill>
            <a:schemeClr val="bg1"/>
          </a:solidFill>
          <a:ln w="6350" algn="ctr">
            <a:solidFill>
              <a:srgbClr val="808080"/>
            </a:solidFill>
            <a:miter lim="800000"/>
            <a:headEnd/>
            <a:tailEnd/>
          </a:ln>
          <a:effectLst>
            <a:outerShdw blurRad="50800" dist="38100" dir="2700000" algn="tl" rotWithShape="0">
              <a:prstClr val="black">
                <a:alpha val="40000"/>
              </a:prstClr>
            </a:outerShdw>
          </a:effectLst>
        </p:spPr>
        <p:txBody>
          <a:bodyPr wrap="none" lIns="18000" rIns="18000" anchor="ctr"/>
          <a:lstStyle/>
          <a:p>
            <a:pPr algn="ctr" eaLnBrk="0" hangingPunct="0">
              <a:spcBef>
                <a:spcPct val="20000"/>
              </a:spcBef>
            </a:pPr>
            <a:r>
              <a:rPr lang="ko-KR" altLang="en-US" sz="1050" b="1" dirty="0">
                <a:ea typeface="맑은 고딕" panose="020B0503020000020004" pitchFamily="50" charset="-127"/>
              </a:rPr>
              <a:t>데이터 검증</a:t>
            </a:r>
          </a:p>
        </p:txBody>
      </p:sp>
      <p:graphicFrame>
        <p:nvGraphicFramePr>
          <p:cNvPr id="45" name="Group 199"/>
          <p:cNvGraphicFramePr>
            <a:graphicFrameLocks noGrp="1"/>
          </p:cNvGraphicFramePr>
          <p:nvPr>
            <p:extLst>
              <p:ext uri="{D42A27DB-BD31-4B8C-83A1-F6EECF244321}">
                <p14:modId xmlns:p14="http://schemas.microsoft.com/office/powerpoint/2010/main" val="2063722435"/>
              </p:ext>
            </p:extLst>
          </p:nvPr>
        </p:nvGraphicFramePr>
        <p:xfrm>
          <a:off x="485327" y="3602668"/>
          <a:ext cx="9008491" cy="2418620"/>
        </p:xfrm>
        <a:graphic>
          <a:graphicData uri="http://schemas.openxmlformats.org/drawingml/2006/table">
            <a:tbl>
              <a:tblPr/>
              <a:tblGrid>
                <a:gridCol w="729436"/>
                <a:gridCol w="1888206"/>
                <a:gridCol w="871480"/>
                <a:gridCol w="4463081"/>
                <a:gridCol w="1056288"/>
              </a:tblGrid>
              <a:tr h="304642">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1" i="0" u="none" strike="noStrike" cap="none" normalizeH="0" baseline="0" dirty="0" smtClean="0">
                          <a:ln>
                            <a:noFill/>
                          </a:ln>
                          <a:solidFill>
                            <a:schemeClr val="bg1"/>
                          </a:solidFill>
                          <a:effectLst/>
                          <a:latin typeface="+mn-ea"/>
                          <a:ea typeface="+mn-ea"/>
                          <a:cs typeface="Arial" pitchFamily="34" charset="0"/>
                        </a:rPr>
                        <a:t>구분</a:t>
                      </a:r>
                    </a:p>
                  </a:txBody>
                  <a:tcPr marL="90000" marR="90000" marT="49411" marB="49411" anchor="ctr" horzOverflow="overflow">
                    <a:lnL w="19050" cap="flat" cmpd="sng" algn="ctr">
                      <a:solidFill>
                        <a:schemeClr val="accent3">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3">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1" i="0" u="none" strike="noStrike" cap="none" normalizeH="0" baseline="0" dirty="0" smtClean="0">
                          <a:ln>
                            <a:noFill/>
                          </a:ln>
                          <a:solidFill>
                            <a:schemeClr val="bg1"/>
                          </a:solidFill>
                          <a:effectLst/>
                          <a:latin typeface="+mn-ea"/>
                          <a:ea typeface="+mn-ea"/>
                          <a:cs typeface="Arial" pitchFamily="34" charset="0"/>
                        </a:rPr>
                        <a:t>주요 점검 지표</a:t>
                      </a:r>
                    </a:p>
                  </a:txBody>
                  <a:tcPr marL="90000" marR="90000" marT="49411" marB="494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3">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1" i="0" u="none" strike="noStrike" cap="none" normalizeH="0" baseline="0" dirty="0" smtClean="0">
                          <a:ln>
                            <a:noFill/>
                          </a:ln>
                          <a:solidFill>
                            <a:schemeClr val="bg1"/>
                          </a:solidFill>
                          <a:effectLst/>
                          <a:latin typeface="+mn-ea"/>
                          <a:ea typeface="+mn-ea"/>
                          <a:cs typeface="Arial" pitchFamily="34" charset="0"/>
                        </a:rPr>
                        <a:t>목표</a:t>
                      </a:r>
                    </a:p>
                  </a:txBody>
                  <a:tcPr marL="90000" marR="90000" marT="49411" marB="494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3">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1" i="0" u="none" strike="noStrike" cap="none" normalizeH="0" baseline="0" dirty="0" smtClean="0">
                          <a:ln>
                            <a:noFill/>
                          </a:ln>
                          <a:solidFill>
                            <a:schemeClr val="bg1"/>
                          </a:solidFill>
                          <a:effectLst/>
                          <a:latin typeface="+mn-ea"/>
                          <a:ea typeface="+mn-ea"/>
                          <a:cs typeface="Arial" pitchFamily="34" charset="0"/>
                        </a:rPr>
                        <a:t>측정 방법</a:t>
                      </a:r>
                      <a:r>
                        <a:rPr kumimoji="1" lang="en-US" altLang="ko-KR" sz="1000" b="1" i="0" u="none" strike="noStrike" cap="none" normalizeH="0" baseline="0" dirty="0" smtClean="0">
                          <a:ln>
                            <a:noFill/>
                          </a:ln>
                          <a:solidFill>
                            <a:schemeClr val="bg1"/>
                          </a:solidFill>
                          <a:effectLst/>
                          <a:latin typeface="+mn-ea"/>
                          <a:ea typeface="+mn-ea"/>
                          <a:cs typeface="Arial" pitchFamily="34" charset="0"/>
                        </a:rPr>
                        <a:t>(</a:t>
                      </a:r>
                      <a:r>
                        <a:rPr kumimoji="1" lang="ko-KR" altLang="en-US" sz="1000" b="1" i="0" u="none" strike="noStrike" cap="none" normalizeH="0" baseline="0" dirty="0" err="1" smtClean="0">
                          <a:ln>
                            <a:noFill/>
                          </a:ln>
                          <a:solidFill>
                            <a:schemeClr val="bg1"/>
                          </a:solidFill>
                          <a:effectLst/>
                          <a:latin typeface="+mn-ea"/>
                          <a:ea typeface="+mn-ea"/>
                          <a:cs typeface="Arial" pitchFamily="34" charset="0"/>
                        </a:rPr>
                        <a:t>산출식</a:t>
                      </a:r>
                      <a:r>
                        <a:rPr kumimoji="1" lang="en-US" altLang="ko-KR" sz="1000" b="1" i="0" u="none" strike="noStrike" cap="none" normalizeH="0" baseline="0" dirty="0" smtClean="0">
                          <a:ln>
                            <a:noFill/>
                          </a:ln>
                          <a:solidFill>
                            <a:schemeClr val="bg1"/>
                          </a:solidFill>
                          <a:effectLst/>
                          <a:latin typeface="+mn-ea"/>
                          <a:ea typeface="+mn-ea"/>
                          <a:cs typeface="Arial" pitchFamily="34" charset="0"/>
                        </a:rPr>
                        <a:t>)</a:t>
                      </a:r>
                      <a:endParaRPr kumimoji="1" lang="ko-KR" altLang="en-US" sz="1000" b="1" i="0" u="none" strike="noStrike" cap="none" normalizeH="0" baseline="0" dirty="0" smtClean="0">
                        <a:ln>
                          <a:noFill/>
                        </a:ln>
                        <a:solidFill>
                          <a:schemeClr val="bg1"/>
                        </a:solidFill>
                        <a:effectLst/>
                        <a:latin typeface="+mn-ea"/>
                        <a:ea typeface="+mn-ea"/>
                        <a:cs typeface="Arial" pitchFamily="34" charset="0"/>
                      </a:endParaRPr>
                    </a:p>
                  </a:txBody>
                  <a:tcPr marL="90000" marR="90000" marT="49411" marB="494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3">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1" i="0" u="none" strike="noStrike" cap="none" normalizeH="0" baseline="0" dirty="0" smtClean="0">
                          <a:ln>
                            <a:noFill/>
                          </a:ln>
                          <a:solidFill>
                            <a:schemeClr val="bg1"/>
                          </a:solidFill>
                          <a:effectLst/>
                          <a:latin typeface="+mn-ea"/>
                          <a:ea typeface="+mn-ea"/>
                          <a:cs typeface="Arial" pitchFamily="34" charset="0"/>
                        </a:rPr>
                        <a:t>측정주체</a:t>
                      </a:r>
                    </a:p>
                  </a:txBody>
                  <a:tcPr marL="90000" marR="90000" marT="49411" marB="49411" anchor="ctr" horzOverflow="overflow">
                    <a:lnL w="12700" cap="flat" cmpd="sng" algn="ctr">
                      <a:solidFill>
                        <a:schemeClr val="bg1"/>
                      </a:solidFill>
                      <a:prstDash val="solid"/>
                      <a:round/>
                      <a:headEnd type="none" w="med" len="med"/>
                      <a:tailEnd type="none" w="med" len="med"/>
                    </a:lnL>
                    <a:lnR w="19050" cap="flat" cmpd="sng" algn="ctr">
                      <a:solidFill>
                        <a:schemeClr val="accent3">
                          <a:lumMod val="50000"/>
                        </a:schemeClr>
                      </a:solidFill>
                      <a:prstDash val="solid"/>
                      <a:round/>
                      <a:headEnd type="none" w="med" len="med"/>
                      <a:tailEnd type="none" w="med" len="med"/>
                    </a:lnR>
                    <a:lnT w="19050" cap="flat" cmpd="sng" algn="ctr">
                      <a:solidFill>
                        <a:schemeClr val="accent3">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r>
              <a:tr h="339655">
                <a:tc rowSpan="3">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1</a:t>
                      </a:r>
                      <a:r>
                        <a:rPr kumimoji="1" lang="ko-KR" altLang="en-US" sz="1000" b="0" i="0" u="none" strike="noStrike" cap="none" normalizeH="0" baseline="0" dirty="0" smtClean="0">
                          <a:ln>
                            <a:noFill/>
                          </a:ln>
                          <a:solidFill>
                            <a:schemeClr val="tx1"/>
                          </a:solidFill>
                          <a:effectLst/>
                          <a:latin typeface="+mn-ea"/>
                          <a:ea typeface="+mn-ea"/>
                          <a:cs typeface="Arial" pitchFamily="34" charset="0"/>
                        </a:rPr>
                        <a:t>차 점검</a:t>
                      </a:r>
                    </a:p>
                  </a:txBody>
                  <a:tcPr marL="54000" marR="54000" marT="19004" marB="19004" anchor="ctr" horzOverflow="overflow">
                    <a:lnL w="12700" cap="flat" cmpd="sng" algn="ctr">
                      <a:solidFill>
                        <a:schemeClr val="tx1"/>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0" i="0" u="none" strike="noStrike" cap="none" normalizeH="0" baseline="0" dirty="0" smtClean="0">
                          <a:ln>
                            <a:noFill/>
                          </a:ln>
                          <a:solidFill>
                            <a:schemeClr val="tx1"/>
                          </a:solidFill>
                          <a:effectLst/>
                          <a:latin typeface="+mn-ea"/>
                          <a:ea typeface="+mn-ea"/>
                          <a:cs typeface="Arial" pitchFamily="34" charset="0"/>
                        </a:rPr>
                        <a:t>인프라 </a:t>
                      </a:r>
                      <a:r>
                        <a:rPr kumimoji="1" lang="ko-KR" altLang="en-US" sz="1000" b="0" i="0" u="none" strike="noStrike" cap="none" normalizeH="0" baseline="0" dirty="0" err="1" smtClean="0">
                          <a:ln>
                            <a:noFill/>
                          </a:ln>
                          <a:solidFill>
                            <a:schemeClr val="tx1"/>
                          </a:solidFill>
                          <a:effectLst/>
                          <a:latin typeface="+mn-ea"/>
                          <a:ea typeface="+mn-ea"/>
                          <a:cs typeface="Arial" pitchFamily="34" charset="0"/>
                        </a:rPr>
                        <a:t>이행율</a:t>
                      </a: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54000" marR="54000" marT="19004" marB="19004"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100%</a:t>
                      </a: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54000" marR="54000" marT="19004" marB="19004"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0" i="0" u="none" strike="noStrike" cap="none" normalizeH="0" baseline="0" dirty="0" smtClean="0">
                          <a:ln>
                            <a:noFill/>
                          </a:ln>
                          <a:solidFill>
                            <a:schemeClr val="tx1"/>
                          </a:solidFill>
                          <a:effectLst/>
                          <a:latin typeface="+mn-ea"/>
                          <a:ea typeface="+mn-ea"/>
                          <a:cs typeface="Arial" pitchFamily="34" charset="0"/>
                        </a:rPr>
                        <a:t>이행 시나리오 정상 수행 수 </a:t>
                      </a:r>
                      <a:r>
                        <a:rPr kumimoji="1" lang="en-US" altLang="ko-KR" sz="1000" b="0" i="0" u="none" strike="noStrike" cap="none" normalizeH="0" baseline="0" dirty="0" smtClean="0">
                          <a:ln>
                            <a:noFill/>
                          </a:ln>
                          <a:solidFill>
                            <a:schemeClr val="tx1"/>
                          </a:solidFill>
                          <a:effectLst/>
                          <a:latin typeface="+mn-ea"/>
                          <a:ea typeface="+mn-ea"/>
                          <a:cs typeface="Arial" pitchFamily="34" charset="0"/>
                        </a:rPr>
                        <a:t>/ </a:t>
                      </a:r>
                      <a:r>
                        <a:rPr kumimoji="1" lang="ko-KR" altLang="en-US" sz="1000" b="0" i="0" u="none" strike="noStrike" cap="none" normalizeH="0" baseline="0" dirty="0" smtClean="0">
                          <a:ln>
                            <a:noFill/>
                          </a:ln>
                          <a:solidFill>
                            <a:schemeClr val="tx1"/>
                          </a:solidFill>
                          <a:effectLst/>
                          <a:latin typeface="+mn-ea"/>
                          <a:ea typeface="+mn-ea"/>
                          <a:cs typeface="Arial" pitchFamily="34" charset="0"/>
                        </a:rPr>
                        <a:t>이행 시나리오 총 수</a:t>
                      </a:r>
                      <a:endParaRPr kumimoji="1" lang="en-US" altLang="ko-KR" sz="1000" b="0" i="0" u="none" strike="noStrike" cap="none" normalizeH="0" baseline="0" dirty="0" smtClean="0">
                        <a:ln>
                          <a:noFill/>
                        </a:ln>
                        <a:solidFill>
                          <a:schemeClr val="tx1"/>
                        </a:solidFill>
                        <a:effectLst/>
                        <a:latin typeface="+mn-ea"/>
                        <a:ea typeface="+mn-ea"/>
                        <a:cs typeface="Arial" pitchFamily="34" charset="0"/>
                      </a:endParaRPr>
                    </a:p>
                  </a:txBody>
                  <a:tcPr marL="54000" marR="54000" marT="19004" marB="19004"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0" i="0" u="none" strike="noStrike" cap="none" normalizeH="0" baseline="0" dirty="0" smtClean="0">
                          <a:ln>
                            <a:noFill/>
                          </a:ln>
                          <a:solidFill>
                            <a:schemeClr val="tx1"/>
                          </a:solidFill>
                          <a:effectLst/>
                          <a:latin typeface="+mn-ea"/>
                          <a:ea typeface="+mn-ea"/>
                          <a:cs typeface="Arial" pitchFamily="34" charset="0"/>
                        </a:rPr>
                        <a:t>상황실</a:t>
                      </a:r>
                      <a:endParaRPr kumimoji="1" lang="en-US" altLang="ko-KR" sz="1000" b="0" i="0" u="none" strike="noStrike" cap="none" normalizeH="0" baseline="0" dirty="0" smtClean="0">
                        <a:ln>
                          <a:noFill/>
                        </a:ln>
                        <a:solidFill>
                          <a:schemeClr val="tx1"/>
                        </a:solidFill>
                        <a:effectLst/>
                        <a:latin typeface="+mn-ea"/>
                        <a:ea typeface="+mn-ea"/>
                        <a:cs typeface="Arial" pitchFamily="34" charset="0"/>
                      </a:endParaRPr>
                    </a:p>
                  </a:txBody>
                  <a:tcPr marL="0" marR="0" marT="19004" marB="19004" anchor="ctr" horzOverflow="overflow">
                    <a:lnL w="635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r>
              <a:tr h="339655">
                <a:tc vMerge="1">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54000" marR="54000" marT="19004" marB="19004" anchor="ctr" horzOverflow="overflow">
                    <a:lnL w="19050" cap="flat" cmpd="sng" algn="ctr">
                      <a:solidFill>
                        <a:schemeClr val="accent3">
                          <a:lumMod val="50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0" i="0" u="none" strike="noStrike" cap="none" normalizeH="0" baseline="0" dirty="0" smtClean="0">
                          <a:ln>
                            <a:noFill/>
                          </a:ln>
                          <a:solidFill>
                            <a:schemeClr val="tx1"/>
                          </a:solidFill>
                          <a:effectLst/>
                          <a:latin typeface="+mn-ea"/>
                          <a:ea typeface="+mn-ea"/>
                          <a:cs typeface="Arial" pitchFamily="34" charset="0"/>
                        </a:rPr>
                        <a:t>데이터 이행 검증</a:t>
                      </a:r>
                      <a:r>
                        <a:rPr kumimoji="1" lang="en-US" altLang="ko-KR" sz="1000" b="0" i="0" u="none" strike="noStrike" cap="none" normalizeH="0" baseline="0" dirty="0" smtClean="0">
                          <a:ln>
                            <a:noFill/>
                          </a:ln>
                          <a:solidFill>
                            <a:schemeClr val="tx1"/>
                          </a:solidFill>
                          <a:effectLst/>
                          <a:latin typeface="+mn-ea"/>
                          <a:ea typeface="+mn-ea"/>
                          <a:cs typeface="Arial" pitchFamily="34" charset="0"/>
                        </a:rPr>
                        <a:t>(</a:t>
                      </a:r>
                      <a:r>
                        <a:rPr kumimoji="1" lang="ko-KR" altLang="en-US" sz="1000" b="0" i="0" u="none" strike="noStrike" cap="none" normalizeH="0" baseline="0" dirty="0" smtClean="0">
                          <a:ln>
                            <a:noFill/>
                          </a:ln>
                          <a:solidFill>
                            <a:schemeClr val="tx1"/>
                          </a:solidFill>
                          <a:effectLst/>
                          <a:latin typeface="+mn-ea"/>
                          <a:ea typeface="+mn-ea"/>
                          <a:cs typeface="Arial" pitchFamily="34" charset="0"/>
                        </a:rPr>
                        <a:t>유지</a:t>
                      </a:r>
                      <a:r>
                        <a:rPr kumimoji="1" lang="en-US" altLang="ko-KR" sz="1000" b="0" i="0" u="none" strike="noStrike" cap="none" normalizeH="0" baseline="0" dirty="0" smtClean="0">
                          <a:ln>
                            <a:noFill/>
                          </a:ln>
                          <a:solidFill>
                            <a:schemeClr val="tx1"/>
                          </a:solidFill>
                          <a:effectLst/>
                          <a:latin typeface="+mn-ea"/>
                          <a:ea typeface="+mn-ea"/>
                          <a:cs typeface="Arial" pitchFamily="34" charset="0"/>
                        </a:rPr>
                        <a:t>,</a:t>
                      </a:r>
                      <a:r>
                        <a:rPr kumimoji="1" lang="ko-KR" altLang="en-US" sz="1000" b="0" i="0" u="none" strike="noStrike" cap="none" normalizeH="0" baseline="0" dirty="0" err="1" smtClean="0">
                          <a:ln>
                            <a:noFill/>
                          </a:ln>
                          <a:solidFill>
                            <a:schemeClr val="tx1"/>
                          </a:solidFill>
                          <a:effectLst/>
                          <a:latin typeface="+mn-ea"/>
                          <a:ea typeface="+mn-ea"/>
                          <a:cs typeface="Arial" pitchFamily="34" charset="0"/>
                        </a:rPr>
                        <a:t>셋업</a:t>
                      </a:r>
                      <a:r>
                        <a:rPr kumimoji="1" lang="en-US" altLang="ko-KR" sz="1000" b="0" i="0" u="none" strike="noStrike" cap="none" normalizeH="0" baseline="0" dirty="0" smtClean="0">
                          <a:ln>
                            <a:noFill/>
                          </a:ln>
                          <a:solidFill>
                            <a:schemeClr val="tx1"/>
                          </a:solidFill>
                          <a:effectLst/>
                          <a:latin typeface="+mn-ea"/>
                          <a:ea typeface="+mn-ea"/>
                          <a:cs typeface="Arial" pitchFamily="34" charset="0"/>
                        </a:rPr>
                        <a:t>)</a:t>
                      </a: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54000" marR="54000" marT="19004" marB="19004"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100%</a:t>
                      </a: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54000" marR="54000" marT="19004" marB="19004"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0" i="0" u="none" strike="noStrike" cap="none" normalizeH="0" baseline="0" dirty="0" smtClean="0">
                          <a:ln>
                            <a:noFill/>
                          </a:ln>
                          <a:solidFill>
                            <a:schemeClr val="tx1"/>
                          </a:solidFill>
                          <a:effectLst/>
                          <a:latin typeface="+mn-ea"/>
                          <a:ea typeface="+mn-ea"/>
                          <a:cs typeface="Arial" pitchFamily="34" charset="0"/>
                        </a:rPr>
                        <a:t>정상 데이터 이행 테이블 수 </a:t>
                      </a:r>
                      <a:r>
                        <a:rPr kumimoji="1" lang="en-US" altLang="ko-KR" sz="1000" b="0" i="0" u="none" strike="noStrike" cap="none" normalizeH="0" baseline="0" dirty="0" smtClean="0">
                          <a:ln>
                            <a:noFill/>
                          </a:ln>
                          <a:solidFill>
                            <a:schemeClr val="tx1"/>
                          </a:solidFill>
                          <a:effectLst/>
                          <a:latin typeface="+mn-ea"/>
                          <a:ea typeface="+mn-ea"/>
                          <a:cs typeface="Arial" pitchFamily="34" charset="0"/>
                        </a:rPr>
                        <a:t>/ </a:t>
                      </a:r>
                      <a:r>
                        <a:rPr kumimoji="1" lang="ko-KR" altLang="en-US" sz="1000" b="0" i="0" u="none" strike="noStrike" cap="none" normalizeH="0" baseline="0" dirty="0" smtClean="0">
                          <a:ln>
                            <a:noFill/>
                          </a:ln>
                          <a:solidFill>
                            <a:schemeClr val="tx1"/>
                          </a:solidFill>
                          <a:effectLst/>
                          <a:latin typeface="+mn-ea"/>
                          <a:ea typeface="+mn-ea"/>
                          <a:cs typeface="Arial" pitchFamily="34" charset="0"/>
                        </a:rPr>
                        <a:t>데이터 이행 총 대상 테이블 </a:t>
                      </a:r>
                      <a:endParaRPr kumimoji="1" lang="en-US" altLang="ko-KR" sz="1000" b="0" i="0" u="none" strike="noStrike" cap="none" normalizeH="0" baseline="0" dirty="0" smtClean="0">
                        <a:ln>
                          <a:noFill/>
                        </a:ln>
                        <a:solidFill>
                          <a:schemeClr val="tx1"/>
                        </a:solidFill>
                        <a:effectLst/>
                        <a:latin typeface="+mn-ea"/>
                        <a:ea typeface="+mn-ea"/>
                        <a:cs typeface="Arial" pitchFamily="34" charset="0"/>
                      </a:endParaRPr>
                    </a:p>
                  </a:txBody>
                  <a:tcPr marL="54000" marR="54000" marT="19004" marB="19004"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SI/CI/</a:t>
                      </a:r>
                      <a:r>
                        <a:rPr kumimoji="1" lang="ko-KR" altLang="en-US" sz="1000" b="0" i="0" u="none" strike="noStrike" cap="none" normalizeH="0" baseline="0" dirty="0" smtClean="0">
                          <a:ln>
                            <a:noFill/>
                          </a:ln>
                          <a:solidFill>
                            <a:schemeClr val="tx1"/>
                          </a:solidFill>
                          <a:effectLst/>
                          <a:latin typeface="+mn-ea"/>
                          <a:ea typeface="+mn-ea"/>
                          <a:cs typeface="Arial" pitchFamily="34" charset="0"/>
                        </a:rPr>
                        <a:t>삼성카드</a:t>
                      </a:r>
                      <a:endParaRPr kumimoji="1" lang="en-US" altLang="ko-KR" sz="1000" b="0" i="0" u="none" strike="noStrike" cap="none" normalizeH="0" baseline="0" dirty="0" smtClean="0">
                        <a:ln>
                          <a:noFill/>
                        </a:ln>
                        <a:solidFill>
                          <a:schemeClr val="tx1"/>
                        </a:solidFill>
                        <a:effectLst/>
                        <a:latin typeface="+mn-ea"/>
                        <a:ea typeface="+mn-ea"/>
                        <a:cs typeface="Arial" pitchFamily="34" charset="0"/>
                      </a:endParaRPr>
                    </a:p>
                  </a:txBody>
                  <a:tcPr marL="0" marR="0" marT="19004" marB="19004" anchor="ctr" horzOverflow="overflow">
                    <a:lnL w="635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r>
              <a:tr h="339655">
                <a:tc vMerge="1">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54000" marR="54000" marT="19004" marB="19004" anchor="ctr" horzOverflow="overflow">
                    <a:lnL w="19050" cap="flat" cmpd="sng" algn="ctr">
                      <a:solidFill>
                        <a:schemeClr val="accent3">
                          <a:lumMod val="50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0" i="0" u="none" strike="noStrike" cap="none" normalizeH="0" baseline="0" dirty="0" smtClean="0">
                          <a:ln>
                            <a:noFill/>
                          </a:ln>
                          <a:solidFill>
                            <a:schemeClr val="tx1"/>
                          </a:solidFill>
                          <a:effectLst/>
                          <a:latin typeface="+mn-ea"/>
                          <a:ea typeface="+mn-ea"/>
                          <a:cs typeface="Arial" pitchFamily="34" charset="0"/>
                        </a:rPr>
                        <a:t>첨부파일 검증</a:t>
                      </a:r>
                    </a:p>
                  </a:txBody>
                  <a:tcPr marL="54000" marR="54000" marT="19004" marB="19004"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100%</a:t>
                      </a: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54000" marR="54000" marT="19004" marB="19004"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0" i="0" u="none" strike="noStrike" cap="none" normalizeH="0" baseline="0" dirty="0" smtClean="0">
                          <a:ln>
                            <a:noFill/>
                          </a:ln>
                          <a:solidFill>
                            <a:schemeClr val="tx1"/>
                          </a:solidFill>
                          <a:effectLst/>
                          <a:latin typeface="+mn-ea"/>
                          <a:ea typeface="+mn-ea"/>
                          <a:cs typeface="Arial" pitchFamily="34" charset="0"/>
                        </a:rPr>
                        <a:t>정상화면 수 </a:t>
                      </a:r>
                      <a:r>
                        <a:rPr kumimoji="1" lang="en-US" altLang="ko-KR" sz="1000" b="0" i="0" u="none" strike="noStrike" cap="none" normalizeH="0" baseline="0" dirty="0" smtClean="0">
                          <a:ln>
                            <a:noFill/>
                          </a:ln>
                          <a:solidFill>
                            <a:schemeClr val="tx1"/>
                          </a:solidFill>
                          <a:effectLst/>
                          <a:latin typeface="+mn-ea"/>
                          <a:ea typeface="+mn-ea"/>
                          <a:cs typeface="Arial" pitchFamily="34" charset="0"/>
                        </a:rPr>
                        <a:t>/ </a:t>
                      </a:r>
                      <a:r>
                        <a:rPr kumimoji="1" lang="ko-KR" altLang="en-US" sz="1000" b="0" i="0" u="none" strike="noStrike" cap="none" normalizeH="0" baseline="0" dirty="0" smtClean="0">
                          <a:ln>
                            <a:noFill/>
                          </a:ln>
                          <a:solidFill>
                            <a:schemeClr val="tx1"/>
                          </a:solidFill>
                          <a:effectLst/>
                          <a:latin typeface="+mn-ea"/>
                          <a:ea typeface="+mn-ea"/>
                          <a:cs typeface="Arial" pitchFamily="34" charset="0"/>
                        </a:rPr>
                        <a:t>총 점검 대상 화면서</a:t>
                      </a:r>
                      <a:endParaRPr kumimoji="1" lang="en-US" altLang="ko-KR" sz="1000" b="0" i="0" u="none" strike="noStrike" cap="none" normalizeH="0" baseline="0" dirty="0" smtClean="0">
                        <a:ln>
                          <a:noFill/>
                        </a:ln>
                        <a:solidFill>
                          <a:schemeClr val="tx1"/>
                        </a:solidFill>
                        <a:effectLst/>
                        <a:latin typeface="+mn-ea"/>
                        <a:ea typeface="+mn-ea"/>
                        <a:cs typeface="Arial" pitchFamily="34" charset="0"/>
                      </a:endParaRPr>
                    </a:p>
                  </a:txBody>
                  <a:tcPr marL="54000" marR="54000" marT="19004" marB="19004"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0" i="0" u="none" strike="noStrike" cap="none" normalizeH="0" baseline="0" dirty="0" smtClean="0">
                          <a:ln>
                            <a:noFill/>
                          </a:ln>
                          <a:solidFill>
                            <a:schemeClr val="tx1"/>
                          </a:solidFill>
                          <a:effectLst/>
                          <a:latin typeface="+mn-ea"/>
                          <a:ea typeface="+mn-ea"/>
                          <a:cs typeface="Arial" pitchFamily="34" charset="0"/>
                        </a:rPr>
                        <a:t>상황실</a:t>
                      </a:r>
                      <a:endParaRPr kumimoji="1" lang="en-US" altLang="ko-KR" sz="1000" b="0" i="0" u="none" strike="noStrike" cap="none" normalizeH="0" baseline="0" dirty="0" smtClean="0">
                        <a:ln>
                          <a:noFill/>
                        </a:ln>
                        <a:solidFill>
                          <a:schemeClr val="tx1"/>
                        </a:solidFill>
                        <a:effectLst/>
                        <a:latin typeface="+mn-ea"/>
                        <a:ea typeface="+mn-ea"/>
                        <a:cs typeface="Arial" pitchFamily="34" charset="0"/>
                      </a:endParaRPr>
                    </a:p>
                  </a:txBody>
                  <a:tcPr marL="0" marR="0" marT="19004" marB="19004" anchor="ctr" horzOverflow="overflow">
                    <a:lnL w="635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655">
                <a:tc rowSpan="2">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2</a:t>
                      </a:r>
                      <a:r>
                        <a:rPr kumimoji="1" lang="ko-KR" altLang="en-US" sz="1000" b="0" i="0" u="none" strike="noStrike" cap="none" normalizeH="0" baseline="0" dirty="0" smtClean="0">
                          <a:ln>
                            <a:noFill/>
                          </a:ln>
                          <a:solidFill>
                            <a:schemeClr val="tx1"/>
                          </a:solidFill>
                          <a:effectLst/>
                          <a:latin typeface="+mn-ea"/>
                          <a:ea typeface="+mn-ea"/>
                          <a:cs typeface="Arial" pitchFamily="34" charset="0"/>
                        </a:rPr>
                        <a:t>차 점검</a:t>
                      </a:r>
                    </a:p>
                  </a:txBody>
                  <a:tcPr marL="54000" marR="54000" marT="19004" marB="19004" anchor="ctr" horzOverflow="overflow">
                    <a:lnL w="12700" cap="flat" cmpd="sng" algn="ctr">
                      <a:solidFill>
                        <a:schemeClr val="tx1"/>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0" i="0" u="none" strike="noStrike" cap="none" normalizeH="0" baseline="0" dirty="0" smtClean="0">
                          <a:ln>
                            <a:noFill/>
                          </a:ln>
                          <a:solidFill>
                            <a:schemeClr val="tx1"/>
                          </a:solidFill>
                          <a:effectLst/>
                          <a:latin typeface="+mn-ea"/>
                          <a:ea typeface="+mn-ea"/>
                          <a:cs typeface="Arial" pitchFamily="34" charset="0"/>
                        </a:rPr>
                        <a:t>화면 검증</a:t>
                      </a:r>
                    </a:p>
                  </a:txBody>
                  <a:tcPr marL="54000" marR="54000" marT="19004" marB="19004"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100%</a:t>
                      </a:r>
                    </a:p>
                  </a:txBody>
                  <a:tcPr marL="54000" marR="54000" marT="19004" marB="19004"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0" i="0" u="none" strike="noStrike" cap="none" normalizeH="0" baseline="0" dirty="0" smtClean="0">
                          <a:ln>
                            <a:noFill/>
                          </a:ln>
                          <a:solidFill>
                            <a:schemeClr val="tx1"/>
                          </a:solidFill>
                          <a:effectLst/>
                          <a:latin typeface="+mn-ea"/>
                          <a:ea typeface="+mn-ea"/>
                          <a:cs typeface="Arial" pitchFamily="34" charset="0"/>
                        </a:rPr>
                        <a:t>정상 검증 화면 수 </a:t>
                      </a:r>
                      <a:r>
                        <a:rPr kumimoji="1" lang="en-US" altLang="ko-KR" sz="1000" b="0" i="0" u="none" strike="noStrike" cap="none" normalizeH="0" baseline="0" dirty="0" smtClean="0">
                          <a:ln>
                            <a:noFill/>
                          </a:ln>
                          <a:solidFill>
                            <a:schemeClr val="tx1"/>
                          </a:solidFill>
                          <a:effectLst/>
                          <a:latin typeface="+mn-ea"/>
                          <a:ea typeface="+mn-ea"/>
                          <a:cs typeface="Arial" pitchFamily="34" charset="0"/>
                        </a:rPr>
                        <a:t>/ </a:t>
                      </a:r>
                      <a:r>
                        <a:rPr kumimoji="1" lang="ko-KR" altLang="en-US" sz="1000" b="0" i="0" u="none" strike="noStrike" cap="none" normalizeH="0" baseline="0" dirty="0" smtClean="0">
                          <a:ln>
                            <a:noFill/>
                          </a:ln>
                          <a:solidFill>
                            <a:schemeClr val="tx1"/>
                          </a:solidFill>
                          <a:effectLst/>
                          <a:latin typeface="+mn-ea"/>
                          <a:ea typeface="+mn-ea"/>
                          <a:cs typeface="Arial" pitchFamily="34" charset="0"/>
                        </a:rPr>
                        <a:t>검증 대상 총 </a:t>
                      </a:r>
                      <a:r>
                        <a:rPr kumimoji="1" lang="ko-KR" altLang="en-US" sz="1000" b="0" i="0" u="none" strike="noStrike" cap="none" normalizeH="0" baseline="0" dirty="0" err="1" smtClean="0">
                          <a:ln>
                            <a:noFill/>
                          </a:ln>
                          <a:solidFill>
                            <a:schemeClr val="tx1"/>
                          </a:solidFill>
                          <a:effectLst/>
                          <a:latin typeface="+mn-ea"/>
                          <a:ea typeface="+mn-ea"/>
                          <a:cs typeface="Arial" pitchFamily="34" charset="0"/>
                        </a:rPr>
                        <a:t>화면수</a:t>
                      </a: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54000" marR="54000" marT="19004" marB="19004"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PI</a:t>
                      </a: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0" marR="0" marT="19004" marB="19004" anchor="ctr" horzOverflow="overflow">
                    <a:lnL w="635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r>
              <a:tr h="339655">
                <a:tc vMerge="1">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54000" marR="54000" marT="19004" marB="19004" anchor="ctr" horzOverflow="overflow">
                    <a:lnL w="19050" cap="flat" cmpd="sng" algn="ctr">
                      <a:solidFill>
                        <a:schemeClr val="accent3">
                          <a:lumMod val="50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0" i="0" u="none" strike="noStrike" cap="none" normalizeH="0" baseline="0" dirty="0" smtClean="0">
                          <a:ln>
                            <a:noFill/>
                          </a:ln>
                          <a:solidFill>
                            <a:schemeClr val="tx1"/>
                          </a:solidFill>
                          <a:effectLst/>
                          <a:latin typeface="+mn-ea"/>
                          <a:ea typeface="+mn-ea"/>
                          <a:cs typeface="Arial" pitchFamily="34" charset="0"/>
                        </a:rPr>
                        <a:t>연계검증</a:t>
                      </a:r>
                    </a:p>
                  </a:txBody>
                  <a:tcPr marL="54000" marR="54000" marT="19004" marB="19004"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100%</a:t>
                      </a:r>
                    </a:p>
                  </a:txBody>
                  <a:tcPr marL="54000" marR="54000" marT="19004" marB="19004"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0" i="0" u="none" strike="noStrike" cap="none" normalizeH="0" baseline="0" dirty="0" smtClean="0">
                          <a:ln>
                            <a:noFill/>
                          </a:ln>
                          <a:solidFill>
                            <a:schemeClr val="tx1"/>
                          </a:solidFill>
                          <a:effectLst/>
                          <a:latin typeface="+mn-ea"/>
                          <a:ea typeface="+mn-ea"/>
                          <a:cs typeface="Arial" pitchFamily="34" charset="0"/>
                        </a:rPr>
                        <a:t>정상 수 </a:t>
                      </a:r>
                      <a:r>
                        <a:rPr kumimoji="1" lang="en-US" altLang="ko-KR" sz="1000" b="0" i="0" u="none" strike="noStrike" cap="none" normalizeH="0" baseline="0" dirty="0" smtClean="0">
                          <a:ln>
                            <a:noFill/>
                          </a:ln>
                          <a:solidFill>
                            <a:schemeClr val="tx1"/>
                          </a:solidFill>
                          <a:effectLst/>
                          <a:latin typeface="+mn-ea"/>
                          <a:ea typeface="+mn-ea"/>
                          <a:cs typeface="Arial" pitchFamily="34" charset="0"/>
                        </a:rPr>
                        <a:t>/ </a:t>
                      </a:r>
                      <a:r>
                        <a:rPr kumimoji="1" lang="ko-KR" altLang="en-US" sz="1000" b="0" i="0" u="none" strike="noStrike" cap="none" normalizeH="0" baseline="0" dirty="0" smtClean="0">
                          <a:ln>
                            <a:noFill/>
                          </a:ln>
                          <a:solidFill>
                            <a:schemeClr val="tx1"/>
                          </a:solidFill>
                          <a:effectLst/>
                          <a:latin typeface="+mn-ea"/>
                          <a:ea typeface="+mn-ea"/>
                          <a:cs typeface="Arial" pitchFamily="34" charset="0"/>
                        </a:rPr>
                        <a:t>총 연계 대상 수</a:t>
                      </a:r>
                      <a:r>
                        <a:rPr kumimoji="1" lang="en-US" altLang="ko-KR" sz="1000" b="0" i="0" u="none" strike="noStrike" cap="none" normalizeH="0" baseline="0" dirty="0" smtClean="0">
                          <a:ln>
                            <a:noFill/>
                          </a:ln>
                          <a:solidFill>
                            <a:schemeClr val="tx1"/>
                          </a:solidFill>
                          <a:effectLst/>
                          <a:latin typeface="+mn-ea"/>
                          <a:ea typeface="+mn-ea"/>
                          <a:cs typeface="Arial" pitchFamily="34" charset="0"/>
                        </a:rPr>
                        <a:t>(</a:t>
                      </a:r>
                      <a:r>
                        <a:rPr kumimoji="1" lang="ko-KR" altLang="en-US" sz="1000" b="0" i="0" u="none" strike="noStrike" cap="none" normalizeH="0" baseline="0" dirty="0" smtClean="0">
                          <a:ln>
                            <a:noFill/>
                          </a:ln>
                          <a:solidFill>
                            <a:schemeClr val="tx1"/>
                          </a:solidFill>
                          <a:effectLst/>
                          <a:latin typeface="+mn-ea"/>
                          <a:ea typeface="+mn-ea"/>
                          <a:cs typeface="Arial" pitchFamily="34" charset="0"/>
                        </a:rPr>
                        <a:t>점검 대상</a:t>
                      </a:r>
                      <a:r>
                        <a:rPr kumimoji="1" lang="en-US" altLang="ko-KR" sz="1000" b="0" i="0" u="none" strike="noStrike" cap="none" normalizeH="0" baseline="0" dirty="0" smtClean="0">
                          <a:ln>
                            <a:noFill/>
                          </a:ln>
                          <a:solidFill>
                            <a:schemeClr val="tx1"/>
                          </a:solidFill>
                          <a:effectLst/>
                          <a:latin typeface="+mn-ea"/>
                          <a:ea typeface="+mn-ea"/>
                          <a:cs typeface="Arial" pitchFamily="34" charset="0"/>
                        </a:rPr>
                        <a:t>)</a:t>
                      </a: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54000" marR="54000" marT="19004" marB="19004"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PI/CI</a:t>
                      </a: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0" marR="0" marT="19004" marB="19004" anchor="ctr" horzOverflow="overflow">
                    <a:lnL w="635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703">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0" i="0" u="none" strike="noStrike" cap="none" normalizeH="0" baseline="0" dirty="0" smtClean="0">
                          <a:ln>
                            <a:noFill/>
                          </a:ln>
                          <a:solidFill>
                            <a:schemeClr val="tx1"/>
                          </a:solidFill>
                          <a:effectLst/>
                          <a:latin typeface="+mn-ea"/>
                          <a:ea typeface="+mn-ea"/>
                          <a:cs typeface="Arial" pitchFamily="34" charset="0"/>
                        </a:rPr>
                        <a:t>이행 후 점검</a:t>
                      </a:r>
                    </a:p>
                  </a:txBody>
                  <a:tcPr marL="54000" marR="54000" marT="19004" marB="19004" anchor="ctr" horzOverflow="overflow">
                    <a:lnL w="12700" cap="flat" cmpd="sng" algn="ctr">
                      <a:solidFill>
                        <a:schemeClr val="tx1"/>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0" i="0" u="none" strike="noStrike" cap="none" normalizeH="0" baseline="0" dirty="0" smtClean="0">
                          <a:ln>
                            <a:noFill/>
                          </a:ln>
                          <a:solidFill>
                            <a:schemeClr val="tx1"/>
                          </a:solidFill>
                          <a:effectLst/>
                          <a:latin typeface="+mn-ea"/>
                          <a:ea typeface="+mn-ea"/>
                          <a:cs typeface="Arial" pitchFamily="34" charset="0"/>
                        </a:rPr>
                        <a:t>일일 운영 상황 </a:t>
                      </a:r>
                      <a:r>
                        <a:rPr kumimoji="1" lang="ko-KR" altLang="en-US" sz="1000" b="0" i="0" u="none" strike="noStrike" cap="none" normalizeH="0" baseline="0" dirty="0" err="1" smtClean="0">
                          <a:ln>
                            <a:noFill/>
                          </a:ln>
                          <a:solidFill>
                            <a:schemeClr val="tx1"/>
                          </a:solidFill>
                          <a:effectLst/>
                          <a:latin typeface="+mn-ea"/>
                          <a:ea typeface="+mn-ea"/>
                          <a:cs typeface="Arial" pitchFamily="34" charset="0"/>
                        </a:rPr>
                        <a:t>조치율</a:t>
                      </a: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54000" marR="54000" marT="19004" marB="19004"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100%</a:t>
                      </a:r>
                    </a:p>
                  </a:txBody>
                  <a:tcPr marL="54000" marR="54000" marT="19004" marB="19004"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0" i="0" u="none" strike="noStrike" cap="none" normalizeH="0" baseline="0" dirty="0" smtClean="0">
                          <a:ln>
                            <a:noFill/>
                          </a:ln>
                          <a:solidFill>
                            <a:schemeClr val="tx1"/>
                          </a:solidFill>
                          <a:effectLst/>
                          <a:latin typeface="+mn-ea"/>
                          <a:ea typeface="+mn-ea"/>
                          <a:cs typeface="Arial" pitchFamily="34" charset="0"/>
                        </a:rPr>
                        <a:t>상황발생 조치완료</a:t>
                      </a:r>
                      <a:r>
                        <a:rPr kumimoji="1" lang="en-US" altLang="ko-KR" sz="1000" b="0" i="0" u="none" strike="noStrike" cap="none" normalizeH="0" baseline="0" dirty="0" smtClean="0">
                          <a:ln>
                            <a:noFill/>
                          </a:ln>
                          <a:solidFill>
                            <a:schemeClr val="tx1"/>
                          </a:solidFill>
                          <a:effectLst/>
                          <a:latin typeface="+mn-ea"/>
                          <a:ea typeface="+mn-ea"/>
                          <a:cs typeface="Arial" pitchFamily="34" charset="0"/>
                        </a:rPr>
                        <a:t>(</a:t>
                      </a:r>
                      <a:r>
                        <a:rPr kumimoji="1" lang="ko-KR" altLang="en-US" sz="1000" b="0" i="0" u="none" strike="noStrike" cap="none" normalizeH="0" baseline="0" dirty="0" smtClean="0">
                          <a:ln>
                            <a:noFill/>
                          </a:ln>
                          <a:solidFill>
                            <a:schemeClr val="tx1"/>
                          </a:solidFill>
                          <a:effectLst/>
                          <a:latin typeface="+mn-ea"/>
                          <a:ea typeface="+mn-ea"/>
                          <a:cs typeface="Arial" pitchFamily="34" charset="0"/>
                        </a:rPr>
                        <a:t>계획완료</a:t>
                      </a:r>
                      <a:r>
                        <a:rPr kumimoji="1" lang="en-US" altLang="ko-KR" sz="1000" b="0" i="0" u="none" strike="noStrike" cap="none" normalizeH="0" baseline="0" dirty="0" smtClean="0">
                          <a:ln>
                            <a:noFill/>
                          </a:ln>
                          <a:solidFill>
                            <a:schemeClr val="tx1"/>
                          </a:solidFill>
                          <a:effectLst/>
                          <a:latin typeface="+mn-ea"/>
                          <a:ea typeface="+mn-ea"/>
                          <a:cs typeface="Arial" pitchFamily="34" charset="0"/>
                        </a:rPr>
                        <a:t>) / </a:t>
                      </a:r>
                      <a:r>
                        <a:rPr kumimoji="1" lang="ko-KR" altLang="en-US" sz="1000" b="0" i="0" u="none" strike="noStrike" cap="none" normalizeH="0" baseline="0" dirty="0" smtClean="0">
                          <a:ln>
                            <a:noFill/>
                          </a:ln>
                          <a:solidFill>
                            <a:schemeClr val="tx1"/>
                          </a:solidFill>
                          <a:effectLst/>
                          <a:latin typeface="+mn-ea"/>
                          <a:ea typeface="+mn-ea"/>
                          <a:cs typeface="Arial" pitchFamily="34" charset="0"/>
                        </a:rPr>
                        <a:t>총 등록 수 </a:t>
                      </a:r>
                      <a:endParaRPr kumimoji="1" lang="en-US" altLang="ko-KR" sz="1000" b="0" i="0" u="none" strike="noStrike" cap="none" normalizeH="0" baseline="0" dirty="0" smtClean="0">
                        <a:ln>
                          <a:noFill/>
                        </a:ln>
                        <a:solidFill>
                          <a:schemeClr val="tx1"/>
                        </a:solidFill>
                        <a:effectLst/>
                        <a:latin typeface="+mn-ea"/>
                        <a:ea typeface="+mn-ea"/>
                        <a:cs typeface="Arial" pitchFamily="34" charset="0"/>
                      </a:endParaRPr>
                    </a:p>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 </a:t>
                      </a:r>
                      <a:r>
                        <a:rPr kumimoji="1" lang="ko-KR" altLang="en-US" sz="1000" b="0" i="0" u="none" strike="noStrike" cap="none" normalizeH="0" baseline="0" dirty="0" smtClean="0">
                          <a:ln>
                            <a:noFill/>
                          </a:ln>
                          <a:solidFill>
                            <a:schemeClr val="tx1"/>
                          </a:solidFill>
                          <a:effectLst/>
                          <a:latin typeface="+mn-ea"/>
                          <a:ea typeface="+mn-ea"/>
                          <a:cs typeface="Arial" pitchFamily="34" charset="0"/>
                        </a:rPr>
                        <a:t>영향도 고려하여 상황실 의사결정 사항</a:t>
                      </a:r>
                    </a:p>
                  </a:txBody>
                  <a:tcPr marL="54000" marR="54000" marT="19004" marB="19004"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defRPr/>
                      </a:pPr>
                      <a:r>
                        <a:rPr kumimoji="1" lang="en-US" altLang="ko-KR" sz="1000" b="0" i="0" u="none" strike="noStrike" cap="none" normalizeH="0" baseline="0" dirty="0" smtClean="0">
                          <a:ln>
                            <a:noFill/>
                          </a:ln>
                          <a:solidFill>
                            <a:schemeClr val="tx1"/>
                          </a:solidFill>
                          <a:effectLst/>
                          <a:latin typeface="+mn-ea"/>
                          <a:ea typeface="+mn-ea"/>
                          <a:cs typeface="Arial" pitchFamily="34" charset="0"/>
                        </a:rPr>
                        <a:t>PI/CI/SI</a:t>
                      </a: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0" marR="0" marT="19004" marB="19004" anchor="ctr" horzOverflow="overflow">
                    <a:lnL w="635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47" name="직선 화살표 연결선 13"/>
          <p:cNvCxnSpPr>
            <a:stCxn id="38" idx="3"/>
            <a:endCxn id="27" idx="2"/>
          </p:cNvCxnSpPr>
          <p:nvPr/>
        </p:nvCxnSpPr>
        <p:spPr bwMode="auto">
          <a:xfrm>
            <a:off x="4952999" y="1961430"/>
            <a:ext cx="264668" cy="502818"/>
          </a:xfrm>
          <a:prstGeom prst="bentConnector3">
            <a:avLst>
              <a:gd name="adj1" fmla="val 50000"/>
            </a:avLst>
          </a:prstGeom>
          <a:solidFill>
            <a:schemeClr val="bg1"/>
          </a:solidFill>
          <a:ln w="15875" cap="flat" cmpd="sng" algn="ctr">
            <a:solidFill>
              <a:schemeClr val="tx1">
                <a:lumMod val="95000"/>
                <a:lumOff val="5000"/>
              </a:schemeClr>
            </a:solidFill>
            <a:prstDash val="solid"/>
            <a:round/>
            <a:headEnd type="none" w="med" len="med"/>
            <a:tailEnd type="triangle" w="lg" len="med"/>
          </a:ln>
          <a:effectLst>
            <a:outerShdw blurRad="50800" dist="38100" dir="2700000" algn="tl" rotWithShape="0">
              <a:prstClr val="black">
                <a:alpha val="40000"/>
              </a:prstClr>
            </a:outerShdw>
          </a:effectLst>
        </p:spPr>
      </p:cxnSp>
      <p:cxnSp>
        <p:nvCxnSpPr>
          <p:cNvPr id="48" name="직선 화살표 연결선 13"/>
          <p:cNvCxnSpPr>
            <a:stCxn id="37" idx="3"/>
            <a:endCxn id="27" idx="2"/>
          </p:cNvCxnSpPr>
          <p:nvPr/>
        </p:nvCxnSpPr>
        <p:spPr bwMode="auto">
          <a:xfrm flipV="1">
            <a:off x="4952999" y="2464248"/>
            <a:ext cx="264668" cy="512404"/>
          </a:xfrm>
          <a:prstGeom prst="bentConnector3">
            <a:avLst>
              <a:gd name="adj1" fmla="val 50000"/>
            </a:avLst>
          </a:prstGeom>
          <a:solidFill>
            <a:schemeClr val="bg1"/>
          </a:solidFill>
          <a:ln w="15875" cap="flat" cmpd="sng" algn="ctr">
            <a:solidFill>
              <a:schemeClr val="tx1">
                <a:lumMod val="95000"/>
                <a:lumOff val="5000"/>
              </a:schemeClr>
            </a:solidFill>
            <a:prstDash val="solid"/>
            <a:round/>
            <a:headEnd type="none" w="med" len="med"/>
            <a:tailEnd type="triangle" w="lg" len="med"/>
          </a:ln>
          <a:effectLst>
            <a:outerShdw blurRad="50800" dist="38100" dir="2700000" algn="tl" rotWithShape="0">
              <a:prstClr val="black">
                <a:alpha val="40000"/>
              </a:prstClr>
            </a:outerShdw>
          </a:effectLst>
        </p:spPr>
      </p:cxnSp>
      <p:sp>
        <p:nvSpPr>
          <p:cNvPr id="42" name="TextBox 41"/>
          <p:cNvSpPr txBox="1"/>
          <p:nvPr/>
        </p:nvSpPr>
        <p:spPr>
          <a:xfrm>
            <a:off x="471425" y="980728"/>
            <a:ext cx="9023984" cy="307777"/>
          </a:xfrm>
          <a:prstGeom prst="rect">
            <a:avLst/>
          </a:prstGeom>
          <a:noFill/>
          <a:effectLst/>
        </p:spPr>
        <p:txBody>
          <a:bodyPr wrap="square" rtlCol="0">
            <a:spAutoFit/>
          </a:bodyPr>
          <a:lstStyle/>
          <a:p>
            <a:r>
              <a:rPr lang="en-US" altLang="ko-KR" sz="1400" b="1" dirty="0" smtClean="0">
                <a:solidFill>
                  <a:prstClr val="black">
                    <a:lumMod val="65000"/>
                    <a:lumOff val="35000"/>
                  </a:prstClr>
                </a:solidFill>
                <a:latin typeface="+mn-ea"/>
                <a:ea typeface="+mn-ea"/>
              </a:rPr>
              <a:t>1</a:t>
            </a:r>
            <a:r>
              <a:rPr lang="ko-KR" altLang="en-US" sz="1400" b="1" dirty="0" smtClean="0">
                <a:solidFill>
                  <a:prstClr val="black">
                    <a:lumMod val="65000"/>
                    <a:lumOff val="35000"/>
                  </a:prstClr>
                </a:solidFill>
                <a:latin typeface="+mn-ea"/>
                <a:ea typeface="+mn-ea"/>
              </a:rPr>
              <a:t>차</a:t>
            </a:r>
            <a:r>
              <a:rPr lang="en-US" altLang="ko-KR" sz="1400" b="1" dirty="0" smtClean="0">
                <a:solidFill>
                  <a:prstClr val="black">
                    <a:lumMod val="65000"/>
                    <a:lumOff val="35000"/>
                  </a:prstClr>
                </a:solidFill>
                <a:latin typeface="+mn-ea"/>
                <a:ea typeface="+mn-ea"/>
              </a:rPr>
              <a:t>, 2</a:t>
            </a:r>
            <a:r>
              <a:rPr lang="ko-KR" altLang="en-US" sz="1400" b="1" dirty="0" smtClean="0">
                <a:solidFill>
                  <a:prstClr val="black">
                    <a:lumMod val="65000"/>
                    <a:lumOff val="35000"/>
                  </a:prstClr>
                </a:solidFill>
                <a:latin typeface="+mn-ea"/>
                <a:ea typeface="+mn-ea"/>
              </a:rPr>
              <a:t>차 점검 후 결과를 취합하여 주요 점검지표의 달성여부로 판단하여 최</a:t>
            </a:r>
            <a:r>
              <a:rPr lang="ko-KR" altLang="en-US" sz="1400" b="1" dirty="0">
                <a:solidFill>
                  <a:prstClr val="black">
                    <a:lumMod val="65000"/>
                    <a:lumOff val="35000"/>
                  </a:prstClr>
                </a:solidFill>
                <a:latin typeface="+mn-ea"/>
                <a:ea typeface="+mn-ea"/>
              </a:rPr>
              <a:t>종 </a:t>
            </a:r>
            <a:r>
              <a:rPr lang="ko-KR" altLang="en-US" sz="1400" b="1" dirty="0" smtClean="0">
                <a:solidFill>
                  <a:prstClr val="black">
                    <a:lumMod val="65000"/>
                    <a:lumOff val="35000"/>
                  </a:prstClr>
                </a:solidFill>
                <a:latin typeface="+mn-ea"/>
                <a:ea typeface="+mn-ea"/>
              </a:rPr>
              <a:t>이행 의사 결정을 함</a:t>
            </a:r>
            <a:endParaRPr lang="ko-KR" altLang="en-US" sz="1400" b="1" dirty="0">
              <a:solidFill>
                <a:prstClr val="black">
                  <a:lumMod val="65000"/>
                  <a:lumOff val="35000"/>
                </a:prstClr>
              </a:solidFill>
              <a:latin typeface="+mn-ea"/>
              <a:ea typeface="+mn-ea"/>
            </a:endParaRPr>
          </a:p>
        </p:txBody>
      </p:sp>
    </p:spTree>
    <p:extLst>
      <p:ext uri="{BB962C8B-B14F-4D97-AF65-F5344CB8AC3E}">
        <p14:creationId xmlns:p14="http://schemas.microsoft.com/office/powerpoint/2010/main" val="1793963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직사각형 105"/>
          <p:cNvSpPr/>
          <p:nvPr/>
        </p:nvSpPr>
        <p:spPr>
          <a:xfrm>
            <a:off x="704528" y="3656411"/>
            <a:ext cx="8424936" cy="2307727"/>
          </a:xfrm>
          <a:prstGeom prst="rect">
            <a:avLst/>
          </a:prstGeom>
          <a:solidFill>
            <a:schemeClr val="bg1"/>
          </a:solidFill>
          <a:ln w="12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제목 3"/>
          <p:cNvSpPr txBox="1">
            <a:spLocks/>
          </p:cNvSpPr>
          <p:nvPr/>
        </p:nvSpPr>
        <p:spPr>
          <a:xfrm>
            <a:off x="334952" y="453093"/>
            <a:ext cx="8516033" cy="461665"/>
          </a:xfrm>
          <a:prstGeom prst="rect">
            <a:avLst/>
          </a:prstGeom>
        </p:spPr>
        <p:txBody>
          <a:bodyPr/>
          <a:lstStyle>
            <a:lvl1pPr algn="l" defTabSz="844083" rtl="0" eaLnBrk="1" latinLnBrk="1" hangingPunct="1">
              <a:spcBef>
                <a:spcPct val="0"/>
              </a:spcBef>
              <a:buNone/>
              <a:defRPr lang="ko-KR" altLang="en-US" sz="2000" b="1" kern="1200" dirty="0">
                <a:solidFill>
                  <a:schemeClr val="tx1">
                    <a:lumMod val="85000"/>
                    <a:lumOff val="15000"/>
                  </a:schemeClr>
                </a:solidFill>
                <a:latin typeface="+mn-ea"/>
                <a:ea typeface="+mn-ea"/>
                <a:cs typeface="Arial" pitchFamily="34" charset="0"/>
              </a:defRPr>
            </a:lvl1pPr>
          </a:lstStyle>
          <a:p>
            <a:r>
              <a:rPr lang="en-US" altLang="ko-KR" sz="2400" dirty="0" smtClean="0">
                <a:solidFill>
                  <a:schemeClr val="tx1">
                    <a:lumMod val="65000"/>
                    <a:lumOff val="35000"/>
                  </a:schemeClr>
                </a:solidFill>
              </a:rPr>
              <a:t>4.7. </a:t>
            </a:r>
            <a:r>
              <a:rPr lang="ko-KR" altLang="en-US" sz="2400" dirty="0" smtClean="0">
                <a:solidFill>
                  <a:schemeClr val="tx1">
                    <a:lumMod val="65000"/>
                    <a:lumOff val="35000"/>
                  </a:schemeClr>
                </a:solidFill>
              </a:rPr>
              <a:t>시스템</a:t>
            </a:r>
            <a:r>
              <a:rPr lang="en-US" altLang="ko-KR" sz="2400" dirty="0" smtClean="0">
                <a:solidFill>
                  <a:schemeClr val="tx1">
                    <a:lumMod val="65000"/>
                    <a:lumOff val="35000"/>
                  </a:schemeClr>
                </a:solidFill>
              </a:rPr>
              <a:t> </a:t>
            </a:r>
            <a:r>
              <a:rPr lang="ko-KR" altLang="en-US" sz="2400" dirty="0" smtClean="0">
                <a:solidFill>
                  <a:schemeClr val="tx1">
                    <a:lumMod val="65000"/>
                    <a:lumOff val="35000"/>
                  </a:schemeClr>
                </a:solidFill>
              </a:rPr>
              <a:t>원복 진행 방안</a:t>
            </a:r>
            <a:endParaRPr lang="ko-KR" altLang="en-US" sz="1800" dirty="0">
              <a:solidFill>
                <a:schemeClr val="tx1">
                  <a:lumMod val="65000"/>
                  <a:lumOff val="35000"/>
                </a:schemeClr>
              </a:solidFill>
            </a:endParaRPr>
          </a:p>
        </p:txBody>
      </p:sp>
      <p:cxnSp>
        <p:nvCxnSpPr>
          <p:cNvPr id="10" name="직선 연결선 9"/>
          <p:cNvCxnSpPr/>
          <p:nvPr/>
        </p:nvCxnSpPr>
        <p:spPr bwMode="auto">
          <a:xfrm rot="5400000">
            <a:off x="302352" y="1826601"/>
            <a:ext cx="174310" cy="3175"/>
          </a:xfrm>
          <a:prstGeom prst="line">
            <a:avLst/>
          </a:prstGeom>
          <a:solidFill>
            <a:schemeClr val="bg1"/>
          </a:solidFill>
          <a:ln w="25400" cap="flat" cmpd="sng" algn="ctr">
            <a:solidFill>
              <a:schemeClr val="tx1">
                <a:lumMod val="95000"/>
                <a:lumOff val="5000"/>
              </a:schemeClr>
            </a:solidFill>
            <a:prstDash val="solid"/>
            <a:round/>
            <a:headEnd type="none" w="med" len="med"/>
            <a:tailEnd type="none" w="med" len="med"/>
          </a:ln>
          <a:effectLst/>
        </p:spPr>
      </p:cxnSp>
      <p:cxnSp>
        <p:nvCxnSpPr>
          <p:cNvPr id="11" name="직선 연결선 10"/>
          <p:cNvCxnSpPr/>
          <p:nvPr/>
        </p:nvCxnSpPr>
        <p:spPr bwMode="auto">
          <a:xfrm rot="5400000">
            <a:off x="3601970" y="1827393"/>
            <a:ext cx="174310" cy="1588"/>
          </a:xfrm>
          <a:prstGeom prst="line">
            <a:avLst/>
          </a:prstGeom>
          <a:solidFill>
            <a:schemeClr val="bg1"/>
          </a:solidFill>
          <a:ln w="25400" cap="flat" cmpd="sng" algn="ctr">
            <a:solidFill>
              <a:schemeClr val="tx1">
                <a:lumMod val="95000"/>
                <a:lumOff val="5000"/>
              </a:schemeClr>
            </a:solidFill>
            <a:prstDash val="solid"/>
            <a:round/>
            <a:headEnd type="none" w="med" len="med"/>
            <a:tailEnd type="none" w="med" len="med"/>
          </a:ln>
          <a:effectLst/>
        </p:spPr>
      </p:cxnSp>
      <p:cxnSp>
        <p:nvCxnSpPr>
          <p:cNvPr id="12" name="직선 연결선 11"/>
          <p:cNvCxnSpPr/>
          <p:nvPr/>
        </p:nvCxnSpPr>
        <p:spPr bwMode="auto">
          <a:xfrm rot="5400000">
            <a:off x="6065770" y="1827393"/>
            <a:ext cx="174310" cy="1588"/>
          </a:xfrm>
          <a:prstGeom prst="line">
            <a:avLst/>
          </a:prstGeom>
          <a:solidFill>
            <a:schemeClr val="bg1"/>
          </a:solidFill>
          <a:ln w="25400" cap="flat" cmpd="sng" algn="ctr">
            <a:solidFill>
              <a:schemeClr val="tx1">
                <a:lumMod val="95000"/>
                <a:lumOff val="5000"/>
              </a:schemeClr>
            </a:solidFill>
            <a:prstDash val="solid"/>
            <a:round/>
            <a:headEnd type="none" w="med" len="med"/>
            <a:tailEnd type="none" w="med" len="med"/>
          </a:ln>
          <a:effectLst/>
        </p:spPr>
      </p:cxnSp>
      <p:cxnSp>
        <p:nvCxnSpPr>
          <p:cNvPr id="13" name="직선 연결선 12"/>
          <p:cNvCxnSpPr/>
          <p:nvPr/>
        </p:nvCxnSpPr>
        <p:spPr bwMode="auto">
          <a:xfrm rot="5400000">
            <a:off x="8312083" y="1827395"/>
            <a:ext cx="174310" cy="1587"/>
          </a:xfrm>
          <a:prstGeom prst="line">
            <a:avLst/>
          </a:prstGeom>
          <a:solidFill>
            <a:schemeClr val="bg1"/>
          </a:solidFill>
          <a:ln w="25400" cap="flat" cmpd="sng" algn="ctr">
            <a:solidFill>
              <a:schemeClr val="tx1">
                <a:lumMod val="95000"/>
                <a:lumOff val="5000"/>
              </a:schemeClr>
            </a:solidFill>
            <a:prstDash val="solid"/>
            <a:round/>
            <a:headEnd type="none" w="med" len="med"/>
            <a:tailEnd type="none" w="med" len="med"/>
          </a:ln>
          <a:effectLst/>
        </p:spPr>
      </p:cxnSp>
      <p:cxnSp>
        <p:nvCxnSpPr>
          <p:cNvPr id="14" name="직선 화살표 연결선 13"/>
          <p:cNvCxnSpPr/>
          <p:nvPr/>
        </p:nvCxnSpPr>
        <p:spPr bwMode="auto">
          <a:xfrm>
            <a:off x="391096" y="1831540"/>
            <a:ext cx="3297237" cy="1676"/>
          </a:xfrm>
          <a:prstGeom prst="straightConnector1">
            <a:avLst/>
          </a:prstGeom>
          <a:solidFill>
            <a:schemeClr val="bg1"/>
          </a:solidFill>
          <a:ln w="9525" cap="flat" cmpd="sng" algn="ctr">
            <a:solidFill>
              <a:schemeClr val="tx1">
                <a:lumMod val="95000"/>
                <a:lumOff val="5000"/>
              </a:schemeClr>
            </a:solidFill>
            <a:prstDash val="solid"/>
            <a:round/>
            <a:headEnd type="none" w="med" len="med"/>
            <a:tailEnd type="triangle"/>
          </a:ln>
          <a:effectLst/>
        </p:spPr>
      </p:cxnSp>
      <p:cxnSp>
        <p:nvCxnSpPr>
          <p:cNvPr id="15" name="직선 화살표 연결선 14"/>
          <p:cNvCxnSpPr/>
          <p:nvPr/>
        </p:nvCxnSpPr>
        <p:spPr bwMode="auto">
          <a:xfrm>
            <a:off x="3688331" y="1831540"/>
            <a:ext cx="2463800" cy="1676"/>
          </a:xfrm>
          <a:prstGeom prst="straightConnector1">
            <a:avLst/>
          </a:prstGeom>
          <a:solidFill>
            <a:schemeClr val="bg1"/>
          </a:solidFill>
          <a:ln w="9525" cap="flat" cmpd="sng" algn="ctr">
            <a:solidFill>
              <a:schemeClr val="tx1">
                <a:lumMod val="95000"/>
                <a:lumOff val="5000"/>
              </a:schemeClr>
            </a:solidFill>
            <a:prstDash val="solid"/>
            <a:round/>
            <a:headEnd type="none" w="med" len="med"/>
            <a:tailEnd type="triangle"/>
          </a:ln>
          <a:effectLst/>
        </p:spPr>
      </p:cxnSp>
      <p:cxnSp>
        <p:nvCxnSpPr>
          <p:cNvPr id="16" name="직선 화살표 연결선 15"/>
          <p:cNvCxnSpPr/>
          <p:nvPr/>
        </p:nvCxnSpPr>
        <p:spPr bwMode="auto">
          <a:xfrm>
            <a:off x="6161659" y="1828189"/>
            <a:ext cx="2238375" cy="3352"/>
          </a:xfrm>
          <a:prstGeom prst="straightConnector1">
            <a:avLst/>
          </a:prstGeom>
          <a:solidFill>
            <a:schemeClr val="bg1"/>
          </a:solidFill>
          <a:ln w="9525" cap="flat" cmpd="sng" algn="ctr">
            <a:solidFill>
              <a:schemeClr val="tx1">
                <a:lumMod val="95000"/>
                <a:lumOff val="5000"/>
              </a:schemeClr>
            </a:solidFill>
            <a:prstDash val="solid"/>
            <a:round/>
            <a:headEnd type="none" w="med" len="med"/>
            <a:tailEnd type="triangle"/>
          </a:ln>
          <a:effectLst/>
        </p:spPr>
      </p:cxnSp>
      <p:cxnSp>
        <p:nvCxnSpPr>
          <p:cNvPr id="17" name="직선 화살표 연결선 16"/>
          <p:cNvCxnSpPr/>
          <p:nvPr/>
        </p:nvCxnSpPr>
        <p:spPr bwMode="auto">
          <a:xfrm>
            <a:off x="8400034" y="1828189"/>
            <a:ext cx="1095375" cy="3352"/>
          </a:xfrm>
          <a:prstGeom prst="straightConnector1">
            <a:avLst/>
          </a:prstGeom>
          <a:solidFill>
            <a:schemeClr val="bg1"/>
          </a:solidFill>
          <a:ln w="9525" cap="flat" cmpd="sng" algn="ctr">
            <a:solidFill>
              <a:schemeClr val="tx1">
                <a:lumMod val="95000"/>
                <a:lumOff val="5000"/>
              </a:schemeClr>
            </a:solidFill>
            <a:prstDash val="solid"/>
            <a:round/>
            <a:headEnd type="none" w="med" len="med"/>
            <a:tailEnd type="triangle"/>
          </a:ln>
          <a:effectLst/>
        </p:spPr>
      </p:cxnSp>
      <p:cxnSp>
        <p:nvCxnSpPr>
          <p:cNvPr id="18" name="직선 연결선 17"/>
          <p:cNvCxnSpPr/>
          <p:nvPr/>
        </p:nvCxnSpPr>
        <p:spPr bwMode="auto">
          <a:xfrm rot="5400000">
            <a:off x="9407458" y="1827395"/>
            <a:ext cx="174310" cy="1587"/>
          </a:xfrm>
          <a:prstGeom prst="line">
            <a:avLst/>
          </a:prstGeom>
          <a:solidFill>
            <a:schemeClr val="bg1"/>
          </a:solidFill>
          <a:ln w="25400" cap="flat" cmpd="sng" algn="ctr">
            <a:solidFill>
              <a:schemeClr val="tx1">
                <a:lumMod val="95000"/>
                <a:lumOff val="5000"/>
              </a:schemeClr>
            </a:solidFill>
            <a:prstDash val="solid"/>
            <a:round/>
            <a:headEnd type="none" w="med" len="med"/>
            <a:tailEnd type="none" w="med" len="med"/>
          </a:ln>
          <a:effectLst/>
        </p:spPr>
      </p:cxnSp>
      <p:sp>
        <p:nvSpPr>
          <p:cNvPr id="19" name="Text Box 118"/>
          <p:cNvSpPr txBox="1">
            <a:spLocks noChangeArrowheads="1"/>
          </p:cNvSpPr>
          <p:nvPr/>
        </p:nvSpPr>
        <p:spPr bwMode="auto">
          <a:xfrm>
            <a:off x="1405506" y="1700808"/>
            <a:ext cx="965200" cy="254761"/>
          </a:xfrm>
          <a:prstGeom prst="rect">
            <a:avLst/>
          </a:prstGeom>
          <a:solidFill>
            <a:schemeClr val="bg1"/>
          </a:solidFill>
          <a:ln w="9525" algn="ctr">
            <a:noFill/>
            <a:miter lim="800000"/>
            <a:headEnd/>
            <a:tailEnd/>
          </a:ln>
        </p:spPr>
        <p:txBody>
          <a:bodyPr lIns="0" tIns="0" rIns="0" bIns="0" anchor="ctr"/>
          <a:lstStyle/>
          <a:p>
            <a:pPr algn="ctr" eaLnBrk="0" hangingPunct="0">
              <a:buClr>
                <a:srgbClr val="000000"/>
              </a:buClr>
              <a:buFont typeface="Wingdings" pitchFamily="2" charset="2"/>
              <a:buNone/>
            </a:pPr>
            <a:r>
              <a:rPr lang="en-US" altLang="ko-KR" sz="1100" dirty="0" smtClean="0">
                <a:latin typeface="+mn-ea"/>
                <a:ea typeface="+mn-ea"/>
              </a:rPr>
              <a:t>1</a:t>
            </a:r>
            <a:r>
              <a:rPr lang="ko-KR" altLang="en-US" sz="1100" dirty="0" smtClean="0">
                <a:latin typeface="+mn-ea"/>
                <a:ea typeface="+mn-ea"/>
              </a:rPr>
              <a:t>차 점검</a:t>
            </a:r>
            <a:endParaRPr lang="ko-KR" altLang="en-US" sz="1100" dirty="0">
              <a:latin typeface="+mn-ea"/>
              <a:ea typeface="+mn-ea"/>
            </a:endParaRPr>
          </a:p>
        </p:txBody>
      </p:sp>
      <p:sp>
        <p:nvSpPr>
          <p:cNvPr id="20" name="Text Box 118"/>
          <p:cNvSpPr txBox="1">
            <a:spLocks noChangeArrowheads="1"/>
          </p:cNvSpPr>
          <p:nvPr/>
        </p:nvSpPr>
        <p:spPr bwMode="auto">
          <a:xfrm>
            <a:off x="4397944" y="1700808"/>
            <a:ext cx="963612" cy="254761"/>
          </a:xfrm>
          <a:prstGeom prst="rect">
            <a:avLst/>
          </a:prstGeom>
          <a:solidFill>
            <a:schemeClr val="bg1"/>
          </a:solidFill>
          <a:ln w="9525" algn="ctr">
            <a:noFill/>
            <a:miter lim="800000"/>
            <a:headEnd/>
            <a:tailEnd/>
          </a:ln>
        </p:spPr>
        <p:txBody>
          <a:bodyPr lIns="0" tIns="0" rIns="0" bIns="0" anchor="ctr"/>
          <a:lstStyle/>
          <a:p>
            <a:pPr algn="ctr" eaLnBrk="0" hangingPunct="0">
              <a:buClr>
                <a:srgbClr val="000000"/>
              </a:buClr>
              <a:buFont typeface="Wingdings" pitchFamily="2" charset="2"/>
              <a:buNone/>
            </a:pPr>
            <a:r>
              <a:rPr lang="en-US" altLang="ko-KR" sz="1100" dirty="0" smtClean="0">
                <a:latin typeface="+mn-ea"/>
                <a:ea typeface="+mn-ea"/>
              </a:rPr>
              <a:t>2</a:t>
            </a:r>
            <a:r>
              <a:rPr lang="ko-KR" altLang="en-US" sz="1100" dirty="0" smtClean="0">
                <a:latin typeface="+mn-ea"/>
                <a:ea typeface="+mn-ea"/>
              </a:rPr>
              <a:t>차 점검</a:t>
            </a:r>
            <a:endParaRPr lang="ko-KR" altLang="en-US" sz="1100" dirty="0">
              <a:latin typeface="+mn-ea"/>
              <a:ea typeface="+mn-ea"/>
            </a:endParaRPr>
          </a:p>
        </p:txBody>
      </p:sp>
      <p:sp>
        <p:nvSpPr>
          <p:cNvPr id="21" name="Text Box 118"/>
          <p:cNvSpPr txBox="1">
            <a:spLocks noChangeArrowheads="1"/>
          </p:cNvSpPr>
          <p:nvPr/>
        </p:nvSpPr>
        <p:spPr bwMode="auto">
          <a:xfrm>
            <a:off x="6810944" y="1700808"/>
            <a:ext cx="965200" cy="254761"/>
          </a:xfrm>
          <a:prstGeom prst="rect">
            <a:avLst/>
          </a:prstGeom>
          <a:solidFill>
            <a:schemeClr val="bg1"/>
          </a:solidFill>
          <a:ln w="9525" algn="ctr">
            <a:noFill/>
            <a:miter lim="800000"/>
            <a:headEnd/>
            <a:tailEnd/>
          </a:ln>
        </p:spPr>
        <p:txBody>
          <a:bodyPr lIns="0" tIns="0" rIns="0" bIns="0" anchor="ctr"/>
          <a:lstStyle/>
          <a:p>
            <a:pPr algn="ctr" eaLnBrk="0" hangingPunct="0">
              <a:buClr>
                <a:srgbClr val="000000"/>
              </a:buClr>
              <a:buFont typeface="Wingdings" pitchFamily="2" charset="2"/>
              <a:buNone/>
            </a:pPr>
            <a:r>
              <a:rPr lang="en-US" altLang="ko-KR" sz="1100" dirty="0" smtClean="0">
                <a:latin typeface="+mn-ea"/>
                <a:ea typeface="+mn-ea"/>
              </a:rPr>
              <a:t>Go-Live </a:t>
            </a:r>
            <a:r>
              <a:rPr lang="ko-KR" altLang="en-US" sz="1100" dirty="0" smtClean="0">
                <a:latin typeface="+mn-ea"/>
                <a:ea typeface="+mn-ea"/>
              </a:rPr>
              <a:t>결정</a:t>
            </a:r>
            <a:endParaRPr lang="ko-KR" altLang="en-US" sz="1100" dirty="0">
              <a:latin typeface="+mn-ea"/>
              <a:ea typeface="+mn-ea"/>
            </a:endParaRPr>
          </a:p>
        </p:txBody>
      </p:sp>
      <p:sp>
        <p:nvSpPr>
          <p:cNvPr id="22" name="Text Box 118"/>
          <p:cNvSpPr txBox="1">
            <a:spLocks noChangeArrowheads="1"/>
          </p:cNvSpPr>
          <p:nvPr/>
        </p:nvSpPr>
        <p:spPr bwMode="auto">
          <a:xfrm>
            <a:off x="8577834" y="1727623"/>
            <a:ext cx="688975" cy="214536"/>
          </a:xfrm>
          <a:prstGeom prst="rect">
            <a:avLst/>
          </a:prstGeom>
          <a:solidFill>
            <a:schemeClr val="bg1"/>
          </a:solidFill>
          <a:ln w="9525" algn="ctr">
            <a:noFill/>
            <a:miter lim="800000"/>
            <a:headEnd/>
            <a:tailEnd/>
          </a:ln>
        </p:spPr>
        <p:txBody>
          <a:bodyPr lIns="0" tIns="0" rIns="0" bIns="0" anchor="ctr"/>
          <a:lstStyle/>
          <a:p>
            <a:pPr algn="ctr" eaLnBrk="0" hangingPunct="0">
              <a:buClr>
                <a:srgbClr val="000000"/>
              </a:buClr>
              <a:buFont typeface="Wingdings" pitchFamily="2" charset="2"/>
              <a:buNone/>
            </a:pPr>
            <a:r>
              <a:rPr lang="ko-KR" altLang="en-US" sz="1100">
                <a:latin typeface="+mn-ea"/>
                <a:ea typeface="+mn-ea"/>
              </a:rPr>
              <a:t>이행완료</a:t>
            </a:r>
          </a:p>
        </p:txBody>
      </p:sp>
      <p:cxnSp>
        <p:nvCxnSpPr>
          <p:cNvPr id="46" name="직선 화살표 연결선 45"/>
          <p:cNvCxnSpPr>
            <a:stCxn id="94" idx="4"/>
            <a:endCxn id="48" idx="0"/>
          </p:cNvCxnSpPr>
          <p:nvPr/>
        </p:nvCxnSpPr>
        <p:spPr bwMode="auto">
          <a:xfrm rot="16200000" flipH="1">
            <a:off x="7831308" y="3087057"/>
            <a:ext cx="777647" cy="561689"/>
          </a:xfrm>
          <a:prstGeom prst="bentConnector3">
            <a:avLst>
              <a:gd name="adj1" fmla="val 50000"/>
            </a:avLst>
          </a:prstGeom>
          <a:solidFill>
            <a:schemeClr val="bg1"/>
          </a:solidFill>
          <a:ln w="9525" cap="flat" cmpd="sng" algn="ctr">
            <a:solidFill>
              <a:schemeClr val="tx1">
                <a:lumMod val="95000"/>
                <a:lumOff val="5000"/>
              </a:schemeClr>
            </a:solidFill>
            <a:prstDash val="solid"/>
            <a:round/>
            <a:headEnd type="none" w="med" len="med"/>
            <a:tailEnd type="triangle"/>
          </a:ln>
          <a:effectLst>
            <a:outerShdw blurRad="50800" dist="38100" dir="2700000" algn="tl" rotWithShape="0">
              <a:prstClr val="black">
                <a:alpha val="40000"/>
              </a:prstClr>
            </a:outerShdw>
          </a:effectLst>
        </p:spPr>
      </p:cxnSp>
      <p:sp>
        <p:nvSpPr>
          <p:cNvPr id="48" name="모서리가 둥근 직사각형 47"/>
          <p:cNvSpPr/>
          <p:nvPr/>
        </p:nvSpPr>
        <p:spPr>
          <a:xfrm>
            <a:off x="8088511" y="3756726"/>
            <a:ext cx="824929" cy="471571"/>
          </a:xfrm>
          <a:prstGeom prst="roundRect">
            <a:avLst/>
          </a:prstGeom>
          <a:solidFill>
            <a:schemeClr val="bg1"/>
          </a:solidFill>
          <a:ln w="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b="1" dirty="0" smtClean="0">
                <a:solidFill>
                  <a:schemeClr val="tx1"/>
                </a:solidFill>
              </a:rPr>
              <a:t>To-Be WEB/WAS </a:t>
            </a:r>
            <a:r>
              <a:rPr lang="ko-KR" altLang="en-US" b="1" dirty="0" smtClean="0">
                <a:solidFill>
                  <a:schemeClr val="tx1"/>
                </a:solidFill>
              </a:rPr>
              <a:t>서버 다운</a:t>
            </a:r>
            <a:endParaRPr lang="ko-KR" altLang="en-US" b="1" dirty="0">
              <a:solidFill>
                <a:schemeClr val="tx1"/>
              </a:solidFill>
            </a:endParaRPr>
          </a:p>
        </p:txBody>
      </p:sp>
      <p:sp>
        <p:nvSpPr>
          <p:cNvPr id="49" name="모서리가 둥근 직사각형 48"/>
          <p:cNvSpPr/>
          <p:nvPr/>
        </p:nvSpPr>
        <p:spPr>
          <a:xfrm>
            <a:off x="8088511" y="4488639"/>
            <a:ext cx="824929" cy="471571"/>
          </a:xfrm>
          <a:prstGeom prst="roundRect">
            <a:avLst/>
          </a:prstGeom>
          <a:solidFill>
            <a:schemeClr val="bg1"/>
          </a:solidFill>
          <a:ln w="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b="1" dirty="0" smtClean="0">
                <a:solidFill>
                  <a:schemeClr val="tx1"/>
                </a:solidFill>
              </a:rPr>
              <a:t>To-Be </a:t>
            </a:r>
          </a:p>
          <a:p>
            <a:pPr algn="ctr"/>
            <a:r>
              <a:rPr lang="en-US" altLang="ko-KR" b="1" dirty="0" smtClean="0">
                <a:solidFill>
                  <a:schemeClr val="tx1"/>
                </a:solidFill>
              </a:rPr>
              <a:t>DB </a:t>
            </a:r>
            <a:r>
              <a:rPr lang="ko-KR" altLang="en-US" b="1" dirty="0" smtClean="0">
                <a:solidFill>
                  <a:schemeClr val="tx1"/>
                </a:solidFill>
              </a:rPr>
              <a:t>서버 </a:t>
            </a:r>
            <a:endParaRPr lang="en-US" altLang="ko-KR" b="1" dirty="0" smtClean="0">
              <a:solidFill>
                <a:schemeClr val="tx1"/>
              </a:solidFill>
            </a:endParaRPr>
          </a:p>
          <a:p>
            <a:pPr algn="ctr"/>
            <a:r>
              <a:rPr lang="ko-KR" altLang="en-US" b="1" dirty="0" smtClean="0">
                <a:solidFill>
                  <a:schemeClr val="tx1"/>
                </a:solidFill>
              </a:rPr>
              <a:t>다운</a:t>
            </a:r>
            <a:endParaRPr lang="ko-KR" altLang="en-US" b="1" dirty="0">
              <a:solidFill>
                <a:schemeClr val="tx1"/>
              </a:solidFill>
            </a:endParaRPr>
          </a:p>
        </p:txBody>
      </p:sp>
      <p:cxnSp>
        <p:nvCxnSpPr>
          <p:cNvPr id="50" name="직선 화살표 연결선 49"/>
          <p:cNvCxnSpPr>
            <a:stCxn id="48" idx="2"/>
            <a:endCxn id="49" idx="0"/>
          </p:cNvCxnSpPr>
          <p:nvPr/>
        </p:nvCxnSpPr>
        <p:spPr bwMode="auto">
          <a:xfrm>
            <a:off x="8500976" y="4228297"/>
            <a:ext cx="0" cy="260342"/>
          </a:xfrm>
          <a:prstGeom prst="straightConnector1">
            <a:avLst/>
          </a:prstGeom>
          <a:solidFill>
            <a:schemeClr val="bg1"/>
          </a:solidFill>
          <a:ln w="9525" cap="flat" cmpd="sng" algn="ctr">
            <a:solidFill>
              <a:schemeClr val="tx1">
                <a:lumMod val="95000"/>
                <a:lumOff val="5000"/>
              </a:schemeClr>
            </a:solidFill>
            <a:prstDash val="solid"/>
            <a:round/>
            <a:headEnd type="none" w="med" len="med"/>
            <a:tailEnd type="triangle"/>
          </a:ln>
          <a:effectLst>
            <a:outerShdw blurRad="50800" dist="38100" dir="2700000" algn="tl" rotWithShape="0">
              <a:prstClr val="black">
                <a:alpha val="40000"/>
              </a:prstClr>
            </a:outerShdw>
          </a:effectLst>
        </p:spPr>
      </p:cxnSp>
      <p:sp>
        <p:nvSpPr>
          <p:cNvPr id="54" name="모서리가 둥근 직사각형 53"/>
          <p:cNvSpPr/>
          <p:nvPr/>
        </p:nvSpPr>
        <p:spPr>
          <a:xfrm>
            <a:off x="8088511" y="5329834"/>
            <a:ext cx="824929" cy="471571"/>
          </a:xfrm>
          <a:prstGeom prst="roundRect">
            <a:avLst/>
          </a:prstGeom>
          <a:solidFill>
            <a:schemeClr val="bg1"/>
          </a:solidFill>
          <a:ln w="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b="1" dirty="0" smtClean="0">
                <a:solidFill>
                  <a:schemeClr val="tx1"/>
                </a:solidFill>
              </a:rPr>
              <a:t>To-Be </a:t>
            </a:r>
            <a:r>
              <a:rPr lang="ko-KR" altLang="en-US" b="1" dirty="0" smtClean="0">
                <a:solidFill>
                  <a:schemeClr val="tx1"/>
                </a:solidFill>
              </a:rPr>
              <a:t>시스템 가동 중지 확인</a:t>
            </a:r>
            <a:endParaRPr lang="ko-KR" altLang="en-US" b="1" dirty="0">
              <a:solidFill>
                <a:schemeClr val="tx1"/>
              </a:solidFill>
            </a:endParaRPr>
          </a:p>
        </p:txBody>
      </p:sp>
      <p:cxnSp>
        <p:nvCxnSpPr>
          <p:cNvPr id="55" name="직선 화살표 연결선 54"/>
          <p:cNvCxnSpPr>
            <a:stCxn id="49" idx="2"/>
            <a:endCxn id="54" idx="0"/>
          </p:cNvCxnSpPr>
          <p:nvPr/>
        </p:nvCxnSpPr>
        <p:spPr bwMode="auto">
          <a:xfrm>
            <a:off x="8500976" y="4960210"/>
            <a:ext cx="0" cy="369624"/>
          </a:xfrm>
          <a:prstGeom prst="straightConnector1">
            <a:avLst/>
          </a:prstGeom>
          <a:solidFill>
            <a:schemeClr val="bg1"/>
          </a:solidFill>
          <a:ln w="9525" cap="flat" cmpd="sng" algn="ctr">
            <a:solidFill>
              <a:schemeClr val="tx1">
                <a:lumMod val="95000"/>
                <a:lumOff val="5000"/>
              </a:schemeClr>
            </a:solidFill>
            <a:prstDash val="solid"/>
            <a:round/>
            <a:headEnd type="none" w="med" len="med"/>
            <a:tailEnd type="triangle"/>
          </a:ln>
          <a:effectLst>
            <a:outerShdw blurRad="50800" dist="38100" dir="2700000" algn="tl" rotWithShape="0">
              <a:prstClr val="black">
                <a:alpha val="40000"/>
              </a:prstClr>
            </a:outerShdw>
          </a:effectLst>
        </p:spPr>
      </p:cxnSp>
      <p:sp>
        <p:nvSpPr>
          <p:cNvPr id="58" name="순서도: 판단 57"/>
          <p:cNvSpPr/>
          <p:nvPr/>
        </p:nvSpPr>
        <p:spPr>
          <a:xfrm>
            <a:off x="6982242" y="5315586"/>
            <a:ext cx="785818" cy="500066"/>
          </a:xfrm>
          <a:prstGeom prst="flowChartDecision">
            <a:avLst/>
          </a:pr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txBody>
          <a:bodyPr wrap="none" lIns="0" tIns="0" rIns="0" bIns="0" anchor="ctr">
            <a:noAutofit/>
          </a:bodyPr>
          <a:lstStyle/>
          <a:p>
            <a:pPr algn="ctr" defTabSz="1222375" eaLnBrk="0" hangingPunct="0">
              <a:lnSpc>
                <a:spcPct val="90000"/>
              </a:lnSpc>
              <a:spcBef>
                <a:spcPct val="0"/>
              </a:spcBef>
              <a:buFont typeface="Wingdings" pitchFamily="2" charset="2"/>
            </a:pPr>
            <a:r>
              <a:rPr kumimoji="1" lang="ko-KR" altLang="en-US" b="1" dirty="0" smtClean="0">
                <a:solidFill>
                  <a:prstClr val="black"/>
                </a:solidFill>
                <a:latin typeface="+mn-ea"/>
                <a:ea typeface="+mn-ea"/>
              </a:rPr>
              <a:t>정상</a:t>
            </a:r>
            <a:endParaRPr kumimoji="1" lang="ko-KR" altLang="en-US" b="1" dirty="0">
              <a:solidFill>
                <a:prstClr val="black"/>
              </a:solidFill>
              <a:latin typeface="+mn-ea"/>
              <a:ea typeface="+mn-ea"/>
            </a:endParaRPr>
          </a:p>
        </p:txBody>
      </p:sp>
      <p:cxnSp>
        <p:nvCxnSpPr>
          <p:cNvPr id="59" name="직선 화살표 연결선 58"/>
          <p:cNvCxnSpPr/>
          <p:nvPr/>
        </p:nvCxnSpPr>
        <p:spPr bwMode="auto">
          <a:xfrm flipH="1" flipV="1">
            <a:off x="7772252" y="5565619"/>
            <a:ext cx="316259" cy="1"/>
          </a:xfrm>
          <a:prstGeom prst="straightConnector1">
            <a:avLst/>
          </a:prstGeom>
          <a:solidFill>
            <a:schemeClr val="bg1"/>
          </a:solidFill>
          <a:ln w="9525" cap="flat" cmpd="sng" algn="ctr">
            <a:solidFill>
              <a:schemeClr val="tx1">
                <a:lumMod val="95000"/>
                <a:lumOff val="5000"/>
              </a:schemeClr>
            </a:solidFill>
            <a:prstDash val="solid"/>
            <a:round/>
            <a:headEnd type="none" w="med" len="med"/>
            <a:tailEnd type="triangle"/>
          </a:ln>
          <a:effectLst>
            <a:outerShdw blurRad="50800" dist="38100" dir="2700000" algn="tl" rotWithShape="0">
              <a:prstClr val="black">
                <a:alpha val="40000"/>
              </a:prstClr>
            </a:outerShdw>
          </a:effectLst>
        </p:spPr>
      </p:cxnSp>
      <p:cxnSp>
        <p:nvCxnSpPr>
          <p:cNvPr id="62" name="직선 화살표 연결선 61"/>
          <p:cNvCxnSpPr/>
          <p:nvPr/>
        </p:nvCxnSpPr>
        <p:spPr bwMode="auto">
          <a:xfrm flipH="1" flipV="1">
            <a:off x="6277268" y="5565462"/>
            <a:ext cx="704974" cy="315"/>
          </a:xfrm>
          <a:prstGeom prst="straightConnector1">
            <a:avLst/>
          </a:prstGeom>
          <a:solidFill>
            <a:schemeClr val="bg1"/>
          </a:solidFill>
          <a:ln w="9525" cap="flat" cmpd="sng" algn="ctr">
            <a:solidFill>
              <a:schemeClr val="tx1">
                <a:lumMod val="95000"/>
                <a:lumOff val="5000"/>
              </a:schemeClr>
            </a:solidFill>
            <a:prstDash val="solid"/>
            <a:round/>
            <a:headEnd type="none" w="med" len="med"/>
            <a:tailEnd type="triangle"/>
          </a:ln>
          <a:effectLst>
            <a:outerShdw blurRad="50800" dist="38100" dir="2700000" algn="tl" rotWithShape="0">
              <a:prstClr val="black">
                <a:alpha val="40000"/>
              </a:prstClr>
            </a:outerShdw>
          </a:effectLst>
        </p:spPr>
      </p:cxnSp>
      <p:sp>
        <p:nvSpPr>
          <p:cNvPr id="64" name="Text Box 159"/>
          <p:cNvSpPr txBox="1">
            <a:spLocks noChangeArrowheads="1"/>
          </p:cNvSpPr>
          <p:nvPr/>
        </p:nvSpPr>
        <p:spPr bwMode="auto">
          <a:xfrm>
            <a:off x="6315817" y="5363961"/>
            <a:ext cx="684313" cy="161583"/>
          </a:xfrm>
          <a:prstGeom prst="rect">
            <a:avLst/>
          </a:prstGeom>
          <a:noFill/>
          <a:ln w="12700" algn="ctr">
            <a:noFill/>
            <a:miter lim="800000"/>
            <a:headEnd/>
            <a:tailEnd/>
          </a:ln>
          <a:effectLst>
            <a:outerShdw blurRad="50800" dist="38100" dir="2700000" algn="tl" rotWithShape="0">
              <a:prstClr val="black">
                <a:alpha val="40000"/>
              </a:prstClr>
            </a:outerShdw>
          </a:effectLst>
        </p:spPr>
        <p:txBody>
          <a:bodyPr wrap="square" lIns="0" tIns="0" rIns="0" bIns="0">
            <a:spAutoFit/>
          </a:bodyPr>
          <a:lstStyle/>
          <a:p>
            <a:pPr algn="ctr" defTabSz="1222375" latinLnBrk="0"/>
            <a:r>
              <a:rPr lang="en-US" altLang="ko-KR" sz="1050" b="1" dirty="0" smtClean="0">
                <a:latin typeface="+mn-ea"/>
                <a:ea typeface="+mn-ea"/>
              </a:rPr>
              <a:t>Yes</a:t>
            </a:r>
            <a:endParaRPr lang="en-US" altLang="ko-KR" sz="1050" b="1" dirty="0">
              <a:latin typeface="+mn-ea"/>
              <a:ea typeface="+mn-ea"/>
            </a:endParaRPr>
          </a:p>
        </p:txBody>
      </p:sp>
      <p:sp>
        <p:nvSpPr>
          <p:cNvPr id="67" name="모서리가 둥근 직사각형 66"/>
          <p:cNvSpPr/>
          <p:nvPr/>
        </p:nvSpPr>
        <p:spPr>
          <a:xfrm>
            <a:off x="6962687" y="4601841"/>
            <a:ext cx="824929" cy="471571"/>
          </a:xfrm>
          <a:prstGeom prst="roundRect">
            <a:avLst/>
          </a:prstGeom>
          <a:solidFill>
            <a:schemeClr val="bg1"/>
          </a:solidFill>
          <a:ln w="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b="1" dirty="0" smtClean="0">
                <a:solidFill>
                  <a:schemeClr val="tx1"/>
                </a:solidFill>
              </a:rPr>
              <a:t>To-Be </a:t>
            </a:r>
          </a:p>
          <a:p>
            <a:pPr algn="ctr"/>
            <a:r>
              <a:rPr lang="ko-KR" altLang="en-US" b="1" dirty="0" smtClean="0">
                <a:solidFill>
                  <a:schemeClr val="tx1"/>
                </a:solidFill>
              </a:rPr>
              <a:t>시스템 점검</a:t>
            </a:r>
            <a:endParaRPr lang="ko-KR" altLang="en-US" b="1" dirty="0">
              <a:solidFill>
                <a:schemeClr val="tx1"/>
              </a:solidFill>
            </a:endParaRPr>
          </a:p>
        </p:txBody>
      </p:sp>
      <p:cxnSp>
        <p:nvCxnSpPr>
          <p:cNvPr id="68" name="직선 화살표 연결선 67"/>
          <p:cNvCxnSpPr/>
          <p:nvPr/>
        </p:nvCxnSpPr>
        <p:spPr bwMode="auto">
          <a:xfrm flipV="1">
            <a:off x="7375151" y="5073412"/>
            <a:ext cx="1" cy="236325"/>
          </a:xfrm>
          <a:prstGeom prst="straightConnector1">
            <a:avLst/>
          </a:prstGeom>
          <a:solidFill>
            <a:schemeClr val="bg1"/>
          </a:solidFill>
          <a:ln w="9525" cap="flat" cmpd="sng" algn="ctr">
            <a:solidFill>
              <a:schemeClr val="tx1">
                <a:lumMod val="95000"/>
                <a:lumOff val="5000"/>
              </a:schemeClr>
            </a:solidFill>
            <a:prstDash val="solid"/>
            <a:round/>
            <a:headEnd type="none" w="med" len="med"/>
            <a:tailEnd type="triangle"/>
          </a:ln>
          <a:effectLst>
            <a:outerShdw blurRad="50800" dist="38100" dir="2700000" algn="tl" rotWithShape="0">
              <a:prstClr val="black">
                <a:alpha val="40000"/>
              </a:prstClr>
            </a:outerShdw>
          </a:effectLst>
        </p:spPr>
      </p:cxnSp>
      <p:cxnSp>
        <p:nvCxnSpPr>
          <p:cNvPr id="72" name="꺾인 연결선 71"/>
          <p:cNvCxnSpPr>
            <a:stCxn id="67" idx="0"/>
            <a:endCxn id="48" idx="1"/>
          </p:cNvCxnSpPr>
          <p:nvPr/>
        </p:nvCxnSpPr>
        <p:spPr>
          <a:xfrm rot="5400000" flipH="1" flipV="1">
            <a:off x="7427167" y="3940498"/>
            <a:ext cx="609329" cy="713359"/>
          </a:xfrm>
          <a:prstGeom prst="bentConnector2">
            <a:avLst/>
          </a:prstGeom>
          <a:ln>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5" name="모서리가 둥근 직사각형 74"/>
          <p:cNvSpPr/>
          <p:nvPr/>
        </p:nvSpPr>
        <p:spPr>
          <a:xfrm>
            <a:off x="5424397" y="5329834"/>
            <a:ext cx="824929" cy="471571"/>
          </a:xfrm>
          <a:prstGeom prst="roundRect">
            <a:avLst/>
          </a:prstGeom>
          <a:solidFill>
            <a:schemeClr val="bg1"/>
          </a:solidFill>
          <a:ln w="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b="1" dirty="0" smtClean="0">
                <a:solidFill>
                  <a:schemeClr val="tx1"/>
                </a:solidFill>
              </a:rPr>
              <a:t>As-Is </a:t>
            </a:r>
          </a:p>
          <a:p>
            <a:pPr algn="ctr"/>
            <a:r>
              <a:rPr lang="en-US" altLang="ko-KR" b="1" dirty="0" smtClean="0">
                <a:solidFill>
                  <a:schemeClr val="tx1"/>
                </a:solidFill>
              </a:rPr>
              <a:t>WEB/WAS</a:t>
            </a:r>
          </a:p>
          <a:p>
            <a:pPr algn="ctr"/>
            <a:r>
              <a:rPr lang="en-US" altLang="ko-KR" b="1" dirty="0" smtClean="0">
                <a:solidFill>
                  <a:schemeClr val="tx1"/>
                </a:solidFill>
              </a:rPr>
              <a:t>Open</a:t>
            </a:r>
            <a:endParaRPr lang="ko-KR" altLang="en-US" b="1" dirty="0">
              <a:solidFill>
                <a:schemeClr val="tx1"/>
              </a:solidFill>
            </a:endParaRPr>
          </a:p>
        </p:txBody>
      </p:sp>
      <p:cxnSp>
        <p:nvCxnSpPr>
          <p:cNvPr id="78" name="직선 화살표 연결선 77"/>
          <p:cNvCxnSpPr>
            <a:stCxn id="75" idx="0"/>
            <a:endCxn id="65" idx="2"/>
          </p:cNvCxnSpPr>
          <p:nvPr/>
        </p:nvCxnSpPr>
        <p:spPr bwMode="auto">
          <a:xfrm flipV="1">
            <a:off x="5836862" y="5003051"/>
            <a:ext cx="0" cy="326783"/>
          </a:xfrm>
          <a:prstGeom prst="straightConnector1">
            <a:avLst/>
          </a:prstGeom>
          <a:solidFill>
            <a:schemeClr val="bg1"/>
          </a:solidFill>
          <a:ln w="9525" cap="flat" cmpd="sng" algn="ctr">
            <a:solidFill>
              <a:schemeClr val="tx1">
                <a:lumMod val="95000"/>
                <a:lumOff val="5000"/>
              </a:schemeClr>
            </a:solidFill>
            <a:prstDash val="solid"/>
            <a:round/>
            <a:headEnd type="none" w="med" len="med"/>
            <a:tailEnd type="triangle"/>
          </a:ln>
          <a:effectLst>
            <a:outerShdw blurRad="50800" dist="38100" dir="2700000" algn="tl" rotWithShape="0">
              <a:prstClr val="black">
                <a:alpha val="40000"/>
              </a:prstClr>
            </a:outerShdw>
          </a:effectLst>
        </p:spPr>
      </p:cxnSp>
      <p:sp>
        <p:nvSpPr>
          <p:cNvPr id="82" name="순서도: 판단 81"/>
          <p:cNvSpPr/>
          <p:nvPr/>
        </p:nvSpPr>
        <p:spPr>
          <a:xfrm>
            <a:off x="1989534" y="4595986"/>
            <a:ext cx="785818" cy="500066"/>
          </a:xfrm>
          <a:prstGeom prst="flowChartDecision">
            <a:avLst/>
          </a:pr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txBody>
          <a:bodyPr wrap="none" lIns="0" tIns="0" rIns="0" bIns="0" anchor="ctr">
            <a:noAutofit/>
          </a:bodyPr>
          <a:lstStyle/>
          <a:p>
            <a:pPr algn="ctr" defTabSz="1222375" eaLnBrk="0" hangingPunct="0">
              <a:lnSpc>
                <a:spcPct val="90000"/>
              </a:lnSpc>
              <a:spcBef>
                <a:spcPct val="0"/>
              </a:spcBef>
              <a:buFont typeface="Wingdings" pitchFamily="2" charset="2"/>
            </a:pPr>
            <a:r>
              <a:rPr kumimoji="1" lang="ko-KR" altLang="en-US" b="1" dirty="0" smtClean="0">
                <a:solidFill>
                  <a:prstClr val="black"/>
                </a:solidFill>
                <a:latin typeface="+mn-ea"/>
                <a:ea typeface="+mn-ea"/>
              </a:rPr>
              <a:t>정상</a:t>
            </a:r>
            <a:endParaRPr kumimoji="1" lang="ko-KR" altLang="en-US" b="1" dirty="0">
              <a:solidFill>
                <a:prstClr val="black"/>
              </a:solidFill>
              <a:latin typeface="+mn-ea"/>
              <a:ea typeface="+mn-ea"/>
            </a:endParaRPr>
          </a:p>
        </p:txBody>
      </p:sp>
      <p:cxnSp>
        <p:nvCxnSpPr>
          <p:cNvPr id="83" name="직선 화살표 연결선 82"/>
          <p:cNvCxnSpPr/>
          <p:nvPr/>
        </p:nvCxnSpPr>
        <p:spPr bwMode="auto">
          <a:xfrm flipH="1" flipV="1">
            <a:off x="2775352" y="4846019"/>
            <a:ext cx="365868" cy="1"/>
          </a:xfrm>
          <a:prstGeom prst="straightConnector1">
            <a:avLst/>
          </a:prstGeom>
          <a:solidFill>
            <a:schemeClr val="bg1"/>
          </a:solidFill>
          <a:ln w="9525" cap="flat" cmpd="sng" algn="ctr">
            <a:solidFill>
              <a:schemeClr val="tx1">
                <a:lumMod val="95000"/>
                <a:lumOff val="5000"/>
              </a:schemeClr>
            </a:solidFill>
            <a:prstDash val="solid"/>
            <a:round/>
            <a:headEnd type="none" w="med" len="med"/>
            <a:tailEnd type="triangle"/>
          </a:ln>
          <a:effectLst>
            <a:outerShdw blurRad="50800" dist="38100" dir="2700000" algn="tl" rotWithShape="0">
              <a:prstClr val="black">
                <a:alpha val="40000"/>
              </a:prstClr>
            </a:outerShdw>
          </a:effectLst>
        </p:spPr>
      </p:cxnSp>
      <p:cxnSp>
        <p:nvCxnSpPr>
          <p:cNvPr id="86" name="직선 화살표 연결선 85"/>
          <p:cNvCxnSpPr>
            <a:stCxn id="82" idx="1"/>
            <a:endCxn id="89" idx="3"/>
          </p:cNvCxnSpPr>
          <p:nvPr/>
        </p:nvCxnSpPr>
        <p:spPr bwMode="auto">
          <a:xfrm flipH="1">
            <a:off x="1651572" y="4846019"/>
            <a:ext cx="337962" cy="1"/>
          </a:xfrm>
          <a:prstGeom prst="straightConnector1">
            <a:avLst/>
          </a:prstGeom>
          <a:solidFill>
            <a:schemeClr val="bg1"/>
          </a:solidFill>
          <a:ln w="9525" cap="flat" cmpd="sng" algn="ctr">
            <a:solidFill>
              <a:schemeClr val="tx1">
                <a:lumMod val="95000"/>
                <a:lumOff val="5000"/>
              </a:schemeClr>
            </a:solidFill>
            <a:prstDash val="solid"/>
            <a:round/>
            <a:headEnd type="none" w="med" len="med"/>
            <a:tailEnd type="triangle"/>
          </a:ln>
          <a:effectLst>
            <a:outerShdw blurRad="50800" dist="38100" dir="2700000" algn="tl" rotWithShape="0">
              <a:prstClr val="black">
                <a:alpha val="40000"/>
              </a:prstClr>
            </a:outerShdw>
          </a:effectLst>
        </p:spPr>
      </p:cxnSp>
      <p:sp>
        <p:nvSpPr>
          <p:cNvPr id="87" name="Text Box 159"/>
          <p:cNvSpPr txBox="1">
            <a:spLocks noChangeArrowheads="1"/>
          </p:cNvSpPr>
          <p:nvPr/>
        </p:nvSpPr>
        <p:spPr bwMode="auto">
          <a:xfrm>
            <a:off x="1464767" y="4653076"/>
            <a:ext cx="684313" cy="161583"/>
          </a:xfrm>
          <a:prstGeom prst="rect">
            <a:avLst/>
          </a:prstGeom>
          <a:noFill/>
          <a:ln w="12700" algn="ctr">
            <a:noFill/>
            <a:miter lim="800000"/>
            <a:headEnd/>
            <a:tailEnd/>
          </a:ln>
          <a:effectLst>
            <a:outerShdw blurRad="50800" dist="38100" dir="2700000" algn="tl" rotWithShape="0">
              <a:prstClr val="black">
                <a:alpha val="40000"/>
              </a:prstClr>
            </a:outerShdw>
          </a:effectLst>
        </p:spPr>
        <p:txBody>
          <a:bodyPr wrap="square" lIns="0" tIns="0" rIns="0" bIns="0">
            <a:spAutoFit/>
          </a:bodyPr>
          <a:lstStyle/>
          <a:p>
            <a:pPr algn="ctr" defTabSz="1222375" latinLnBrk="0"/>
            <a:r>
              <a:rPr lang="en-US" altLang="ko-KR" sz="1050" b="1" dirty="0" smtClean="0">
                <a:latin typeface="+mn-ea"/>
                <a:ea typeface="+mn-ea"/>
              </a:rPr>
              <a:t>Yes</a:t>
            </a:r>
            <a:endParaRPr lang="en-US" altLang="ko-KR" sz="1050" b="1" dirty="0">
              <a:latin typeface="+mn-ea"/>
              <a:ea typeface="+mn-ea"/>
            </a:endParaRPr>
          </a:p>
        </p:txBody>
      </p:sp>
      <p:sp>
        <p:nvSpPr>
          <p:cNvPr id="89" name="모서리가 둥근 직사각형 88"/>
          <p:cNvSpPr/>
          <p:nvPr/>
        </p:nvSpPr>
        <p:spPr>
          <a:xfrm>
            <a:off x="826643" y="4610234"/>
            <a:ext cx="824929" cy="471571"/>
          </a:xfrm>
          <a:prstGeom prst="roundRect">
            <a:avLst/>
          </a:prstGeom>
          <a:solidFill>
            <a:schemeClr val="bg1"/>
          </a:solidFill>
          <a:ln w="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b="1" dirty="0">
                <a:solidFill>
                  <a:schemeClr val="tx1"/>
                </a:solidFill>
              </a:rPr>
              <a:t>A</a:t>
            </a:r>
            <a:r>
              <a:rPr lang="en-US" altLang="ko-KR" b="1" dirty="0" smtClean="0">
                <a:solidFill>
                  <a:schemeClr val="tx1"/>
                </a:solidFill>
              </a:rPr>
              <a:t>s-Is </a:t>
            </a:r>
          </a:p>
          <a:p>
            <a:pPr algn="ctr"/>
            <a:r>
              <a:rPr lang="ko-KR" altLang="en-US" b="1" dirty="0" smtClean="0">
                <a:solidFill>
                  <a:schemeClr val="tx1"/>
                </a:solidFill>
              </a:rPr>
              <a:t>원복 </a:t>
            </a:r>
            <a:r>
              <a:rPr lang="en-US" altLang="ko-KR" b="1" dirty="0" smtClean="0">
                <a:solidFill>
                  <a:schemeClr val="tx1"/>
                </a:solidFill>
              </a:rPr>
              <a:t>Open</a:t>
            </a:r>
            <a:endParaRPr lang="ko-KR" altLang="en-US" b="1" dirty="0">
              <a:solidFill>
                <a:schemeClr val="tx1"/>
              </a:solidFill>
            </a:endParaRPr>
          </a:p>
        </p:txBody>
      </p:sp>
      <p:sp>
        <p:nvSpPr>
          <p:cNvPr id="65" name="모서리가 둥근 직사각형 64"/>
          <p:cNvSpPr/>
          <p:nvPr/>
        </p:nvSpPr>
        <p:spPr>
          <a:xfrm>
            <a:off x="5424397" y="4531480"/>
            <a:ext cx="824929" cy="471571"/>
          </a:xfrm>
          <a:prstGeom prst="roundRect">
            <a:avLst/>
          </a:prstGeom>
          <a:solidFill>
            <a:schemeClr val="bg1"/>
          </a:solidFill>
          <a:ln w="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b="1" dirty="0" smtClean="0">
                <a:solidFill>
                  <a:schemeClr val="tx1"/>
                </a:solidFill>
              </a:rPr>
              <a:t>As-Is </a:t>
            </a:r>
          </a:p>
          <a:p>
            <a:pPr algn="ctr"/>
            <a:r>
              <a:rPr lang="en-US" altLang="ko-KR" b="1" dirty="0" smtClean="0">
                <a:solidFill>
                  <a:schemeClr val="tx1"/>
                </a:solidFill>
              </a:rPr>
              <a:t>DB</a:t>
            </a:r>
          </a:p>
          <a:p>
            <a:pPr algn="ctr"/>
            <a:r>
              <a:rPr lang="en-US" altLang="ko-KR" b="1" dirty="0" smtClean="0">
                <a:solidFill>
                  <a:schemeClr val="tx1"/>
                </a:solidFill>
              </a:rPr>
              <a:t>Open</a:t>
            </a:r>
            <a:endParaRPr lang="ko-KR" altLang="en-US" b="1" dirty="0">
              <a:solidFill>
                <a:schemeClr val="tx1"/>
              </a:solidFill>
            </a:endParaRPr>
          </a:p>
        </p:txBody>
      </p:sp>
      <p:sp>
        <p:nvSpPr>
          <p:cNvPr id="69" name="모서리가 둥근 직사각형 68"/>
          <p:cNvSpPr/>
          <p:nvPr/>
        </p:nvSpPr>
        <p:spPr>
          <a:xfrm>
            <a:off x="4147972" y="4228297"/>
            <a:ext cx="824929" cy="471571"/>
          </a:xfrm>
          <a:prstGeom prst="roundRect">
            <a:avLst/>
          </a:prstGeom>
          <a:solidFill>
            <a:schemeClr val="bg1"/>
          </a:solidFill>
          <a:ln w="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b="1" dirty="0" smtClean="0">
                <a:solidFill>
                  <a:schemeClr val="tx1"/>
                </a:solidFill>
              </a:rPr>
              <a:t>L4 </a:t>
            </a:r>
            <a:r>
              <a:rPr lang="ko-KR" altLang="en-US" b="1" dirty="0" smtClean="0">
                <a:solidFill>
                  <a:schemeClr val="tx1"/>
                </a:solidFill>
              </a:rPr>
              <a:t>공인 </a:t>
            </a:r>
            <a:r>
              <a:rPr lang="en-US" altLang="ko-KR" b="1" dirty="0" smtClean="0">
                <a:solidFill>
                  <a:schemeClr val="tx1"/>
                </a:solidFill>
              </a:rPr>
              <a:t>IP</a:t>
            </a:r>
            <a:endParaRPr lang="en-US" altLang="ko-KR" b="1" dirty="0">
              <a:solidFill>
                <a:schemeClr val="tx1"/>
              </a:solidFill>
            </a:endParaRPr>
          </a:p>
          <a:p>
            <a:pPr algn="ctr"/>
            <a:r>
              <a:rPr lang="en-US" altLang="ko-KR" b="1" dirty="0" smtClean="0">
                <a:solidFill>
                  <a:schemeClr val="tx1"/>
                </a:solidFill>
              </a:rPr>
              <a:t>As-Is</a:t>
            </a:r>
            <a:r>
              <a:rPr lang="ko-KR" altLang="en-US" b="1" dirty="0" smtClean="0">
                <a:solidFill>
                  <a:schemeClr val="tx1"/>
                </a:solidFill>
              </a:rPr>
              <a:t>로 원복</a:t>
            </a:r>
            <a:endParaRPr lang="en-US" altLang="ko-KR" b="1" dirty="0" smtClean="0">
              <a:solidFill>
                <a:schemeClr val="tx1"/>
              </a:solidFill>
            </a:endParaRPr>
          </a:p>
        </p:txBody>
      </p:sp>
      <p:sp>
        <p:nvSpPr>
          <p:cNvPr id="70" name="모서리가 둥근 직사각형 69"/>
          <p:cNvSpPr/>
          <p:nvPr/>
        </p:nvSpPr>
        <p:spPr>
          <a:xfrm>
            <a:off x="4140132" y="5028034"/>
            <a:ext cx="824929" cy="471571"/>
          </a:xfrm>
          <a:prstGeom prst="roundRect">
            <a:avLst/>
          </a:prstGeom>
          <a:solidFill>
            <a:schemeClr val="bg1"/>
          </a:solidFill>
          <a:ln w="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b="1" dirty="0" smtClean="0">
                <a:solidFill>
                  <a:schemeClr val="tx1"/>
                </a:solidFill>
              </a:rPr>
              <a:t>I/F As-Is</a:t>
            </a:r>
            <a:r>
              <a:rPr lang="ko-KR" altLang="en-US" b="1" dirty="0" err="1" smtClean="0">
                <a:solidFill>
                  <a:schemeClr val="tx1"/>
                </a:solidFill>
              </a:rPr>
              <a:t>로원복</a:t>
            </a:r>
            <a:endParaRPr lang="en-US" altLang="ko-KR" b="1" dirty="0" smtClean="0">
              <a:solidFill>
                <a:schemeClr val="tx1"/>
              </a:solidFill>
            </a:endParaRPr>
          </a:p>
        </p:txBody>
      </p:sp>
      <p:cxnSp>
        <p:nvCxnSpPr>
          <p:cNvPr id="73" name="꺾인 연결선 72"/>
          <p:cNvCxnSpPr>
            <a:stCxn id="65" idx="1"/>
            <a:endCxn id="69" idx="3"/>
          </p:cNvCxnSpPr>
          <p:nvPr/>
        </p:nvCxnSpPr>
        <p:spPr>
          <a:xfrm rot="10800000">
            <a:off x="4972901" y="4464084"/>
            <a:ext cx="451496" cy="303183"/>
          </a:xfrm>
          <a:prstGeom prst="bentConnector3">
            <a:avLst>
              <a:gd name="adj1" fmla="val 50000"/>
            </a:avLst>
          </a:prstGeom>
          <a:ln>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6" name="꺾인 연결선 75"/>
          <p:cNvCxnSpPr>
            <a:stCxn id="65" idx="1"/>
            <a:endCxn id="70" idx="3"/>
          </p:cNvCxnSpPr>
          <p:nvPr/>
        </p:nvCxnSpPr>
        <p:spPr>
          <a:xfrm rot="10800000" flipV="1">
            <a:off x="4965061" y="4767266"/>
            <a:ext cx="459336" cy="496554"/>
          </a:xfrm>
          <a:prstGeom prst="bentConnector3">
            <a:avLst>
              <a:gd name="adj1" fmla="val 50000"/>
            </a:avLst>
          </a:prstGeom>
          <a:ln>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9" name="꺾인 연결선 78"/>
          <p:cNvCxnSpPr>
            <a:stCxn id="69" idx="1"/>
            <a:endCxn id="77" idx="3"/>
          </p:cNvCxnSpPr>
          <p:nvPr/>
        </p:nvCxnSpPr>
        <p:spPr>
          <a:xfrm rot="10800000" flipV="1">
            <a:off x="3844654" y="4464082"/>
            <a:ext cx="303319" cy="381937"/>
          </a:xfrm>
          <a:prstGeom prst="bentConnector3">
            <a:avLst>
              <a:gd name="adj1" fmla="val 50000"/>
            </a:avLst>
          </a:prstGeom>
          <a:ln>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4" name="꺾인 연결선 83"/>
          <p:cNvCxnSpPr>
            <a:stCxn id="70" idx="1"/>
            <a:endCxn id="77" idx="3"/>
          </p:cNvCxnSpPr>
          <p:nvPr/>
        </p:nvCxnSpPr>
        <p:spPr>
          <a:xfrm rot="10800000">
            <a:off x="3844654" y="4846020"/>
            <a:ext cx="295479" cy="417800"/>
          </a:xfrm>
          <a:prstGeom prst="bentConnector3">
            <a:avLst>
              <a:gd name="adj1" fmla="val 50000"/>
            </a:avLst>
          </a:prstGeom>
          <a:ln>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1" name="AutoShape 74"/>
          <p:cNvSpPr>
            <a:spLocks noChangeArrowheads="1"/>
          </p:cNvSpPr>
          <p:nvPr/>
        </p:nvSpPr>
        <p:spPr bwMode="auto">
          <a:xfrm>
            <a:off x="378395" y="2506430"/>
            <a:ext cx="898525" cy="472649"/>
          </a:xfrm>
          <a:prstGeom prst="rect">
            <a:avLst/>
          </a:prstGeom>
          <a:solidFill>
            <a:schemeClr val="bg1"/>
          </a:solidFill>
          <a:ln w="6350" algn="ctr">
            <a:solidFill>
              <a:srgbClr val="808080"/>
            </a:solidFill>
            <a:miter lim="800000"/>
            <a:headEnd/>
            <a:tailEnd/>
          </a:ln>
          <a:effectLst>
            <a:outerShdw blurRad="50800" dist="38100" dir="2700000" algn="tl" rotWithShape="0">
              <a:prstClr val="black">
                <a:alpha val="40000"/>
              </a:prstClr>
            </a:outerShdw>
          </a:effectLst>
        </p:spPr>
        <p:txBody>
          <a:bodyPr wrap="none" lIns="18000" rIns="18000" anchor="ctr"/>
          <a:lstStyle/>
          <a:p>
            <a:pPr algn="ctr" eaLnBrk="0" hangingPunct="0">
              <a:spcBef>
                <a:spcPct val="20000"/>
              </a:spcBef>
            </a:pPr>
            <a:r>
              <a:rPr lang="ko-KR" altLang="en-US" sz="1050" b="1" dirty="0" smtClean="0">
                <a:latin typeface="+mn-ea"/>
                <a:ea typeface="+mn-ea"/>
              </a:rPr>
              <a:t>이행 착수</a:t>
            </a:r>
            <a:endParaRPr lang="ko-KR" altLang="en-US" sz="1050" b="1" dirty="0">
              <a:latin typeface="+mn-ea"/>
              <a:ea typeface="+mn-ea"/>
            </a:endParaRPr>
          </a:p>
        </p:txBody>
      </p:sp>
      <p:sp>
        <p:nvSpPr>
          <p:cNvPr id="74" name="AutoShape 74"/>
          <p:cNvSpPr>
            <a:spLocks noChangeArrowheads="1"/>
          </p:cNvSpPr>
          <p:nvPr/>
        </p:nvSpPr>
        <p:spPr bwMode="auto">
          <a:xfrm>
            <a:off x="1495995" y="2003612"/>
            <a:ext cx="1055687" cy="472649"/>
          </a:xfrm>
          <a:prstGeom prst="rect">
            <a:avLst/>
          </a:prstGeom>
          <a:solidFill>
            <a:schemeClr val="bg1"/>
          </a:solidFill>
          <a:ln w="6350" algn="ctr">
            <a:solidFill>
              <a:srgbClr val="808080"/>
            </a:solidFill>
            <a:miter lim="800000"/>
            <a:headEnd/>
            <a:tailEnd/>
          </a:ln>
          <a:effectLst>
            <a:outerShdw blurRad="50800" dist="38100" dir="2700000" algn="tl" rotWithShape="0">
              <a:prstClr val="black">
                <a:alpha val="40000"/>
              </a:prstClr>
            </a:outerShdw>
          </a:effectLst>
        </p:spPr>
        <p:txBody>
          <a:bodyPr wrap="none" lIns="18000" rIns="18000" anchor="ctr"/>
          <a:lstStyle/>
          <a:p>
            <a:pPr algn="ctr" eaLnBrk="0" hangingPunct="0">
              <a:spcBef>
                <a:spcPct val="20000"/>
              </a:spcBef>
            </a:pPr>
            <a:r>
              <a:rPr lang="ko-KR" altLang="en-US" sz="1050" b="1" dirty="0">
                <a:latin typeface="+mn-ea"/>
                <a:ea typeface="+mn-ea"/>
              </a:rPr>
              <a:t>인프라 검증</a:t>
            </a:r>
          </a:p>
        </p:txBody>
      </p:sp>
      <p:sp>
        <p:nvSpPr>
          <p:cNvPr id="80" name="AutoShape 74"/>
          <p:cNvSpPr>
            <a:spLocks noChangeArrowheads="1"/>
          </p:cNvSpPr>
          <p:nvPr/>
        </p:nvSpPr>
        <p:spPr bwMode="auto">
          <a:xfrm>
            <a:off x="2876252" y="2506430"/>
            <a:ext cx="636586" cy="472649"/>
          </a:xfrm>
          <a:prstGeom prst="ellipse">
            <a:avLst/>
          </a:prstGeom>
          <a:solidFill>
            <a:schemeClr val="bg1"/>
          </a:solidFill>
          <a:ln w="6350" algn="ctr">
            <a:solidFill>
              <a:srgbClr val="808080"/>
            </a:solidFill>
            <a:miter lim="800000"/>
            <a:headEnd/>
            <a:tailEnd/>
          </a:ln>
          <a:effectLst>
            <a:outerShdw blurRad="50800" dist="38100" dir="2700000" algn="tl" rotWithShape="0">
              <a:prstClr val="black">
                <a:alpha val="40000"/>
              </a:prstClr>
            </a:outerShdw>
          </a:effectLst>
        </p:spPr>
        <p:txBody>
          <a:bodyPr wrap="none" lIns="18000" rIns="18000" anchor="ctr"/>
          <a:lstStyle/>
          <a:p>
            <a:pPr algn="ctr" eaLnBrk="0" hangingPunct="0">
              <a:spcBef>
                <a:spcPct val="20000"/>
              </a:spcBef>
            </a:pPr>
            <a:r>
              <a:rPr lang="en-US" altLang="ko-KR" sz="1050" b="1" dirty="0">
                <a:latin typeface="+mn-ea"/>
                <a:ea typeface="+mn-ea"/>
              </a:rPr>
              <a:t>1</a:t>
            </a:r>
            <a:r>
              <a:rPr lang="ko-KR" altLang="en-US" sz="1050" b="1" dirty="0">
                <a:latin typeface="+mn-ea"/>
                <a:ea typeface="+mn-ea"/>
              </a:rPr>
              <a:t>차</a:t>
            </a:r>
            <a:r>
              <a:rPr lang="en-US" altLang="ko-KR" sz="1050" b="1" dirty="0">
                <a:latin typeface="+mn-ea"/>
                <a:ea typeface="+mn-ea"/>
              </a:rPr>
              <a:t/>
            </a:r>
            <a:br>
              <a:rPr lang="en-US" altLang="ko-KR" sz="1050" b="1" dirty="0">
                <a:latin typeface="+mn-ea"/>
                <a:ea typeface="+mn-ea"/>
              </a:rPr>
            </a:br>
            <a:r>
              <a:rPr lang="ko-KR" altLang="en-US" sz="1050" b="1" dirty="0">
                <a:latin typeface="+mn-ea"/>
                <a:ea typeface="+mn-ea"/>
              </a:rPr>
              <a:t>점검</a:t>
            </a:r>
          </a:p>
        </p:txBody>
      </p:sp>
      <p:cxnSp>
        <p:nvCxnSpPr>
          <p:cNvPr id="81" name="직선 화살표 연결선 12"/>
          <p:cNvCxnSpPr>
            <a:stCxn id="71" idx="3"/>
            <a:endCxn id="74" idx="1"/>
          </p:cNvCxnSpPr>
          <p:nvPr/>
        </p:nvCxnSpPr>
        <p:spPr bwMode="auto">
          <a:xfrm flipV="1">
            <a:off x="1276922" y="2239936"/>
            <a:ext cx="219075" cy="502818"/>
          </a:xfrm>
          <a:prstGeom prst="bentConnector3">
            <a:avLst>
              <a:gd name="adj1" fmla="val 50000"/>
            </a:avLst>
          </a:prstGeom>
          <a:solidFill>
            <a:schemeClr val="bg1"/>
          </a:solidFill>
          <a:ln w="15875" cap="flat" cmpd="sng" algn="ctr">
            <a:solidFill>
              <a:schemeClr val="tx1">
                <a:lumMod val="95000"/>
                <a:lumOff val="5000"/>
              </a:schemeClr>
            </a:solidFill>
            <a:prstDash val="solid"/>
            <a:round/>
            <a:headEnd type="none" w="med" len="med"/>
            <a:tailEnd type="triangle" w="lg" len="med"/>
          </a:ln>
          <a:effectLst>
            <a:outerShdw blurRad="50800" dist="38100" dir="2700000" algn="tl" rotWithShape="0">
              <a:prstClr val="black">
                <a:alpha val="40000"/>
              </a:prstClr>
            </a:outerShdw>
          </a:effectLst>
        </p:spPr>
      </p:cxnSp>
      <p:cxnSp>
        <p:nvCxnSpPr>
          <p:cNvPr id="85" name="직선 화살표 연결선 13"/>
          <p:cNvCxnSpPr>
            <a:stCxn id="74" idx="3"/>
            <a:endCxn id="80" idx="2"/>
          </p:cNvCxnSpPr>
          <p:nvPr/>
        </p:nvCxnSpPr>
        <p:spPr bwMode="auto">
          <a:xfrm>
            <a:off x="2551682" y="2239936"/>
            <a:ext cx="324570" cy="502818"/>
          </a:xfrm>
          <a:prstGeom prst="bentConnector3">
            <a:avLst>
              <a:gd name="adj1" fmla="val 50000"/>
            </a:avLst>
          </a:prstGeom>
          <a:solidFill>
            <a:schemeClr val="bg1"/>
          </a:solidFill>
          <a:ln w="15875" cap="flat" cmpd="sng" algn="ctr">
            <a:solidFill>
              <a:schemeClr val="tx1">
                <a:lumMod val="95000"/>
                <a:lumOff val="5000"/>
              </a:schemeClr>
            </a:solidFill>
            <a:prstDash val="solid"/>
            <a:round/>
            <a:headEnd type="none" w="med" len="med"/>
            <a:tailEnd type="triangle" w="lg" len="med"/>
          </a:ln>
          <a:effectLst>
            <a:outerShdw blurRad="50800" dist="38100" dir="2700000" algn="tl" rotWithShape="0">
              <a:prstClr val="black">
                <a:alpha val="40000"/>
              </a:prstClr>
            </a:outerShdw>
          </a:effectLst>
        </p:spPr>
      </p:cxnSp>
      <p:sp>
        <p:nvSpPr>
          <p:cNvPr id="88" name="AutoShape 74"/>
          <p:cNvSpPr>
            <a:spLocks noChangeArrowheads="1"/>
          </p:cNvSpPr>
          <p:nvPr/>
        </p:nvSpPr>
        <p:spPr bwMode="auto">
          <a:xfrm>
            <a:off x="1495995" y="3020508"/>
            <a:ext cx="1055687" cy="470974"/>
          </a:xfrm>
          <a:prstGeom prst="rect">
            <a:avLst/>
          </a:prstGeom>
          <a:solidFill>
            <a:schemeClr val="bg1"/>
          </a:solidFill>
          <a:ln w="6350" algn="ctr">
            <a:solidFill>
              <a:srgbClr val="808080"/>
            </a:solidFill>
            <a:miter lim="800000"/>
            <a:headEnd/>
            <a:tailEnd/>
          </a:ln>
          <a:effectLst>
            <a:outerShdw blurRad="50800" dist="38100" dir="2700000" algn="tl" rotWithShape="0">
              <a:prstClr val="black">
                <a:alpha val="40000"/>
              </a:prstClr>
            </a:outerShdw>
          </a:effectLst>
        </p:spPr>
        <p:txBody>
          <a:bodyPr wrap="none" lIns="18000" rIns="18000" anchor="ctr"/>
          <a:lstStyle/>
          <a:p>
            <a:pPr algn="ctr" eaLnBrk="0" hangingPunct="0">
              <a:spcBef>
                <a:spcPct val="20000"/>
              </a:spcBef>
            </a:pPr>
            <a:r>
              <a:rPr lang="ko-KR" altLang="en-US" sz="1050" b="1" dirty="0" smtClean="0">
                <a:latin typeface="+mn-ea"/>
                <a:ea typeface="+mn-ea"/>
              </a:rPr>
              <a:t>첨부파일 </a:t>
            </a:r>
            <a:r>
              <a:rPr lang="ko-KR" altLang="en-US" sz="1050" b="1" dirty="0">
                <a:latin typeface="+mn-ea"/>
                <a:ea typeface="+mn-ea"/>
              </a:rPr>
              <a:t>검증</a:t>
            </a:r>
          </a:p>
        </p:txBody>
      </p:sp>
      <p:cxnSp>
        <p:nvCxnSpPr>
          <p:cNvPr id="90" name="직선 화살표 연결선 36"/>
          <p:cNvCxnSpPr>
            <a:stCxn id="71" idx="3"/>
            <a:endCxn id="88" idx="1"/>
          </p:cNvCxnSpPr>
          <p:nvPr/>
        </p:nvCxnSpPr>
        <p:spPr bwMode="auto">
          <a:xfrm>
            <a:off x="1276922" y="2742755"/>
            <a:ext cx="219075" cy="513241"/>
          </a:xfrm>
          <a:prstGeom prst="bentConnector3">
            <a:avLst>
              <a:gd name="adj1" fmla="val 50000"/>
            </a:avLst>
          </a:prstGeom>
          <a:solidFill>
            <a:schemeClr val="bg1"/>
          </a:solidFill>
          <a:ln w="15875" cap="flat" cmpd="sng" algn="ctr">
            <a:solidFill>
              <a:schemeClr val="tx1">
                <a:lumMod val="95000"/>
                <a:lumOff val="5000"/>
              </a:schemeClr>
            </a:solidFill>
            <a:prstDash val="solid"/>
            <a:round/>
            <a:headEnd type="none" w="med" len="med"/>
            <a:tailEnd type="triangle" w="lg" len="med"/>
          </a:ln>
          <a:effectLst>
            <a:outerShdw blurRad="50800" dist="38100" dir="2700000" algn="tl" rotWithShape="0">
              <a:prstClr val="black">
                <a:alpha val="40000"/>
              </a:prstClr>
            </a:outerShdw>
          </a:effectLst>
        </p:spPr>
      </p:cxnSp>
      <p:cxnSp>
        <p:nvCxnSpPr>
          <p:cNvPr id="91" name="직선 화살표 연결선 13"/>
          <p:cNvCxnSpPr>
            <a:stCxn id="88" idx="3"/>
            <a:endCxn id="80" idx="2"/>
          </p:cNvCxnSpPr>
          <p:nvPr/>
        </p:nvCxnSpPr>
        <p:spPr bwMode="auto">
          <a:xfrm flipV="1">
            <a:off x="2551682" y="2742755"/>
            <a:ext cx="324570" cy="513241"/>
          </a:xfrm>
          <a:prstGeom prst="bentConnector3">
            <a:avLst>
              <a:gd name="adj1" fmla="val 50000"/>
            </a:avLst>
          </a:prstGeom>
          <a:solidFill>
            <a:schemeClr val="bg1"/>
          </a:solidFill>
          <a:ln w="15875" cap="flat" cmpd="sng" algn="ctr">
            <a:solidFill>
              <a:schemeClr val="tx1">
                <a:lumMod val="95000"/>
                <a:lumOff val="5000"/>
              </a:schemeClr>
            </a:solidFill>
            <a:prstDash val="solid"/>
            <a:round/>
            <a:headEnd type="none" w="med" len="med"/>
            <a:tailEnd type="triangle" w="lg" len="med"/>
          </a:ln>
          <a:effectLst>
            <a:outerShdw blurRad="50800" dist="38100" dir="2700000" algn="tl" rotWithShape="0">
              <a:prstClr val="black">
                <a:alpha val="40000"/>
              </a:prstClr>
            </a:outerShdw>
          </a:effectLst>
        </p:spPr>
      </p:cxnSp>
      <p:sp>
        <p:nvSpPr>
          <p:cNvPr id="92" name="AutoShape 74"/>
          <p:cNvSpPr>
            <a:spLocks noChangeArrowheads="1"/>
          </p:cNvSpPr>
          <p:nvPr/>
        </p:nvSpPr>
        <p:spPr bwMode="auto">
          <a:xfrm>
            <a:off x="5217667" y="2506430"/>
            <a:ext cx="671437" cy="472649"/>
          </a:xfrm>
          <a:prstGeom prst="ellipse">
            <a:avLst/>
          </a:prstGeom>
          <a:solidFill>
            <a:schemeClr val="bg1"/>
          </a:solidFill>
          <a:ln w="6350" algn="ctr">
            <a:solidFill>
              <a:srgbClr val="808080"/>
            </a:solidFill>
            <a:miter lim="800000"/>
            <a:headEnd/>
            <a:tailEnd/>
          </a:ln>
          <a:effectLst>
            <a:outerShdw blurRad="50800" dist="38100" dir="2700000" algn="tl" rotWithShape="0">
              <a:prstClr val="black">
                <a:alpha val="40000"/>
              </a:prstClr>
            </a:outerShdw>
          </a:effectLst>
        </p:spPr>
        <p:txBody>
          <a:bodyPr wrap="none" lIns="18000" rIns="18000" anchor="ctr"/>
          <a:lstStyle/>
          <a:p>
            <a:pPr algn="ctr" eaLnBrk="0" hangingPunct="0">
              <a:spcBef>
                <a:spcPct val="20000"/>
              </a:spcBef>
              <a:defRPr/>
            </a:pPr>
            <a:r>
              <a:rPr lang="en-US" altLang="ko-KR" sz="1050" b="1" dirty="0">
                <a:latin typeface="+mn-ea"/>
                <a:ea typeface="+mn-ea"/>
              </a:rPr>
              <a:t>2</a:t>
            </a:r>
            <a:r>
              <a:rPr lang="ko-KR" altLang="en-US" sz="1050" b="1" dirty="0">
                <a:latin typeface="+mn-ea"/>
                <a:ea typeface="+mn-ea"/>
              </a:rPr>
              <a:t>차</a:t>
            </a:r>
            <a:r>
              <a:rPr lang="en-US" altLang="ko-KR" sz="1050" b="1" dirty="0">
                <a:latin typeface="+mn-ea"/>
                <a:ea typeface="+mn-ea"/>
              </a:rPr>
              <a:t/>
            </a:r>
            <a:br>
              <a:rPr lang="en-US" altLang="ko-KR" sz="1050" b="1" dirty="0">
                <a:latin typeface="+mn-ea"/>
                <a:ea typeface="+mn-ea"/>
              </a:rPr>
            </a:br>
            <a:r>
              <a:rPr lang="ko-KR" altLang="en-US" sz="1050" b="1" dirty="0">
                <a:latin typeface="+mn-ea"/>
                <a:ea typeface="+mn-ea"/>
              </a:rPr>
              <a:t>점검</a:t>
            </a:r>
          </a:p>
        </p:txBody>
      </p:sp>
      <p:sp>
        <p:nvSpPr>
          <p:cNvPr id="93" name="AutoShape 74"/>
          <p:cNvSpPr>
            <a:spLocks noChangeArrowheads="1"/>
          </p:cNvSpPr>
          <p:nvPr/>
        </p:nvSpPr>
        <p:spPr bwMode="auto">
          <a:xfrm>
            <a:off x="6234992" y="2509080"/>
            <a:ext cx="1031875" cy="472649"/>
          </a:xfrm>
          <a:prstGeom prst="rect">
            <a:avLst/>
          </a:prstGeom>
          <a:solidFill>
            <a:schemeClr val="bg1"/>
          </a:solidFill>
          <a:ln w="6350" algn="ctr">
            <a:solidFill>
              <a:srgbClr val="808080"/>
            </a:solidFill>
            <a:miter lim="800000"/>
            <a:headEnd/>
            <a:tailEnd/>
          </a:ln>
          <a:effectLst>
            <a:outerShdw blurRad="50800" dist="38100" dir="2700000" algn="tl" rotWithShape="0">
              <a:prstClr val="black">
                <a:alpha val="40000"/>
              </a:prstClr>
            </a:outerShdw>
          </a:effectLst>
        </p:spPr>
        <p:txBody>
          <a:bodyPr wrap="none" lIns="18000" rIns="18000" anchor="ctr"/>
          <a:lstStyle/>
          <a:p>
            <a:pPr lvl="0" algn="ctr" eaLnBrk="0" hangingPunct="0">
              <a:spcBef>
                <a:spcPct val="20000"/>
              </a:spcBef>
              <a:defRPr/>
            </a:pPr>
            <a:r>
              <a:rPr lang="ko-KR" altLang="en-US" sz="1050" b="1" dirty="0">
                <a:solidFill>
                  <a:prstClr val="black"/>
                </a:solidFill>
                <a:ea typeface="맑은 고딕" panose="020B0503020000020004" pitchFamily="50" charset="-127"/>
              </a:rPr>
              <a:t>이행</a:t>
            </a:r>
            <a:r>
              <a:rPr lang="en-US" altLang="ko-KR" sz="1050" b="1" dirty="0">
                <a:solidFill>
                  <a:prstClr val="black"/>
                </a:solidFill>
                <a:ea typeface="맑은 고딕" panose="020B0503020000020004" pitchFamily="50" charset="-127"/>
              </a:rPr>
              <a:t> </a:t>
            </a:r>
            <a:r>
              <a:rPr lang="ko-KR" altLang="en-US" sz="1050" b="1" dirty="0">
                <a:solidFill>
                  <a:prstClr val="black"/>
                </a:solidFill>
                <a:ea typeface="맑은 고딕" panose="020B0503020000020004" pitchFamily="50" charset="-127"/>
              </a:rPr>
              <a:t>검증 </a:t>
            </a:r>
            <a:endParaRPr lang="en-US" altLang="ko-KR" sz="1050" b="1" dirty="0">
              <a:solidFill>
                <a:prstClr val="black"/>
              </a:solidFill>
              <a:ea typeface="맑은 고딕" panose="020B0503020000020004" pitchFamily="50" charset="-127"/>
            </a:endParaRPr>
          </a:p>
          <a:p>
            <a:pPr lvl="0" algn="ctr" eaLnBrk="0" hangingPunct="0">
              <a:spcBef>
                <a:spcPct val="20000"/>
              </a:spcBef>
              <a:defRPr/>
            </a:pPr>
            <a:r>
              <a:rPr lang="ko-KR" altLang="en-US" sz="1050" b="1" dirty="0">
                <a:solidFill>
                  <a:prstClr val="black"/>
                </a:solidFill>
                <a:ea typeface="맑은 고딕" panose="020B0503020000020004" pitchFamily="50" charset="-127"/>
              </a:rPr>
              <a:t>상황 판단</a:t>
            </a:r>
          </a:p>
        </p:txBody>
      </p:sp>
      <p:sp>
        <p:nvSpPr>
          <p:cNvPr id="94" name="AutoShape 74"/>
          <p:cNvSpPr>
            <a:spLocks noChangeArrowheads="1"/>
          </p:cNvSpPr>
          <p:nvPr/>
        </p:nvSpPr>
        <p:spPr bwMode="auto">
          <a:xfrm>
            <a:off x="7575105" y="2506430"/>
            <a:ext cx="728363" cy="472649"/>
          </a:xfrm>
          <a:prstGeom prst="ellipse">
            <a:avLst/>
          </a:prstGeom>
          <a:solidFill>
            <a:schemeClr val="bg1"/>
          </a:solidFill>
          <a:ln w="6350" algn="ctr">
            <a:solidFill>
              <a:srgbClr val="808080"/>
            </a:solidFill>
            <a:miter lim="800000"/>
            <a:headEnd/>
            <a:tailEnd/>
          </a:ln>
          <a:effectLst>
            <a:outerShdw blurRad="50800" dist="38100" dir="2700000" algn="tl" rotWithShape="0">
              <a:prstClr val="black">
                <a:alpha val="40000"/>
              </a:prstClr>
            </a:outerShdw>
          </a:effectLst>
        </p:spPr>
        <p:txBody>
          <a:bodyPr wrap="none" lIns="18000" rIns="18000" anchor="ctr"/>
          <a:lstStyle/>
          <a:p>
            <a:pPr algn="ctr" eaLnBrk="0" hangingPunct="0">
              <a:spcBef>
                <a:spcPct val="20000"/>
              </a:spcBef>
              <a:defRPr/>
            </a:pPr>
            <a:r>
              <a:rPr lang="ko-KR" altLang="en-US" sz="1050" b="1" dirty="0" smtClean="0">
                <a:latin typeface="+mn-ea"/>
                <a:ea typeface="+mn-ea"/>
              </a:rPr>
              <a:t>의사 결정</a:t>
            </a:r>
            <a:endParaRPr lang="ko-KR" altLang="en-US" sz="1050" b="1" dirty="0">
              <a:latin typeface="+mn-ea"/>
              <a:ea typeface="+mn-ea"/>
            </a:endParaRPr>
          </a:p>
        </p:txBody>
      </p:sp>
      <p:cxnSp>
        <p:nvCxnSpPr>
          <p:cNvPr id="95" name="직선 화살표 연결선 13"/>
          <p:cNvCxnSpPr>
            <a:stCxn id="93" idx="3"/>
            <a:endCxn id="94" idx="2"/>
          </p:cNvCxnSpPr>
          <p:nvPr/>
        </p:nvCxnSpPr>
        <p:spPr bwMode="auto">
          <a:xfrm flipV="1">
            <a:off x="7266867" y="2742755"/>
            <a:ext cx="308238" cy="2650"/>
          </a:xfrm>
          <a:prstGeom prst="bentConnector3">
            <a:avLst>
              <a:gd name="adj1" fmla="val 50000"/>
            </a:avLst>
          </a:prstGeom>
          <a:solidFill>
            <a:schemeClr val="bg1"/>
          </a:solidFill>
          <a:ln w="15875" cap="flat" cmpd="sng" algn="ctr">
            <a:solidFill>
              <a:schemeClr val="tx1">
                <a:lumMod val="95000"/>
                <a:lumOff val="5000"/>
              </a:schemeClr>
            </a:solidFill>
            <a:prstDash val="solid"/>
            <a:round/>
            <a:headEnd type="none" w="med" len="med"/>
            <a:tailEnd type="triangle" w="lg" len="med"/>
          </a:ln>
          <a:effectLst>
            <a:outerShdw blurRad="50800" dist="38100" dir="2700000" algn="tl" rotWithShape="0">
              <a:prstClr val="black">
                <a:alpha val="40000"/>
              </a:prstClr>
            </a:outerShdw>
          </a:effectLst>
        </p:spPr>
      </p:cxnSp>
      <p:cxnSp>
        <p:nvCxnSpPr>
          <p:cNvPr id="96" name="직선 화살표 연결선 13"/>
          <p:cNvCxnSpPr>
            <a:stCxn id="92" idx="6"/>
            <a:endCxn id="93" idx="1"/>
          </p:cNvCxnSpPr>
          <p:nvPr/>
        </p:nvCxnSpPr>
        <p:spPr bwMode="auto">
          <a:xfrm>
            <a:off x="5889104" y="2742755"/>
            <a:ext cx="345888" cy="2650"/>
          </a:xfrm>
          <a:prstGeom prst="bentConnector3">
            <a:avLst>
              <a:gd name="adj1" fmla="val 50000"/>
            </a:avLst>
          </a:prstGeom>
          <a:solidFill>
            <a:schemeClr val="bg1"/>
          </a:solidFill>
          <a:ln w="15875" cap="flat" cmpd="sng" algn="ctr">
            <a:solidFill>
              <a:schemeClr val="tx1">
                <a:lumMod val="95000"/>
                <a:lumOff val="5000"/>
              </a:schemeClr>
            </a:solidFill>
            <a:prstDash val="solid"/>
            <a:round/>
            <a:headEnd type="none" w="med" len="med"/>
            <a:tailEnd type="triangle" w="lg" len="med"/>
          </a:ln>
          <a:effectLst>
            <a:outerShdw blurRad="50800" dist="38100" dir="2700000" algn="tl" rotWithShape="0">
              <a:prstClr val="black">
                <a:alpha val="40000"/>
              </a:prstClr>
            </a:outerShdw>
          </a:effectLst>
        </p:spPr>
      </p:cxnSp>
      <p:sp>
        <p:nvSpPr>
          <p:cNvPr id="97" name="AutoShape 74"/>
          <p:cNvSpPr>
            <a:spLocks noChangeArrowheads="1"/>
          </p:cNvSpPr>
          <p:nvPr/>
        </p:nvSpPr>
        <p:spPr bwMode="auto">
          <a:xfrm>
            <a:off x="8529637" y="2506141"/>
            <a:ext cx="1031875" cy="472649"/>
          </a:xfrm>
          <a:prstGeom prst="rect">
            <a:avLst/>
          </a:prstGeom>
          <a:solidFill>
            <a:schemeClr val="bg1"/>
          </a:solidFill>
          <a:ln w="6350" algn="ctr">
            <a:solidFill>
              <a:srgbClr val="808080"/>
            </a:solidFill>
            <a:miter lim="800000"/>
            <a:headEnd/>
            <a:tailEnd/>
          </a:ln>
          <a:effectLst>
            <a:outerShdw blurRad="50800" dist="38100" dir="2700000" algn="tl" rotWithShape="0">
              <a:prstClr val="black">
                <a:alpha val="40000"/>
              </a:prstClr>
            </a:outerShdw>
          </a:effectLst>
        </p:spPr>
        <p:txBody>
          <a:bodyPr wrap="none" lIns="18000" rIns="18000" anchor="ctr"/>
          <a:lstStyle/>
          <a:p>
            <a:pPr algn="ctr" eaLnBrk="0" hangingPunct="0">
              <a:spcBef>
                <a:spcPct val="20000"/>
              </a:spcBef>
              <a:defRPr/>
            </a:pPr>
            <a:r>
              <a:rPr lang="ko-KR" altLang="en-US" sz="1050" b="1" dirty="0" err="1">
                <a:latin typeface="+mn-ea"/>
                <a:ea typeface="+mn-ea"/>
              </a:rPr>
              <a:t>대고객</a:t>
            </a:r>
            <a:r>
              <a:rPr lang="en-US" altLang="ko-KR" sz="1050" b="1" dirty="0">
                <a:latin typeface="+mn-ea"/>
                <a:ea typeface="+mn-ea"/>
              </a:rPr>
              <a:t/>
            </a:r>
            <a:br>
              <a:rPr lang="en-US" altLang="ko-KR" sz="1050" b="1" dirty="0">
                <a:latin typeface="+mn-ea"/>
                <a:ea typeface="+mn-ea"/>
              </a:rPr>
            </a:br>
            <a:r>
              <a:rPr lang="en-US" altLang="ko-KR" sz="1050" b="1" dirty="0">
                <a:latin typeface="+mn-ea"/>
                <a:ea typeface="+mn-ea"/>
              </a:rPr>
              <a:t>OPEN</a:t>
            </a:r>
            <a:endParaRPr lang="ko-KR" altLang="en-US" sz="1050" b="1" dirty="0">
              <a:latin typeface="+mn-ea"/>
              <a:ea typeface="+mn-ea"/>
            </a:endParaRPr>
          </a:p>
        </p:txBody>
      </p:sp>
      <p:cxnSp>
        <p:nvCxnSpPr>
          <p:cNvPr id="98" name="직선 화살표 연결선 13"/>
          <p:cNvCxnSpPr>
            <a:stCxn id="94" idx="6"/>
            <a:endCxn id="97" idx="1"/>
          </p:cNvCxnSpPr>
          <p:nvPr/>
        </p:nvCxnSpPr>
        <p:spPr bwMode="auto">
          <a:xfrm flipV="1">
            <a:off x="8303468" y="2742465"/>
            <a:ext cx="226169" cy="289"/>
          </a:xfrm>
          <a:prstGeom prst="bentConnector3">
            <a:avLst>
              <a:gd name="adj1" fmla="val 50000"/>
            </a:avLst>
          </a:prstGeom>
          <a:solidFill>
            <a:schemeClr val="bg1"/>
          </a:solidFill>
          <a:ln w="15875" cap="flat" cmpd="sng" algn="ctr">
            <a:solidFill>
              <a:schemeClr val="tx1">
                <a:lumMod val="95000"/>
                <a:lumOff val="5000"/>
              </a:schemeClr>
            </a:solidFill>
            <a:prstDash val="solid"/>
            <a:round/>
            <a:headEnd type="none" w="med" len="med"/>
            <a:tailEnd type="triangle" w="lg" len="med"/>
          </a:ln>
          <a:effectLst>
            <a:outerShdw blurRad="50800" dist="38100" dir="2700000" algn="tl" rotWithShape="0">
              <a:prstClr val="black">
                <a:alpha val="40000"/>
              </a:prstClr>
            </a:outerShdw>
          </a:effectLst>
        </p:spPr>
      </p:cxnSp>
      <p:sp>
        <p:nvSpPr>
          <p:cNvPr id="99" name="AutoShape 74"/>
          <p:cNvSpPr>
            <a:spLocks noChangeArrowheads="1"/>
          </p:cNvSpPr>
          <p:nvPr/>
        </p:nvSpPr>
        <p:spPr bwMode="auto">
          <a:xfrm>
            <a:off x="3779391" y="3018834"/>
            <a:ext cx="1173608" cy="472649"/>
          </a:xfrm>
          <a:prstGeom prst="rect">
            <a:avLst/>
          </a:prstGeom>
          <a:solidFill>
            <a:schemeClr val="bg1"/>
          </a:solidFill>
          <a:ln w="6350" algn="ctr">
            <a:solidFill>
              <a:srgbClr val="808080"/>
            </a:solidFill>
            <a:miter lim="800000"/>
            <a:headEnd/>
            <a:tailEnd/>
          </a:ln>
          <a:effectLst>
            <a:outerShdw blurRad="50800" dist="38100" dir="2700000" algn="tl" rotWithShape="0">
              <a:prstClr val="black">
                <a:alpha val="40000"/>
              </a:prstClr>
            </a:outerShdw>
          </a:effectLst>
        </p:spPr>
        <p:txBody>
          <a:bodyPr wrap="none" lIns="18000" rIns="18000" anchor="ctr"/>
          <a:lstStyle/>
          <a:p>
            <a:pPr algn="ctr" eaLnBrk="0" hangingPunct="0">
              <a:spcBef>
                <a:spcPct val="20000"/>
              </a:spcBef>
              <a:defRPr/>
            </a:pPr>
            <a:r>
              <a:rPr lang="ko-KR" altLang="en-US" sz="1050" b="1" dirty="0" smtClean="0">
                <a:latin typeface="+mn-ea"/>
                <a:ea typeface="+mn-ea"/>
              </a:rPr>
              <a:t>연계검증</a:t>
            </a:r>
            <a:endParaRPr lang="ko-KR" altLang="en-US" sz="1050" b="1" dirty="0">
              <a:latin typeface="+mn-ea"/>
              <a:ea typeface="+mn-ea"/>
            </a:endParaRPr>
          </a:p>
        </p:txBody>
      </p:sp>
      <p:sp>
        <p:nvSpPr>
          <p:cNvPr id="100" name="AutoShape 74"/>
          <p:cNvSpPr>
            <a:spLocks noChangeArrowheads="1"/>
          </p:cNvSpPr>
          <p:nvPr/>
        </p:nvSpPr>
        <p:spPr bwMode="auto">
          <a:xfrm>
            <a:off x="3779391" y="2003612"/>
            <a:ext cx="1173608" cy="472649"/>
          </a:xfrm>
          <a:prstGeom prst="rect">
            <a:avLst/>
          </a:prstGeom>
          <a:solidFill>
            <a:schemeClr val="bg1"/>
          </a:solidFill>
          <a:ln w="6350" algn="ctr">
            <a:solidFill>
              <a:srgbClr val="808080"/>
            </a:solidFill>
            <a:miter lim="800000"/>
            <a:headEnd/>
            <a:tailEnd/>
          </a:ln>
          <a:effectLst>
            <a:outerShdw blurRad="50800" dist="38100" dir="2700000" algn="tl" rotWithShape="0">
              <a:prstClr val="black">
                <a:alpha val="40000"/>
              </a:prstClr>
            </a:outerShdw>
          </a:effectLst>
        </p:spPr>
        <p:txBody>
          <a:bodyPr wrap="none" lIns="18000" rIns="18000" anchor="ctr"/>
          <a:lstStyle/>
          <a:p>
            <a:pPr algn="ctr" eaLnBrk="0" hangingPunct="0">
              <a:spcBef>
                <a:spcPct val="20000"/>
              </a:spcBef>
              <a:defRPr/>
            </a:pPr>
            <a:r>
              <a:rPr lang="ko-KR" altLang="en-US" sz="1050" b="1" dirty="0" smtClean="0">
                <a:latin typeface="+mn-ea"/>
                <a:ea typeface="+mn-ea"/>
              </a:rPr>
              <a:t>화면 검증</a:t>
            </a:r>
            <a:endParaRPr lang="ko-KR" altLang="en-US" sz="1050" b="1" dirty="0">
              <a:latin typeface="+mn-ea"/>
              <a:ea typeface="+mn-ea"/>
            </a:endParaRPr>
          </a:p>
        </p:txBody>
      </p:sp>
      <p:cxnSp>
        <p:nvCxnSpPr>
          <p:cNvPr id="101" name="직선 화살표 연결선 13"/>
          <p:cNvCxnSpPr>
            <a:stCxn id="80" idx="6"/>
            <a:endCxn id="99" idx="1"/>
          </p:cNvCxnSpPr>
          <p:nvPr/>
        </p:nvCxnSpPr>
        <p:spPr bwMode="auto">
          <a:xfrm>
            <a:off x="3512840" y="2742755"/>
            <a:ext cx="266553" cy="512404"/>
          </a:xfrm>
          <a:prstGeom prst="bentConnector3">
            <a:avLst>
              <a:gd name="adj1" fmla="val 50000"/>
            </a:avLst>
          </a:prstGeom>
          <a:solidFill>
            <a:schemeClr val="bg1"/>
          </a:solidFill>
          <a:ln w="15875" cap="flat" cmpd="sng" algn="ctr">
            <a:solidFill>
              <a:schemeClr val="tx1">
                <a:lumMod val="95000"/>
                <a:lumOff val="5000"/>
              </a:schemeClr>
            </a:solidFill>
            <a:prstDash val="solid"/>
            <a:round/>
            <a:headEnd type="none" w="med" len="med"/>
            <a:tailEnd type="triangle" w="lg" len="med"/>
          </a:ln>
          <a:effectLst>
            <a:outerShdw blurRad="50800" dist="38100" dir="2700000" algn="tl" rotWithShape="0">
              <a:prstClr val="black">
                <a:alpha val="40000"/>
              </a:prstClr>
            </a:outerShdw>
          </a:effectLst>
        </p:spPr>
      </p:cxnSp>
      <p:cxnSp>
        <p:nvCxnSpPr>
          <p:cNvPr id="102" name="직선 화살표 연결선 13"/>
          <p:cNvCxnSpPr>
            <a:stCxn id="80" idx="6"/>
            <a:endCxn id="100" idx="1"/>
          </p:cNvCxnSpPr>
          <p:nvPr/>
        </p:nvCxnSpPr>
        <p:spPr bwMode="auto">
          <a:xfrm flipV="1">
            <a:off x="3512840" y="2239936"/>
            <a:ext cx="266553" cy="502818"/>
          </a:xfrm>
          <a:prstGeom prst="bentConnector3">
            <a:avLst>
              <a:gd name="adj1" fmla="val 50000"/>
            </a:avLst>
          </a:prstGeom>
          <a:solidFill>
            <a:schemeClr val="bg1"/>
          </a:solidFill>
          <a:ln w="15875" cap="flat" cmpd="sng" algn="ctr">
            <a:solidFill>
              <a:schemeClr val="tx1">
                <a:lumMod val="95000"/>
                <a:lumOff val="5000"/>
              </a:schemeClr>
            </a:solidFill>
            <a:prstDash val="solid"/>
            <a:round/>
            <a:headEnd type="none" w="med" len="med"/>
            <a:tailEnd type="triangle" w="lg" len="med"/>
          </a:ln>
          <a:effectLst>
            <a:outerShdw blurRad="50800" dist="38100" dir="2700000" algn="tl" rotWithShape="0">
              <a:prstClr val="black">
                <a:alpha val="40000"/>
              </a:prstClr>
            </a:outerShdw>
          </a:effectLst>
        </p:spPr>
      </p:cxnSp>
      <p:sp>
        <p:nvSpPr>
          <p:cNvPr id="103" name="AutoShape 74"/>
          <p:cNvSpPr>
            <a:spLocks noChangeArrowheads="1"/>
          </p:cNvSpPr>
          <p:nvPr/>
        </p:nvSpPr>
        <p:spPr bwMode="auto">
          <a:xfrm>
            <a:off x="1495995" y="2513205"/>
            <a:ext cx="1055687" cy="472649"/>
          </a:xfrm>
          <a:prstGeom prst="rect">
            <a:avLst/>
          </a:prstGeom>
          <a:solidFill>
            <a:schemeClr val="bg1"/>
          </a:solidFill>
          <a:ln w="6350" algn="ctr">
            <a:solidFill>
              <a:srgbClr val="808080"/>
            </a:solidFill>
            <a:miter lim="800000"/>
            <a:headEnd/>
            <a:tailEnd/>
          </a:ln>
          <a:effectLst>
            <a:outerShdw blurRad="50800" dist="38100" dir="2700000" algn="tl" rotWithShape="0">
              <a:prstClr val="black">
                <a:alpha val="40000"/>
              </a:prstClr>
            </a:outerShdw>
          </a:effectLst>
        </p:spPr>
        <p:txBody>
          <a:bodyPr wrap="none" lIns="18000" rIns="18000" anchor="ctr"/>
          <a:lstStyle/>
          <a:p>
            <a:pPr algn="ctr" eaLnBrk="0" hangingPunct="0">
              <a:spcBef>
                <a:spcPct val="20000"/>
              </a:spcBef>
            </a:pPr>
            <a:r>
              <a:rPr lang="ko-KR" altLang="en-US" sz="1050" b="1" dirty="0">
                <a:latin typeface="+mn-ea"/>
                <a:ea typeface="+mn-ea"/>
              </a:rPr>
              <a:t>데이터 검증</a:t>
            </a:r>
          </a:p>
        </p:txBody>
      </p:sp>
      <p:cxnSp>
        <p:nvCxnSpPr>
          <p:cNvPr id="104" name="직선 화살표 연결선 13"/>
          <p:cNvCxnSpPr>
            <a:stCxn id="100" idx="3"/>
            <a:endCxn id="92" idx="2"/>
          </p:cNvCxnSpPr>
          <p:nvPr/>
        </p:nvCxnSpPr>
        <p:spPr bwMode="auto">
          <a:xfrm>
            <a:off x="4952999" y="2239937"/>
            <a:ext cx="264668" cy="502818"/>
          </a:xfrm>
          <a:prstGeom prst="bentConnector3">
            <a:avLst>
              <a:gd name="adj1" fmla="val 50000"/>
            </a:avLst>
          </a:prstGeom>
          <a:solidFill>
            <a:schemeClr val="bg1"/>
          </a:solidFill>
          <a:ln w="15875" cap="flat" cmpd="sng" algn="ctr">
            <a:solidFill>
              <a:schemeClr val="tx1">
                <a:lumMod val="95000"/>
                <a:lumOff val="5000"/>
              </a:schemeClr>
            </a:solidFill>
            <a:prstDash val="solid"/>
            <a:round/>
            <a:headEnd type="none" w="med" len="med"/>
            <a:tailEnd type="triangle" w="lg" len="med"/>
          </a:ln>
          <a:effectLst>
            <a:outerShdw blurRad="50800" dist="38100" dir="2700000" algn="tl" rotWithShape="0">
              <a:prstClr val="black">
                <a:alpha val="40000"/>
              </a:prstClr>
            </a:outerShdw>
          </a:effectLst>
        </p:spPr>
      </p:cxnSp>
      <p:cxnSp>
        <p:nvCxnSpPr>
          <p:cNvPr id="105" name="직선 화살표 연결선 13"/>
          <p:cNvCxnSpPr>
            <a:stCxn id="99" idx="3"/>
            <a:endCxn id="92" idx="2"/>
          </p:cNvCxnSpPr>
          <p:nvPr/>
        </p:nvCxnSpPr>
        <p:spPr bwMode="auto">
          <a:xfrm flipV="1">
            <a:off x="4952999" y="2742755"/>
            <a:ext cx="264668" cy="512404"/>
          </a:xfrm>
          <a:prstGeom prst="bentConnector3">
            <a:avLst>
              <a:gd name="adj1" fmla="val 50000"/>
            </a:avLst>
          </a:prstGeom>
          <a:solidFill>
            <a:schemeClr val="bg1"/>
          </a:solidFill>
          <a:ln w="15875" cap="flat" cmpd="sng" algn="ctr">
            <a:solidFill>
              <a:schemeClr val="tx1">
                <a:lumMod val="95000"/>
                <a:lumOff val="5000"/>
              </a:schemeClr>
            </a:solidFill>
            <a:prstDash val="solid"/>
            <a:round/>
            <a:headEnd type="none" w="med" len="med"/>
            <a:tailEnd type="triangle" w="lg" len="med"/>
          </a:ln>
          <a:effectLst>
            <a:outerShdw blurRad="50800" dist="38100" dir="2700000" algn="tl" rotWithShape="0">
              <a:prstClr val="black">
                <a:alpha val="40000"/>
              </a:prstClr>
            </a:outerShdw>
          </a:effectLst>
        </p:spPr>
      </p:cxnSp>
      <p:sp>
        <p:nvSpPr>
          <p:cNvPr id="77" name="모서리가 둥근 직사각형 76"/>
          <p:cNvSpPr/>
          <p:nvPr/>
        </p:nvSpPr>
        <p:spPr>
          <a:xfrm>
            <a:off x="3019724" y="4610234"/>
            <a:ext cx="824929" cy="471571"/>
          </a:xfrm>
          <a:prstGeom prst="roundRect">
            <a:avLst/>
          </a:prstGeom>
          <a:solidFill>
            <a:schemeClr val="bg1"/>
          </a:solidFill>
          <a:ln w="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b="1" dirty="0">
                <a:solidFill>
                  <a:schemeClr val="tx1"/>
                </a:solidFill>
              </a:rPr>
              <a:t>A</a:t>
            </a:r>
            <a:r>
              <a:rPr lang="en-US" altLang="ko-KR" b="1" dirty="0" smtClean="0">
                <a:solidFill>
                  <a:schemeClr val="tx1"/>
                </a:solidFill>
              </a:rPr>
              <a:t>s-Is </a:t>
            </a:r>
          </a:p>
          <a:p>
            <a:pPr algn="ctr"/>
            <a:r>
              <a:rPr lang="ko-KR" altLang="en-US" b="1" dirty="0" smtClean="0">
                <a:solidFill>
                  <a:schemeClr val="tx1"/>
                </a:solidFill>
              </a:rPr>
              <a:t>시스템 점검</a:t>
            </a:r>
            <a:endParaRPr lang="ko-KR" altLang="en-US" b="1" dirty="0">
              <a:solidFill>
                <a:schemeClr val="tx1"/>
              </a:solidFill>
            </a:endParaRPr>
          </a:p>
        </p:txBody>
      </p:sp>
      <p:sp>
        <p:nvSpPr>
          <p:cNvPr id="107" name="TextBox 106"/>
          <p:cNvSpPr txBox="1"/>
          <p:nvPr/>
        </p:nvSpPr>
        <p:spPr>
          <a:xfrm>
            <a:off x="696628" y="3618885"/>
            <a:ext cx="2437122"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ctr"/>
            <a:r>
              <a:rPr lang="ko-KR" altLang="en-US" sz="1600" b="1" dirty="0" smtClean="0">
                <a:solidFill>
                  <a:prstClr val="black">
                    <a:lumMod val="65000"/>
                    <a:lumOff val="35000"/>
                  </a:prstClr>
                </a:solidFill>
                <a:latin typeface="+mn-ea"/>
                <a:ea typeface="+mn-ea"/>
              </a:rPr>
              <a:t>시스템 원복 프로세스</a:t>
            </a:r>
            <a:endParaRPr lang="ko-KR" altLang="en-US" sz="1600" b="1" dirty="0">
              <a:solidFill>
                <a:prstClr val="black">
                  <a:lumMod val="65000"/>
                  <a:lumOff val="35000"/>
                </a:prstClr>
              </a:solidFill>
              <a:latin typeface="+mn-ea"/>
              <a:ea typeface="+mn-ea"/>
            </a:endParaRPr>
          </a:p>
        </p:txBody>
      </p:sp>
      <p:sp>
        <p:nvSpPr>
          <p:cNvPr id="108" name="TextBox 107"/>
          <p:cNvSpPr txBox="1"/>
          <p:nvPr/>
        </p:nvSpPr>
        <p:spPr>
          <a:xfrm>
            <a:off x="7082265" y="3140968"/>
            <a:ext cx="1513260" cy="338554"/>
          </a:xfrm>
          <a:prstGeom prst="rect">
            <a:avLst/>
          </a:prstGeom>
          <a:solidFill>
            <a:srgbClr val="FFFF00"/>
          </a:solidFill>
          <a:effectLst>
            <a:outerShdw blurRad="50800" dist="38100" dir="2700000" algn="tl" rotWithShape="0">
              <a:prstClr val="black">
                <a:alpha val="40000"/>
              </a:prstClr>
            </a:outerShdw>
          </a:effectLst>
        </p:spPr>
        <p:txBody>
          <a:bodyPr wrap="square" rtlCol="0">
            <a:spAutoFit/>
          </a:bodyPr>
          <a:lstStyle/>
          <a:p>
            <a:pPr algn="ctr"/>
            <a:r>
              <a:rPr lang="ko-KR" altLang="en-US" sz="1600" b="1" dirty="0" smtClean="0">
                <a:solidFill>
                  <a:prstClr val="black">
                    <a:lumMod val="65000"/>
                    <a:lumOff val="35000"/>
                  </a:prstClr>
                </a:solidFill>
                <a:latin typeface="+mn-ea"/>
                <a:ea typeface="+mn-ea"/>
              </a:rPr>
              <a:t>원복 결정 時</a:t>
            </a:r>
            <a:endParaRPr lang="ko-KR" altLang="en-US" sz="1600" b="1" dirty="0">
              <a:solidFill>
                <a:prstClr val="black">
                  <a:lumMod val="65000"/>
                  <a:lumOff val="35000"/>
                </a:prstClr>
              </a:solidFill>
              <a:latin typeface="+mn-ea"/>
              <a:ea typeface="+mn-ea"/>
            </a:endParaRPr>
          </a:p>
        </p:txBody>
      </p:sp>
      <p:sp>
        <p:nvSpPr>
          <p:cNvPr id="109" name="TextBox 108"/>
          <p:cNvSpPr txBox="1"/>
          <p:nvPr/>
        </p:nvSpPr>
        <p:spPr>
          <a:xfrm>
            <a:off x="471425" y="980728"/>
            <a:ext cx="9023984" cy="523220"/>
          </a:xfrm>
          <a:prstGeom prst="rect">
            <a:avLst/>
          </a:prstGeom>
          <a:noFill/>
          <a:effectLst/>
        </p:spPr>
        <p:txBody>
          <a:bodyPr wrap="square" rtlCol="0">
            <a:spAutoFit/>
          </a:bodyPr>
          <a:lstStyle/>
          <a:p>
            <a:r>
              <a:rPr lang="ko-KR" altLang="en-US" sz="1400" b="1" dirty="0" smtClean="0">
                <a:solidFill>
                  <a:prstClr val="black">
                    <a:lumMod val="65000"/>
                    <a:lumOff val="35000"/>
                  </a:prstClr>
                </a:solidFill>
                <a:latin typeface="+mn-ea"/>
                <a:ea typeface="+mn-ea"/>
              </a:rPr>
              <a:t>치명적</a:t>
            </a:r>
            <a:r>
              <a:rPr lang="ko-KR" altLang="en-US" sz="1400" b="1" dirty="0">
                <a:solidFill>
                  <a:prstClr val="black">
                    <a:lumMod val="65000"/>
                    <a:lumOff val="35000"/>
                  </a:prstClr>
                </a:solidFill>
                <a:latin typeface="+mn-ea"/>
                <a:ea typeface="+mn-ea"/>
              </a:rPr>
              <a:t>인 </a:t>
            </a:r>
            <a:r>
              <a:rPr lang="ko-KR" altLang="en-US" sz="1400" b="1" dirty="0" smtClean="0">
                <a:solidFill>
                  <a:prstClr val="black">
                    <a:lumMod val="65000"/>
                    <a:lumOff val="35000"/>
                  </a:prstClr>
                </a:solidFill>
                <a:latin typeface="+mn-ea"/>
                <a:ea typeface="+mn-ea"/>
              </a:rPr>
              <a:t>오류 또는 타 시스템에 끼치는 악영향을 고려하여 원복이 결정되면</a:t>
            </a:r>
            <a:r>
              <a:rPr lang="en-US" altLang="ko-KR" sz="1400" b="1" dirty="0" smtClean="0">
                <a:solidFill>
                  <a:prstClr val="black">
                    <a:lumMod val="65000"/>
                    <a:lumOff val="35000"/>
                  </a:prstClr>
                </a:solidFill>
                <a:latin typeface="+mn-ea"/>
                <a:ea typeface="+mn-ea"/>
              </a:rPr>
              <a:t>, </a:t>
            </a:r>
            <a:r>
              <a:rPr lang="ko-KR" altLang="en-US" sz="1400" b="1" dirty="0" smtClean="0">
                <a:solidFill>
                  <a:prstClr val="black">
                    <a:lumMod val="65000"/>
                    <a:lumOff val="35000"/>
                  </a:prstClr>
                </a:solidFill>
                <a:latin typeface="+mn-ea"/>
                <a:ea typeface="+mn-ea"/>
              </a:rPr>
              <a:t>시스템 원복 프로세스에 따라 안정적으로 당초 시스템으로 전환함</a:t>
            </a:r>
            <a:endParaRPr lang="ko-KR" altLang="en-US" sz="1400" b="1" dirty="0">
              <a:solidFill>
                <a:prstClr val="black">
                  <a:lumMod val="65000"/>
                  <a:lumOff val="35000"/>
                </a:prstClr>
              </a:solidFill>
              <a:latin typeface="+mn-ea"/>
              <a:ea typeface="+mn-ea"/>
            </a:endParaRPr>
          </a:p>
        </p:txBody>
      </p:sp>
    </p:spTree>
    <p:extLst>
      <p:ext uri="{BB962C8B-B14F-4D97-AF65-F5344CB8AC3E}">
        <p14:creationId xmlns:p14="http://schemas.microsoft.com/office/powerpoint/2010/main" val="2582096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직사각형 130"/>
          <p:cNvSpPr/>
          <p:nvPr/>
        </p:nvSpPr>
        <p:spPr>
          <a:xfrm>
            <a:off x="1568625" y="4568398"/>
            <a:ext cx="4824536" cy="134531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직사각형 29"/>
          <p:cNvSpPr/>
          <p:nvPr/>
        </p:nvSpPr>
        <p:spPr>
          <a:xfrm>
            <a:off x="776536" y="1556792"/>
            <a:ext cx="8424936" cy="2883791"/>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1" name="타원 110"/>
          <p:cNvSpPr/>
          <p:nvPr/>
        </p:nvSpPr>
        <p:spPr>
          <a:xfrm>
            <a:off x="6753200" y="2016252"/>
            <a:ext cx="2029707" cy="2029707"/>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15" name="직선 연결선 114"/>
          <p:cNvSpPr/>
          <p:nvPr/>
        </p:nvSpPr>
        <p:spPr>
          <a:xfrm>
            <a:off x="6103784" y="3055182"/>
            <a:ext cx="672985" cy="0"/>
          </a:xfrm>
          <a:prstGeom prst="line">
            <a:avLst/>
          </a:prstGeom>
          <a:scene3d>
            <a:camera prst="orthographicFront"/>
            <a:lightRig rig="chilly" dir="t"/>
          </a:scene3d>
          <a:sp3d z="-40000" prstMaterial="matte"/>
        </p:spPr>
        <p:style>
          <a:lnRef idx="2">
            <a:schemeClr val="accent3">
              <a:hueOff val="0"/>
              <a:satOff val="0"/>
              <a:lumOff val="0"/>
              <a:alphaOff val="0"/>
            </a:schemeClr>
          </a:lnRef>
          <a:fillRef idx="0">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8" name="직선 연결선 7"/>
          <p:cNvSpPr/>
          <p:nvPr/>
        </p:nvSpPr>
        <p:spPr>
          <a:xfrm>
            <a:off x="6063934" y="2160268"/>
            <a:ext cx="1265330" cy="0"/>
          </a:xfrm>
          <a:prstGeom prst="line">
            <a:avLst/>
          </a:prstGeom>
          <a:scene3d>
            <a:camera prst="orthographicFront"/>
            <a:lightRig rig="chilly" dir="t"/>
          </a:scene3d>
          <a:sp3d z="-40000" prstMaterial="matte"/>
        </p:spPr>
        <p:style>
          <a:lnRef idx="2">
            <a:schemeClr val="accent3">
              <a:hueOff val="0"/>
              <a:satOff val="0"/>
              <a:lumOff val="0"/>
              <a:alphaOff val="0"/>
            </a:schemeClr>
          </a:lnRef>
          <a:fillRef idx="0">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119" name="직선 연결선 118"/>
          <p:cNvSpPr/>
          <p:nvPr/>
        </p:nvSpPr>
        <p:spPr>
          <a:xfrm>
            <a:off x="6105129" y="3960468"/>
            <a:ext cx="1440160" cy="12822"/>
          </a:xfrm>
          <a:prstGeom prst="line">
            <a:avLst/>
          </a:prstGeom>
          <a:scene3d>
            <a:camera prst="orthographicFront"/>
            <a:lightRig rig="chilly" dir="t"/>
          </a:scene3d>
          <a:sp3d z="-40000" prstMaterial="matte"/>
        </p:spPr>
        <p:style>
          <a:lnRef idx="2">
            <a:schemeClr val="accent3">
              <a:hueOff val="0"/>
              <a:satOff val="0"/>
              <a:lumOff val="0"/>
              <a:alphaOff val="0"/>
            </a:schemeClr>
          </a:lnRef>
          <a:fillRef idx="0">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60" name="제목 3"/>
          <p:cNvSpPr txBox="1">
            <a:spLocks/>
          </p:cNvSpPr>
          <p:nvPr/>
        </p:nvSpPr>
        <p:spPr>
          <a:xfrm>
            <a:off x="334952" y="453093"/>
            <a:ext cx="8516033" cy="461665"/>
          </a:xfrm>
          <a:prstGeom prst="rect">
            <a:avLst/>
          </a:prstGeom>
        </p:spPr>
        <p:txBody>
          <a:bodyPr/>
          <a:lstStyle>
            <a:lvl1pPr algn="l" defTabSz="844083" rtl="0" eaLnBrk="1" latinLnBrk="1" hangingPunct="1">
              <a:spcBef>
                <a:spcPct val="0"/>
              </a:spcBef>
              <a:buNone/>
              <a:defRPr lang="ko-KR" altLang="en-US" sz="2000" b="1" kern="1200" dirty="0">
                <a:solidFill>
                  <a:schemeClr val="tx1">
                    <a:lumMod val="85000"/>
                    <a:lumOff val="15000"/>
                  </a:schemeClr>
                </a:solidFill>
                <a:latin typeface="+mn-ea"/>
                <a:ea typeface="+mn-ea"/>
                <a:cs typeface="Arial" pitchFamily="34" charset="0"/>
              </a:defRPr>
            </a:lvl1pPr>
          </a:lstStyle>
          <a:p>
            <a:r>
              <a:rPr lang="en-US" altLang="ko-KR" sz="2400" dirty="0" smtClean="0">
                <a:solidFill>
                  <a:schemeClr val="tx1">
                    <a:lumMod val="65000"/>
                    <a:lumOff val="35000"/>
                  </a:schemeClr>
                </a:solidFill>
              </a:rPr>
              <a:t>4.8. </a:t>
            </a:r>
            <a:r>
              <a:rPr lang="ko-KR" altLang="en-US" sz="2400" dirty="0" smtClean="0">
                <a:solidFill>
                  <a:schemeClr val="tx1">
                    <a:lumMod val="65000"/>
                    <a:lumOff val="35000"/>
                  </a:schemeClr>
                </a:solidFill>
              </a:rPr>
              <a:t>상황</a:t>
            </a:r>
            <a:r>
              <a:rPr lang="ko-KR" altLang="en-US" sz="2400" dirty="0">
                <a:solidFill>
                  <a:schemeClr val="tx1">
                    <a:lumMod val="65000"/>
                    <a:lumOff val="35000"/>
                  </a:schemeClr>
                </a:solidFill>
              </a:rPr>
              <a:t>실 </a:t>
            </a:r>
            <a:r>
              <a:rPr lang="ko-KR" altLang="en-US" sz="2400" dirty="0" smtClean="0">
                <a:solidFill>
                  <a:schemeClr val="tx1">
                    <a:lumMod val="65000"/>
                    <a:lumOff val="35000"/>
                  </a:schemeClr>
                </a:solidFill>
              </a:rPr>
              <a:t>운영방안</a:t>
            </a:r>
            <a:endParaRPr lang="ko-KR" altLang="en-US" sz="1800" dirty="0">
              <a:solidFill>
                <a:schemeClr val="tx1">
                  <a:lumMod val="65000"/>
                  <a:lumOff val="35000"/>
                </a:schemeClr>
              </a:solidFill>
            </a:endParaRPr>
          </a:p>
        </p:txBody>
      </p:sp>
      <p:sp>
        <p:nvSpPr>
          <p:cNvPr id="66" name="TextBox 65"/>
          <p:cNvSpPr txBox="1"/>
          <p:nvPr/>
        </p:nvSpPr>
        <p:spPr>
          <a:xfrm>
            <a:off x="416496" y="980728"/>
            <a:ext cx="8928992" cy="461665"/>
          </a:xfrm>
          <a:prstGeom prst="rect">
            <a:avLst/>
          </a:prstGeom>
          <a:noFill/>
        </p:spPr>
        <p:txBody>
          <a:bodyPr wrap="square" rtlCol="0">
            <a:spAutoFit/>
          </a:bodyPr>
          <a:lstStyle/>
          <a:p>
            <a:r>
              <a:rPr lang="ko-KR" altLang="en-US" sz="1200" b="1" dirty="0" smtClean="0">
                <a:solidFill>
                  <a:prstClr val="black">
                    <a:lumMod val="65000"/>
                    <a:lumOff val="35000"/>
                  </a:prstClr>
                </a:solidFill>
                <a:latin typeface="+mn-ea"/>
                <a:ea typeface="+mn-ea"/>
              </a:rPr>
              <a:t>상황실은 별도로 구성하</a:t>
            </a:r>
            <a:r>
              <a:rPr lang="ko-KR" altLang="en-US" sz="1200" b="1" dirty="0">
                <a:solidFill>
                  <a:prstClr val="black">
                    <a:lumMod val="65000"/>
                    <a:lumOff val="35000"/>
                  </a:prstClr>
                </a:solidFill>
                <a:latin typeface="+mn-ea"/>
                <a:ea typeface="+mn-ea"/>
              </a:rPr>
              <a:t>지 </a:t>
            </a:r>
            <a:r>
              <a:rPr lang="ko-KR" altLang="en-US" sz="1200" b="1" dirty="0" smtClean="0">
                <a:solidFill>
                  <a:prstClr val="black">
                    <a:lumMod val="65000"/>
                    <a:lumOff val="35000"/>
                  </a:prstClr>
                </a:solidFill>
                <a:latin typeface="+mn-ea"/>
                <a:ea typeface="+mn-ea"/>
              </a:rPr>
              <a:t>않으며</a:t>
            </a:r>
            <a:r>
              <a:rPr lang="en-US" altLang="ko-KR" sz="1200" b="1" dirty="0" smtClean="0">
                <a:solidFill>
                  <a:prstClr val="black">
                    <a:lumMod val="65000"/>
                    <a:lumOff val="35000"/>
                  </a:prstClr>
                </a:solidFill>
                <a:latin typeface="+mn-ea"/>
                <a:ea typeface="+mn-ea"/>
              </a:rPr>
              <a:t>, </a:t>
            </a:r>
            <a:r>
              <a:rPr lang="ko-KR" altLang="en-US" sz="1200" b="1" dirty="0" smtClean="0">
                <a:solidFill>
                  <a:prstClr val="black">
                    <a:lumMod val="65000"/>
                    <a:lumOff val="35000"/>
                  </a:prstClr>
                </a:solidFill>
                <a:latin typeface="+mn-ea"/>
                <a:ea typeface="+mn-ea"/>
              </a:rPr>
              <a:t>각 담당자의 근무 위치에서 </a:t>
            </a:r>
            <a:r>
              <a:rPr lang="ko-KR" altLang="en-US" sz="1200" b="1" dirty="0" err="1" smtClean="0">
                <a:solidFill>
                  <a:prstClr val="black">
                    <a:lumMod val="65000"/>
                    <a:lumOff val="35000"/>
                  </a:prstClr>
                </a:solidFill>
                <a:latin typeface="+mn-ea"/>
                <a:ea typeface="+mn-ea"/>
              </a:rPr>
              <a:t>본이행</a:t>
            </a:r>
            <a:r>
              <a:rPr lang="ko-KR" altLang="en-US" sz="1200" b="1" dirty="0" smtClean="0">
                <a:solidFill>
                  <a:prstClr val="black">
                    <a:lumMod val="65000"/>
                    <a:lumOff val="35000"/>
                  </a:prstClr>
                </a:solidFill>
                <a:latin typeface="+mn-ea"/>
                <a:ea typeface="+mn-ea"/>
              </a:rPr>
              <a:t> </a:t>
            </a:r>
            <a:r>
              <a:rPr lang="ko-KR" altLang="en-US" sz="1200" b="1" dirty="0" err="1" smtClean="0">
                <a:solidFill>
                  <a:prstClr val="black">
                    <a:lumMod val="65000"/>
                    <a:lumOff val="35000"/>
                  </a:prstClr>
                </a:solidFill>
                <a:latin typeface="+mn-ea"/>
                <a:ea typeface="+mn-ea"/>
              </a:rPr>
              <a:t>타스크를</a:t>
            </a:r>
            <a:r>
              <a:rPr lang="ko-KR" altLang="en-US" sz="1200" b="1" dirty="0" smtClean="0">
                <a:solidFill>
                  <a:prstClr val="black">
                    <a:lumMod val="65000"/>
                    <a:lumOff val="35000"/>
                  </a:prstClr>
                </a:solidFill>
                <a:latin typeface="+mn-ea"/>
                <a:ea typeface="+mn-ea"/>
              </a:rPr>
              <a:t> 수행하며</a:t>
            </a:r>
            <a:r>
              <a:rPr lang="en-US" altLang="ko-KR" sz="1200" b="1" dirty="0" smtClean="0">
                <a:solidFill>
                  <a:prstClr val="black">
                    <a:lumMod val="65000"/>
                    <a:lumOff val="35000"/>
                  </a:prstClr>
                </a:solidFill>
                <a:latin typeface="+mn-ea"/>
                <a:ea typeface="+mn-ea"/>
              </a:rPr>
              <a:t>, </a:t>
            </a:r>
            <a:r>
              <a:rPr lang="ko-KR" altLang="en-US" sz="1200" b="1" dirty="0" err="1" smtClean="0">
                <a:solidFill>
                  <a:prstClr val="black">
                    <a:lumMod val="65000"/>
                    <a:lumOff val="35000"/>
                  </a:prstClr>
                </a:solidFill>
                <a:latin typeface="+mn-ea"/>
                <a:ea typeface="+mn-ea"/>
              </a:rPr>
              <a:t>블루원</a:t>
            </a:r>
            <a:r>
              <a:rPr lang="ko-KR" altLang="en-US" sz="1200" b="1" dirty="0" smtClean="0">
                <a:solidFill>
                  <a:prstClr val="black">
                    <a:lumMod val="65000"/>
                    <a:lumOff val="35000"/>
                  </a:prstClr>
                </a:solidFill>
                <a:latin typeface="+mn-ea"/>
                <a:ea typeface="+mn-ea"/>
              </a:rPr>
              <a:t> 메신저</a:t>
            </a:r>
            <a:r>
              <a:rPr lang="en-US" altLang="ko-KR" sz="1200" b="1" dirty="0" smtClean="0">
                <a:solidFill>
                  <a:prstClr val="black">
                    <a:lumMod val="65000"/>
                    <a:lumOff val="35000"/>
                  </a:prstClr>
                </a:solidFill>
                <a:latin typeface="+mn-ea"/>
                <a:ea typeface="+mn-ea"/>
              </a:rPr>
              <a:t>, Knox messenger</a:t>
            </a:r>
            <a:r>
              <a:rPr lang="ko-KR" altLang="en-US" sz="1200" b="1" dirty="0" smtClean="0">
                <a:solidFill>
                  <a:prstClr val="black">
                    <a:lumMod val="65000"/>
                    <a:lumOff val="35000"/>
                  </a:prstClr>
                </a:solidFill>
                <a:latin typeface="+mn-ea"/>
                <a:ea typeface="+mn-ea"/>
              </a:rPr>
              <a:t>를 사용하여 </a:t>
            </a:r>
            <a:r>
              <a:rPr lang="ko-KR" altLang="en-US" sz="1200" b="1" dirty="0" err="1" smtClean="0">
                <a:solidFill>
                  <a:prstClr val="black">
                    <a:lumMod val="65000"/>
                    <a:lumOff val="35000"/>
                  </a:prstClr>
                </a:solidFill>
                <a:latin typeface="+mn-ea"/>
                <a:ea typeface="+mn-ea"/>
              </a:rPr>
              <a:t>타스크</a:t>
            </a:r>
            <a:r>
              <a:rPr lang="ko-KR" altLang="en-US" sz="1200" b="1" dirty="0" smtClean="0">
                <a:solidFill>
                  <a:prstClr val="black">
                    <a:lumMod val="65000"/>
                    <a:lumOff val="35000"/>
                  </a:prstClr>
                </a:solidFill>
                <a:latin typeface="+mn-ea"/>
                <a:ea typeface="+mn-ea"/>
              </a:rPr>
              <a:t> 진행과 이슈를 공유함</a:t>
            </a:r>
            <a:endParaRPr lang="ko-KR" altLang="en-US" sz="1200" b="1" dirty="0">
              <a:solidFill>
                <a:prstClr val="black">
                  <a:lumMod val="65000"/>
                  <a:lumOff val="35000"/>
                </a:prstClr>
              </a:solidFill>
              <a:latin typeface="+mn-ea"/>
              <a:ea typeface="+mn-ea"/>
            </a:endParaRPr>
          </a:p>
        </p:txBody>
      </p:sp>
      <p:sp>
        <p:nvSpPr>
          <p:cNvPr id="6" name="직선 연결선 5"/>
          <p:cNvSpPr/>
          <p:nvPr/>
        </p:nvSpPr>
        <p:spPr>
          <a:xfrm>
            <a:off x="3975702" y="3960468"/>
            <a:ext cx="1265330" cy="0"/>
          </a:xfrm>
          <a:prstGeom prst="line">
            <a:avLst/>
          </a:prstGeom>
          <a:scene3d>
            <a:camera prst="orthographicFront"/>
            <a:lightRig rig="chilly" dir="t"/>
          </a:scene3d>
          <a:sp3d z="-40000" prstMaterial="matte"/>
        </p:spPr>
        <p:style>
          <a:lnRef idx="2">
            <a:schemeClr val="accent3">
              <a:hueOff val="0"/>
              <a:satOff val="0"/>
              <a:lumOff val="0"/>
              <a:alphaOff val="0"/>
            </a:schemeClr>
          </a:lnRef>
          <a:fillRef idx="0">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7" name="직선 연결선 6"/>
          <p:cNvSpPr/>
          <p:nvPr/>
        </p:nvSpPr>
        <p:spPr>
          <a:xfrm>
            <a:off x="4568047" y="3055278"/>
            <a:ext cx="672985" cy="0"/>
          </a:xfrm>
          <a:prstGeom prst="line">
            <a:avLst/>
          </a:prstGeom>
          <a:scene3d>
            <a:camera prst="orthographicFront"/>
            <a:lightRig rig="chilly" dir="t"/>
          </a:scene3d>
          <a:sp3d z="-40000" prstMaterial="matte"/>
        </p:spPr>
        <p:style>
          <a:lnRef idx="2">
            <a:schemeClr val="accent3">
              <a:hueOff val="0"/>
              <a:satOff val="0"/>
              <a:lumOff val="0"/>
              <a:alphaOff val="0"/>
            </a:schemeClr>
          </a:lnRef>
          <a:fillRef idx="0">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9" name="타원 8"/>
          <p:cNvSpPr/>
          <p:nvPr/>
        </p:nvSpPr>
        <p:spPr>
          <a:xfrm>
            <a:off x="2563617" y="2040424"/>
            <a:ext cx="2029707" cy="2029707"/>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23" name="자유형 22"/>
          <p:cNvSpPr/>
          <p:nvPr/>
        </p:nvSpPr>
        <p:spPr>
          <a:xfrm>
            <a:off x="2763083" y="3147401"/>
            <a:ext cx="1901885" cy="980659"/>
          </a:xfrm>
          <a:custGeom>
            <a:avLst/>
            <a:gdLst>
              <a:gd name="connsiteX0" fmla="*/ 0 w 1901885"/>
              <a:gd name="connsiteY0" fmla="*/ 0 h 980659"/>
              <a:gd name="connsiteX1" fmla="*/ 1901885 w 1901885"/>
              <a:gd name="connsiteY1" fmla="*/ 0 h 980659"/>
              <a:gd name="connsiteX2" fmla="*/ 1901885 w 1901885"/>
              <a:gd name="connsiteY2" fmla="*/ 980659 h 980659"/>
              <a:gd name="connsiteX3" fmla="*/ 0 w 1901885"/>
              <a:gd name="connsiteY3" fmla="*/ 980659 h 980659"/>
              <a:gd name="connsiteX4" fmla="*/ 0 w 1901885"/>
              <a:gd name="connsiteY4" fmla="*/ 0 h 98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1885" h="980659">
                <a:moveTo>
                  <a:pt x="0" y="0"/>
                </a:moveTo>
                <a:lnTo>
                  <a:pt x="1901885" y="0"/>
                </a:lnTo>
                <a:lnTo>
                  <a:pt x="1901885" y="980659"/>
                </a:lnTo>
                <a:lnTo>
                  <a:pt x="0" y="980659"/>
                </a:lnTo>
                <a:lnTo>
                  <a:pt x="0" y="0"/>
                </a:lnTo>
                <a:close/>
              </a:path>
            </a:pathLst>
          </a:custGeom>
          <a:noFill/>
          <a:ln>
            <a:noFill/>
          </a:ln>
          <a:scene3d>
            <a:camera prst="orthographicFront"/>
            <a:lightRig rig="chilly" dir="t"/>
          </a:scene3d>
          <a:sp3d/>
        </p:spPr>
        <p:style>
          <a:lnRef idx="0">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lvl="0" algn="ctr" defTabSz="2133600" latinLnBrk="1">
              <a:lnSpc>
                <a:spcPct val="90000"/>
              </a:lnSpc>
              <a:spcBef>
                <a:spcPct val="0"/>
              </a:spcBef>
              <a:spcAft>
                <a:spcPct val="35000"/>
              </a:spcAft>
            </a:pPr>
            <a:endParaRPr lang="ko-KR" altLang="en-US" sz="4800" kern="1200"/>
          </a:p>
        </p:txBody>
      </p:sp>
      <p:sp>
        <p:nvSpPr>
          <p:cNvPr id="24" name="타원 23"/>
          <p:cNvSpPr/>
          <p:nvPr/>
        </p:nvSpPr>
        <p:spPr>
          <a:xfrm>
            <a:off x="5215747" y="1700808"/>
            <a:ext cx="891508" cy="891508"/>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3">
              <a:tint val="50000"/>
              <a:hueOff val="3572889"/>
              <a:satOff val="-5243"/>
              <a:lumOff val="3553"/>
              <a:alphaOff val="0"/>
            </a:schemeClr>
          </a:fillRef>
          <a:effectRef idx="0">
            <a:schemeClr val="accent3">
              <a:tint val="50000"/>
              <a:hueOff val="3572889"/>
              <a:satOff val="-5243"/>
              <a:lumOff val="3553"/>
              <a:alphaOff val="0"/>
            </a:schemeClr>
          </a:effectRef>
          <a:fontRef idx="minor">
            <a:schemeClr val="lt1">
              <a:hueOff val="0"/>
              <a:satOff val="0"/>
              <a:lumOff val="0"/>
              <a:alphaOff val="0"/>
            </a:schemeClr>
          </a:fontRef>
        </p:style>
      </p:sp>
      <p:sp>
        <p:nvSpPr>
          <p:cNvPr id="25" name="자유형 24"/>
          <p:cNvSpPr/>
          <p:nvPr/>
        </p:nvSpPr>
        <p:spPr>
          <a:xfrm>
            <a:off x="5260844" y="1944244"/>
            <a:ext cx="772276" cy="378086"/>
          </a:xfrm>
          <a:custGeom>
            <a:avLst/>
            <a:gdLst>
              <a:gd name="connsiteX0" fmla="*/ 0 w 1027899"/>
              <a:gd name="connsiteY0" fmla="*/ 0 h 891508"/>
              <a:gd name="connsiteX1" fmla="*/ 1027899 w 1027899"/>
              <a:gd name="connsiteY1" fmla="*/ 0 h 891508"/>
              <a:gd name="connsiteX2" fmla="*/ 1027899 w 1027899"/>
              <a:gd name="connsiteY2" fmla="*/ 891508 h 891508"/>
              <a:gd name="connsiteX3" fmla="*/ 0 w 1027899"/>
              <a:gd name="connsiteY3" fmla="*/ 891508 h 891508"/>
              <a:gd name="connsiteX4" fmla="*/ 0 w 1027899"/>
              <a:gd name="connsiteY4" fmla="*/ 0 h 89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899" h="891508">
                <a:moveTo>
                  <a:pt x="0" y="0"/>
                </a:moveTo>
                <a:lnTo>
                  <a:pt x="1027899" y="0"/>
                </a:lnTo>
                <a:lnTo>
                  <a:pt x="1027899" y="891508"/>
                </a:lnTo>
                <a:lnTo>
                  <a:pt x="0" y="8915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0" rIns="60960" bIns="0" numCol="1" spcCol="1270" anchor="ctr" anchorCtr="0">
            <a:noAutofit/>
          </a:bodyPr>
          <a:lstStyle/>
          <a:p>
            <a:pPr lvl="0" algn="ctr" defTabSz="711200" latinLnBrk="1">
              <a:lnSpc>
                <a:spcPct val="90000"/>
              </a:lnSpc>
              <a:spcBef>
                <a:spcPct val="0"/>
              </a:spcBef>
              <a:spcAft>
                <a:spcPct val="35000"/>
              </a:spcAft>
            </a:pPr>
            <a:r>
              <a:rPr lang="ko-KR" altLang="en-US" sz="1200" b="1" dirty="0" smtClean="0">
                <a:latin typeface="맑은 고딕" panose="020B0503020000020004" pitchFamily="50" charset="-127"/>
                <a:ea typeface="맑은 고딕" panose="020B0503020000020004" pitchFamily="50" charset="-127"/>
              </a:rPr>
              <a:t>현업</a:t>
            </a:r>
            <a:endParaRPr lang="en-US" altLang="ko-KR" sz="1200" b="1" dirty="0" smtClean="0">
              <a:latin typeface="맑은 고딕" panose="020B0503020000020004" pitchFamily="50" charset="-127"/>
              <a:ea typeface="맑은 고딕" panose="020B0503020000020004" pitchFamily="50" charset="-127"/>
            </a:endParaRPr>
          </a:p>
          <a:p>
            <a:pPr lvl="0" algn="ctr" defTabSz="711200" latinLnBrk="1">
              <a:lnSpc>
                <a:spcPct val="90000"/>
              </a:lnSpc>
              <a:spcBef>
                <a:spcPct val="0"/>
              </a:spcBef>
              <a:spcAft>
                <a:spcPct val="35000"/>
              </a:spcAft>
            </a:pPr>
            <a:r>
              <a:rPr lang="ko-KR" altLang="en-US" sz="1200" b="1" kern="1200" dirty="0" smtClean="0">
                <a:latin typeface="맑은 고딕" panose="020B0503020000020004" pitchFamily="50" charset="-127"/>
                <a:ea typeface="맑은 고딕" panose="020B0503020000020004" pitchFamily="50" charset="-127"/>
              </a:rPr>
              <a:t>정보기획</a:t>
            </a:r>
            <a:endParaRPr lang="ko-KR" altLang="en-US" sz="1200" b="1" kern="1200" dirty="0">
              <a:latin typeface="맑은 고딕" panose="020B0503020000020004" pitchFamily="50" charset="-127"/>
              <a:ea typeface="맑은 고딕" panose="020B0503020000020004" pitchFamily="50" charset="-127"/>
            </a:endParaRPr>
          </a:p>
        </p:txBody>
      </p:sp>
      <p:sp>
        <p:nvSpPr>
          <p:cNvPr id="26" name="타원 25"/>
          <p:cNvSpPr/>
          <p:nvPr/>
        </p:nvSpPr>
        <p:spPr>
          <a:xfrm>
            <a:off x="5213620" y="2609524"/>
            <a:ext cx="891508" cy="891508"/>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3">
              <a:tint val="50000"/>
              <a:hueOff val="7145779"/>
              <a:satOff val="-10486"/>
              <a:lumOff val="7107"/>
              <a:alphaOff val="0"/>
            </a:schemeClr>
          </a:fillRef>
          <a:effectRef idx="0">
            <a:schemeClr val="accent3">
              <a:tint val="50000"/>
              <a:hueOff val="7145779"/>
              <a:satOff val="-10486"/>
              <a:lumOff val="7107"/>
              <a:alphaOff val="0"/>
            </a:schemeClr>
          </a:effectRef>
          <a:fontRef idx="minor">
            <a:schemeClr val="lt1">
              <a:hueOff val="0"/>
              <a:satOff val="0"/>
              <a:lumOff val="0"/>
              <a:alphaOff val="0"/>
            </a:schemeClr>
          </a:fontRef>
        </p:style>
      </p:sp>
      <p:sp>
        <p:nvSpPr>
          <p:cNvPr id="27" name="자유형 26"/>
          <p:cNvSpPr/>
          <p:nvPr/>
        </p:nvSpPr>
        <p:spPr>
          <a:xfrm>
            <a:off x="5241032" y="2896673"/>
            <a:ext cx="878776" cy="343715"/>
          </a:xfrm>
          <a:custGeom>
            <a:avLst/>
            <a:gdLst>
              <a:gd name="connsiteX0" fmla="*/ 0 w 1454840"/>
              <a:gd name="connsiteY0" fmla="*/ 0 h 891508"/>
              <a:gd name="connsiteX1" fmla="*/ 1454840 w 1454840"/>
              <a:gd name="connsiteY1" fmla="*/ 0 h 891508"/>
              <a:gd name="connsiteX2" fmla="*/ 1454840 w 1454840"/>
              <a:gd name="connsiteY2" fmla="*/ 891508 h 891508"/>
              <a:gd name="connsiteX3" fmla="*/ 0 w 1454840"/>
              <a:gd name="connsiteY3" fmla="*/ 891508 h 891508"/>
              <a:gd name="connsiteX4" fmla="*/ 0 w 1454840"/>
              <a:gd name="connsiteY4" fmla="*/ 0 h 89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4840" h="891508">
                <a:moveTo>
                  <a:pt x="0" y="0"/>
                </a:moveTo>
                <a:lnTo>
                  <a:pt x="1454840" y="0"/>
                </a:lnTo>
                <a:lnTo>
                  <a:pt x="1454840" y="891508"/>
                </a:lnTo>
                <a:lnTo>
                  <a:pt x="0" y="8915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0" rIns="60960" bIns="0" numCol="1" spcCol="1270" anchor="ctr" anchorCtr="0">
            <a:noAutofit/>
          </a:bodyPr>
          <a:lstStyle/>
          <a:p>
            <a:pPr lvl="0" algn="ctr" defTabSz="711200" latinLnBrk="1">
              <a:lnSpc>
                <a:spcPct val="90000"/>
              </a:lnSpc>
              <a:spcBef>
                <a:spcPct val="0"/>
              </a:spcBef>
              <a:spcAft>
                <a:spcPct val="35000"/>
              </a:spcAft>
            </a:pPr>
            <a:r>
              <a:rPr lang="ko-KR" altLang="en-US" sz="1200" b="1" kern="1200" dirty="0" smtClean="0">
                <a:latin typeface="맑은 고딕" panose="020B0503020000020004" pitchFamily="50" charset="-127"/>
                <a:ea typeface="맑은 고딕" panose="020B0503020000020004" pitchFamily="50" charset="-127"/>
              </a:rPr>
              <a:t>인프라</a:t>
            </a:r>
            <a:endParaRPr lang="en-US" altLang="ko-KR" sz="1200" b="1" kern="1200" dirty="0" smtClean="0">
              <a:latin typeface="맑은 고딕" panose="020B0503020000020004" pitchFamily="50" charset="-127"/>
              <a:ea typeface="맑은 고딕" panose="020B0503020000020004" pitchFamily="50" charset="-127"/>
            </a:endParaRPr>
          </a:p>
          <a:p>
            <a:pPr lvl="0" algn="ctr" defTabSz="711200" latinLnBrk="1">
              <a:lnSpc>
                <a:spcPct val="90000"/>
              </a:lnSpc>
              <a:spcBef>
                <a:spcPct val="0"/>
              </a:spcBef>
              <a:spcAft>
                <a:spcPct val="35000"/>
              </a:spcAft>
            </a:pPr>
            <a:r>
              <a:rPr lang="en-US" altLang="ko-KR" sz="1200" b="1" kern="1200" dirty="0" smtClean="0">
                <a:latin typeface="맑은 고딕" panose="020B0503020000020004" pitchFamily="50" charset="-127"/>
                <a:ea typeface="맑은 고딕" panose="020B0503020000020004" pitchFamily="50" charset="-127"/>
              </a:rPr>
              <a:t>/</a:t>
            </a:r>
            <a:r>
              <a:rPr lang="ko-KR" altLang="en-US" sz="1200" b="1" kern="1200" dirty="0" smtClean="0">
                <a:latin typeface="맑은 고딕" panose="020B0503020000020004" pitchFamily="50" charset="-127"/>
                <a:ea typeface="맑은 고딕" panose="020B0503020000020004" pitchFamily="50" charset="-127"/>
              </a:rPr>
              <a:t>사업관리</a:t>
            </a:r>
            <a:endParaRPr lang="ko-KR" altLang="en-US" sz="1200" b="1" kern="1200" dirty="0">
              <a:latin typeface="맑은 고딕" panose="020B0503020000020004" pitchFamily="50" charset="-127"/>
              <a:ea typeface="맑은 고딕" panose="020B0503020000020004" pitchFamily="50" charset="-127"/>
            </a:endParaRPr>
          </a:p>
        </p:txBody>
      </p:sp>
      <p:sp>
        <p:nvSpPr>
          <p:cNvPr id="28" name="타원 27"/>
          <p:cNvSpPr/>
          <p:nvPr/>
        </p:nvSpPr>
        <p:spPr>
          <a:xfrm>
            <a:off x="5215747" y="3528420"/>
            <a:ext cx="891508" cy="891508"/>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3">
              <a:tint val="50000"/>
              <a:hueOff val="10718668"/>
              <a:satOff val="-15729"/>
              <a:lumOff val="10660"/>
              <a:alphaOff val="0"/>
            </a:schemeClr>
          </a:fillRef>
          <a:effectRef idx="0">
            <a:schemeClr val="accent3">
              <a:tint val="50000"/>
              <a:hueOff val="10718668"/>
              <a:satOff val="-15729"/>
              <a:lumOff val="10660"/>
              <a:alphaOff val="0"/>
            </a:schemeClr>
          </a:effectRef>
          <a:fontRef idx="minor">
            <a:schemeClr val="lt1">
              <a:hueOff val="0"/>
              <a:satOff val="0"/>
              <a:lumOff val="0"/>
              <a:alphaOff val="0"/>
            </a:schemeClr>
          </a:fontRef>
        </p:style>
      </p:sp>
      <p:sp>
        <p:nvSpPr>
          <p:cNvPr id="29" name="자유형 28"/>
          <p:cNvSpPr/>
          <p:nvPr/>
        </p:nvSpPr>
        <p:spPr>
          <a:xfrm>
            <a:off x="5169024" y="3788181"/>
            <a:ext cx="1027292" cy="343715"/>
          </a:xfrm>
          <a:custGeom>
            <a:avLst/>
            <a:gdLst>
              <a:gd name="connsiteX0" fmla="*/ 0 w 1027292"/>
              <a:gd name="connsiteY0" fmla="*/ 0 h 891508"/>
              <a:gd name="connsiteX1" fmla="*/ 1027292 w 1027292"/>
              <a:gd name="connsiteY1" fmla="*/ 0 h 891508"/>
              <a:gd name="connsiteX2" fmla="*/ 1027292 w 1027292"/>
              <a:gd name="connsiteY2" fmla="*/ 891508 h 891508"/>
              <a:gd name="connsiteX3" fmla="*/ 0 w 1027292"/>
              <a:gd name="connsiteY3" fmla="*/ 891508 h 891508"/>
              <a:gd name="connsiteX4" fmla="*/ 0 w 1027292"/>
              <a:gd name="connsiteY4" fmla="*/ 0 h 89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292" h="891508">
                <a:moveTo>
                  <a:pt x="0" y="0"/>
                </a:moveTo>
                <a:lnTo>
                  <a:pt x="1027292" y="0"/>
                </a:lnTo>
                <a:lnTo>
                  <a:pt x="1027292" y="891508"/>
                </a:lnTo>
                <a:lnTo>
                  <a:pt x="0" y="8915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0" rIns="60960" bIns="0" numCol="1" spcCol="1270" anchor="ctr" anchorCtr="0">
            <a:noAutofit/>
          </a:bodyPr>
          <a:lstStyle/>
          <a:p>
            <a:pPr lvl="0" algn="ctr" defTabSz="711200" latinLnBrk="1">
              <a:lnSpc>
                <a:spcPct val="90000"/>
              </a:lnSpc>
              <a:spcBef>
                <a:spcPct val="0"/>
              </a:spcBef>
              <a:spcAft>
                <a:spcPct val="35000"/>
              </a:spcAft>
            </a:pPr>
            <a:r>
              <a:rPr lang="en-US" altLang="ko-KR" sz="1200" b="1" kern="1200" dirty="0" smtClean="0">
                <a:latin typeface="맑은 고딕" panose="020B0503020000020004" pitchFamily="50" charset="-127"/>
                <a:ea typeface="맑은 고딕" panose="020B0503020000020004" pitchFamily="50" charset="-127"/>
              </a:rPr>
              <a:t>CI/</a:t>
            </a:r>
            <a:r>
              <a:rPr lang="ko-KR" altLang="en-US" sz="1200" b="1" kern="1200" dirty="0" smtClean="0">
                <a:latin typeface="맑은 고딕" panose="020B0503020000020004" pitchFamily="50" charset="-127"/>
                <a:ea typeface="맑은 고딕" panose="020B0503020000020004" pitchFamily="50" charset="-127"/>
              </a:rPr>
              <a:t>센터</a:t>
            </a:r>
            <a:endParaRPr lang="ko-KR" altLang="en-US" sz="1200" b="1" kern="1200" dirty="0">
              <a:latin typeface="맑은 고딕" panose="020B0503020000020004" pitchFamily="50" charset="-127"/>
              <a:ea typeface="맑은 고딕" panose="020B0503020000020004" pitchFamily="50" charset="-127"/>
            </a:endParaRPr>
          </a:p>
        </p:txBody>
      </p:sp>
      <p:sp>
        <p:nvSpPr>
          <p:cNvPr id="109" name="TextBox 108"/>
          <p:cNvSpPr txBox="1"/>
          <p:nvPr/>
        </p:nvSpPr>
        <p:spPr>
          <a:xfrm>
            <a:off x="2072680" y="4964428"/>
            <a:ext cx="2444900" cy="261610"/>
          </a:xfrm>
          <a:prstGeom prst="rect">
            <a:avLst/>
          </a:prstGeom>
          <a:noFill/>
        </p:spPr>
        <p:txBody>
          <a:bodyPr wrap="none" rtlCol="0">
            <a:spAutoFit/>
          </a:bodyPr>
          <a:lstStyle/>
          <a:p>
            <a:r>
              <a:rPr lang="ko-KR" altLang="en-US" sz="1100" b="1" dirty="0" err="1" smtClean="0">
                <a:ea typeface="맑은 고딕" panose="020B0503020000020004" pitchFamily="50" charset="-127"/>
              </a:rPr>
              <a:t>본이행</a:t>
            </a:r>
            <a:r>
              <a:rPr lang="ko-KR" altLang="en-US" sz="1100" b="1" dirty="0" smtClean="0">
                <a:ea typeface="맑은 고딕" panose="020B0503020000020004" pitchFamily="50" charset="-127"/>
              </a:rPr>
              <a:t> 일정</a:t>
            </a:r>
            <a:r>
              <a:rPr lang="en-US" altLang="ko-KR" sz="1100" b="1" dirty="0" smtClean="0">
                <a:ea typeface="맑은 고딕" panose="020B0503020000020004" pitchFamily="50" charset="-127"/>
              </a:rPr>
              <a:t>, </a:t>
            </a:r>
            <a:r>
              <a:rPr lang="ko-KR" altLang="en-US" sz="1100" b="1" dirty="0" smtClean="0">
                <a:ea typeface="맑은 고딕" panose="020B0503020000020004" pitchFamily="50" charset="-127"/>
              </a:rPr>
              <a:t>이슈관리 및 오류 조치</a:t>
            </a:r>
            <a:endParaRPr lang="en-US" altLang="ko-KR" sz="1100" b="1" dirty="0">
              <a:ea typeface="맑은 고딕" panose="020B0503020000020004" pitchFamily="50" charset="-127"/>
            </a:endParaRPr>
          </a:p>
        </p:txBody>
      </p:sp>
      <p:sp>
        <p:nvSpPr>
          <p:cNvPr id="110" name="TextBox 109"/>
          <p:cNvSpPr txBox="1"/>
          <p:nvPr/>
        </p:nvSpPr>
        <p:spPr>
          <a:xfrm>
            <a:off x="2082723" y="4655153"/>
            <a:ext cx="2114681" cy="261610"/>
          </a:xfrm>
          <a:prstGeom prst="rect">
            <a:avLst/>
          </a:prstGeom>
          <a:noFill/>
        </p:spPr>
        <p:txBody>
          <a:bodyPr wrap="none" rtlCol="0">
            <a:spAutoFit/>
          </a:bodyPr>
          <a:lstStyle/>
          <a:p>
            <a:r>
              <a:rPr lang="ko-KR" altLang="en-US" sz="1100" b="1" dirty="0" smtClean="0">
                <a:ea typeface="맑은 고딕" panose="020B0503020000020004" pitchFamily="50" charset="-127"/>
              </a:rPr>
              <a:t>업무검</a:t>
            </a:r>
            <a:r>
              <a:rPr lang="ko-KR" altLang="en-US" sz="1100" b="1" dirty="0">
                <a:ea typeface="맑은 고딕" panose="020B0503020000020004" pitchFamily="50" charset="-127"/>
              </a:rPr>
              <a:t>증 </a:t>
            </a:r>
            <a:r>
              <a:rPr lang="ko-KR" altLang="en-US" sz="1100" b="1" dirty="0" smtClean="0">
                <a:ea typeface="맑은 고딕" panose="020B0503020000020004" pitchFamily="50" charset="-127"/>
              </a:rPr>
              <a:t>및 </a:t>
            </a:r>
            <a:r>
              <a:rPr lang="en-US" altLang="ko-KR" sz="1100" b="1" dirty="0" smtClean="0">
                <a:ea typeface="맑은 고딕" panose="020B0503020000020004" pitchFamily="50" charset="-127"/>
              </a:rPr>
              <a:t>Go-Live </a:t>
            </a:r>
            <a:r>
              <a:rPr lang="ko-KR" altLang="en-US" sz="1100" b="1" dirty="0" smtClean="0">
                <a:ea typeface="맑은 고딕" panose="020B0503020000020004" pitchFamily="50" charset="-127"/>
              </a:rPr>
              <a:t>의사결정</a:t>
            </a:r>
            <a:endParaRPr lang="en-US" altLang="ko-KR" sz="1100" b="1" dirty="0" smtClean="0">
              <a:ea typeface="맑은 고딕" panose="020B0503020000020004" pitchFamily="50" charset="-127"/>
            </a:endParaRPr>
          </a:p>
        </p:txBody>
      </p:sp>
      <p:sp>
        <p:nvSpPr>
          <p:cNvPr id="112" name="자유형 111"/>
          <p:cNvSpPr/>
          <p:nvPr/>
        </p:nvSpPr>
        <p:spPr>
          <a:xfrm>
            <a:off x="6952666" y="3123229"/>
            <a:ext cx="1901885" cy="980659"/>
          </a:xfrm>
          <a:custGeom>
            <a:avLst/>
            <a:gdLst>
              <a:gd name="connsiteX0" fmla="*/ 0 w 1901885"/>
              <a:gd name="connsiteY0" fmla="*/ 0 h 980659"/>
              <a:gd name="connsiteX1" fmla="*/ 1901885 w 1901885"/>
              <a:gd name="connsiteY1" fmla="*/ 0 h 980659"/>
              <a:gd name="connsiteX2" fmla="*/ 1901885 w 1901885"/>
              <a:gd name="connsiteY2" fmla="*/ 980659 h 980659"/>
              <a:gd name="connsiteX3" fmla="*/ 0 w 1901885"/>
              <a:gd name="connsiteY3" fmla="*/ 980659 h 980659"/>
              <a:gd name="connsiteX4" fmla="*/ 0 w 1901885"/>
              <a:gd name="connsiteY4" fmla="*/ 0 h 98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1885" h="980659">
                <a:moveTo>
                  <a:pt x="0" y="0"/>
                </a:moveTo>
                <a:lnTo>
                  <a:pt x="1901885" y="0"/>
                </a:lnTo>
                <a:lnTo>
                  <a:pt x="1901885" y="980659"/>
                </a:lnTo>
                <a:lnTo>
                  <a:pt x="0" y="980659"/>
                </a:lnTo>
                <a:lnTo>
                  <a:pt x="0" y="0"/>
                </a:lnTo>
                <a:close/>
              </a:path>
            </a:pathLst>
          </a:custGeom>
          <a:noFill/>
          <a:ln>
            <a:noFill/>
          </a:ln>
          <a:scene3d>
            <a:camera prst="orthographicFront"/>
            <a:lightRig rig="chilly" dir="t"/>
          </a:scene3d>
          <a:sp3d/>
        </p:spPr>
        <p:style>
          <a:lnRef idx="0">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lvl="0" algn="ctr" defTabSz="2133600" latinLnBrk="1">
              <a:lnSpc>
                <a:spcPct val="90000"/>
              </a:lnSpc>
              <a:spcBef>
                <a:spcPct val="0"/>
              </a:spcBef>
              <a:spcAft>
                <a:spcPct val="35000"/>
              </a:spcAft>
            </a:pPr>
            <a:endParaRPr lang="ko-KR" altLang="en-US" sz="4800" kern="1200"/>
          </a:p>
        </p:txBody>
      </p:sp>
      <p:sp>
        <p:nvSpPr>
          <p:cNvPr id="116" name="타원 115"/>
          <p:cNvSpPr/>
          <p:nvPr/>
        </p:nvSpPr>
        <p:spPr>
          <a:xfrm>
            <a:off x="1111291" y="2564904"/>
            <a:ext cx="891508" cy="891508"/>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3">
              <a:tint val="50000"/>
              <a:hueOff val="10718668"/>
              <a:satOff val="-15729"/>
              <a:lumOff val="10660"/>
              <a:alphaOff val="0"/>
            </a:schemeClr>
          </a:fillRef>
          <a:effectRef idx="0">
            <a:schemeClr val="accent3">
              <a:tint val="50000"/>
              <a:hueOff val="10718668"/>
              <a:satOff val="-15729"/>
              <a:lumOff val="10660"/>
              <a:alphaOff val="0"/>
            </a:schemeClr>
          </a:effectRef>
          <a:fontRef idx="minor">
            <a:schemeClr val="lt1">
              <a:hueOff val="0"/>
              <a:satOff val="0"/>
              <a:lumOff val="0"/>
              <a:alphaOff val="0"/>
            </a:schemeClr>
          </a:fontRef>
        </p:style>
      </p:sp>
      <p:sp>
        <p:nvSpPr>
          <p:cNvPr id="117" name="자유형 116"/>
          <p:cNvSpPr/>
          <p:nvPr/>
        </p:nvSpPr>
        <p:spPr>
          <a:xfrm>
            <a:off x="1064568" y="2824665"/>
            <a:ext cx="1027292" cy="343715"/>
          </a:xfrm>
          <a:custGeom>
            <a:avLst/>
            <a:gdLst>
              <a:gd name="connsiteX0" fmla="*/ 0 w 1027292"/>
              <a:gd name="connsiteY0" fmla="*/ 0 h 891508"/>
              <a:gd name="connsiteX1" fmla="*/ 1027292 w 1027292"/>
              <a:gd name="connsiteY1" fmla="*/ 0 h 891508"/>
              <a:gd name="connsiteX2" fmla="*/ 1027292 w 1027292"/>
              <a:gd name="connsiteY2" fmla="*/ 891508 h 891508"/>
              <a:gd name="connsiteX3" fmla="*/ 0 w 1027292"/>
              <a:gd name="connsiteY3" fmla="*/ 891508 h 891508"/>
              <a:gd name="connsiteX4" fmla="*/ 0 w 1027292"/>
              <a:gd name="connsiteY4" fmla="*/ 0 h 89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292" h="891508">
                <a:moveTo>
                  <a:pt x="0" y="0"/>
                </a:moveTo>
                <a:lnTo>
                  <a:pt x="1027292" y="0"/>
                </a:lnTo>
                <a:lnTo>
                  <a:pt x="1027292" y="891508"/>
                </a:lnTo>
                <a:lnTo>
                  <a:pt x="0" y="8915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0" rIns="60960" bIns="0" numCol="1" spcCol="1270" anchor="ctr" anchorCtr="0">
            <a:noAutofit/>
          </a:bodyPr>
          <a:lstStyle/>
          <a:p>
            <a:pPr lvl="0" algn="ctr" defTabSz="711200" latinLnBrk="1">
              <a:lnSpc>
                <a:spcPct val="90000"/>
              </a:lnSpc>
              <a:spcBef>
                <a:spcPct val="0"/>
              </a:spcBef>
              <a:spcAft>
                <a:spcPct val="35000"/>
              </a:spcAft>
            </a:pPr>
            <a:r>
              <a:rPr lang="ko-KR" altLang="en-US" sz="1200" b="1" kern="1200" dirty="0" smtClean="0">
                <a:latin typeface="맑은 고딕" panose="020B0503020000020004" pitchFamily="50" charset="-127"/>
                <a:ea typeface="맑은 고딕" panose="020B0503020000020004" pitchFamily="50" charset="-127"/>
              </a:rPr>
              <a:t>개발자</a:t>
            </a:r>
            <a:endParaRPr lang="en-US" altLang="ko-KR" sz="1200" b="1" kern="1200" dirty="0" smtClean="0">
              <a:latin typeface="맑은 고딕" panose="020B0503020000020004" pitchFamily="50" charset="-127"/>
              <a:ea typeface="맑은 고딕" panose="020B0503020000020004" pitchFamily="50" charset="-127"/>
            </a:endParaRPr>
          </a:p>
        </p:txBody>
      </p:sp>
      <p:sp>
        <p:nvSpPr>
          <p:cNvPr id="118" name="직선 연결선 117"/>
          <p:cNvSpPr/>
          <p:nvPr/>
        </p:nvSpPr>
        <p:spPr>
          <a:xfrm>
            <a:off x="1980318" y="3025167"/>
            <a:ext cx="642778" cy="0"/>
          </a:xfrm>
          <a:prstGeom prst="line">
            <a:avLst/>
          </a:prstGeom>
          <a:scene3d>
            <a:camera prst="orthographicFront"/>
            <a:lightRig rig="chilly" dir="t"/>
          </a:scene3d>
          <a:sp3d z="-40000" prstMaterial="matte"/>
        </p:spPr>
        <p:style>
          <a:lnRef idx="2">
            <a:schemeClr val="accent3">
              <a:hueOff val="0"/>
              <a:satOff val="0"/>
              <a:lumOff val="0"/>
              <a:alphaOff val="0"/>
            </a:schemeClr>
          </a:lnRef>
          <a:fillRef idx="0">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114" name="자유형 113"/>
          <p:cNvSpPr/>
          <p:nvPr/>
        </p:nvSpPr>
        <p:spPr>
          <a:xfrm>
            <a:off x="7260748" y="2778143"/>
            <a:ext cx="1148636" cy="462245"/>
          </a:xfrm>
          <a:custGeom>
            <a:avLst/>
            <a:gdLst>
              <a:gd name="connsiteX0" fmla="*/ 0 w 1027292"/>
              <a:gd name="connsiteY0" fmla="*/ 0 h 891508"/>
              <a:gd name="connsiteX1" fmla="*/ 1027292 w 1027292"/>
              <a:gd name="connsiteY1" fmla="*/ 0 h 891508"/>
              <a:gd name="connsiteX2" fmla="*/ 1027292 w 1027292"/>
              <a:gd name="connsiteY2" fmla="*/ 891508 h 891508"/>
              <a:gd name="connsiteX3" fmla="*/ 0 w 1027292"/>
              <a:gd name="connsiteY3" fmla="*/ 891508 h 891508"/>
              <a:gd name="connsiteX4" fmla="*/ 0 w 1027292"/>
              <a:gd name="connsiteY4" fmla="*/ 0 h 89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292" h="891508">
                <a:moveTo>
                  <a:pt x="0" y="0"/>
                </a:moveTo>
                <a:lnTo>
                  <a:pt x="1027292" y="0"/>
                </a:lnTo>
                <a:lnTo>
                  <a:pt x="1027292" y="891508"/>
                </a:lnTo>
                <a:lnTo>
                  <a:pt x="0" y="8915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0" rIns="60960" bIns="0" numCol="1" spcCol="1270" anchor="ctr" anchorCtr="0">
            <a:noAutofit/>
          </a:bodyPr>
          <a:lstStyle/>
          <a:p>
            <a:pPr lvl="0" algn="ctr" defTabSz="711200" latinLnBrk="1">
              <a:lnSpc>
                <a:spcPct val="90000"/>
              </a:lnSpc>
              <a:spcBef>
                <a:spcPct val="0"/>
              </a:spcBef>
              <a:spcAft>
                <a:spcPct val="35000"/>
              </a:spcAft>
            </a:pPr>
            <a:r>
              <a:rPr lang="en-US" altLang="ko-KR" sz="1400" b="1" kern="1200" dirty="0" smtClean="0">
                <a:latin typeface="맑은 고딕" panose="020B0503020000020004" pitchFamily="50" charset="-127"/>
                <a:ea typeface="맑은 고딕" panose="020B0503020000020004" pitchFamily="50" charset="-127"/>
              </a:rPr>
              <a:t>Knox</a:t>
            </a:r>
          </a:p>
          <a:p>
            <a:pPr lvl="0" algn="ctr" defTabSz="711200" latinLnBrk="1">
              <a:lnSpc>
                <a:spcPct val="90000"/>
              </a:lnSpc>
              <a:spcBef>
                <a:spcPct val="0"/>
              </a:spcBef>
              <a:spcAft>
                <a:spcPct val="35000"/>
              </a:spcAft>
            </a:pPr>
            <a:r>
              <a:rPr lang="en-US" altLang="ko-KR" sz="1400" b="1" dirty="0" smtClean="0">
                <a:latin typeface="맑은 고딕" panose="020B0503020000020004" pitchFamily="50" charset="-127"/>
                <a:ea typeface="맑은 고딕" panose="020B0503020000020004" pitchFamily="50" charset="-127"/>
              </a:rPr>
              <a:t>Messenger</a:t>
            </a:r>
            <a:endParaRPr lang="ko-KR" altLang="en-US" sz="1400" b="1" kern="1200" dirty="0">
              <a:latin typeface="맑은 고딕" panose="020B0503020000020004" pitchFamily="50" charset="-127"/>
              <a:ea typeface="맑은 고딕" panose="020B0503020000020004" pitchFamily="50" charset="-127"/>
            </a:endParaRPr>
          </a:p>
        </p:txBody>
      </p:sp>
      <p:sp>
        <p:nvSpPr>
          <p:cNvPr id="120" name="자유형 119"/>
          <p:cNvSpPr/>
          <p:nvPr/>
        </p:nvSpPr>
        <p:spPr>
          <a:xfrm>
            <a:off x="3009148" y="2778143"/>
            <a:ext cx="1148636" cy="462245"/>
          </a:xfrm>
          <a:custGeom>
            <a:avLst/>
            <a:gdLst>
              <a:gd name="connsiteX0" fmla="*/ 0 w 1027292"/>
              <a:gd name="connsiteY0" fmla="*/ 0 h 891508"/>
              <a:gd name="connsiteX1" fmla="*/ 1027292 w 1027292"/>
              <a:gd name="connsiteY1" fmla="*/ 0 h 891508"/>
              <a:gd name="connsiteX2" fmla="*/ 1027292 w 1027292"/>
              <a:gd name="connsiteY2" fmla="*/ 891508 h 891508"/>
              <a:gd name="connsiteX3" fmla="*/ 0 w 1027292"/>
              <a:gd name="connsiteY3" fmla="*/ 891508 h 891508"/>
              <a:gd name="connsiteX4" fmla="*/ 0 w 1027292"/>
              <a:gd name="connsiteY4" fmla="*/ 0 h 89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292" h="891508">
                <a:moveTo>
                  <a:pt x="0" y="0"/>
                </a:moveTo>
                <a:lnTo>
                  <a:pt x="1027292" y="0"/>
                </a:lnTo>
                <a:lnTo>
                  <a:pt x="1027292" y="891508"/>
                </a:lnTo>
                <a:lnTo>
                  <a:pt x="0" y="8915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0" rIns="60960" bIns="0" numCol="1" spcCol="1270" anchor="ctr" anchorCtr="0">
            <a:noAutofit/>
          </a:bodyPr>
          <a:lstStyle/>
          <a:p>
            <a:pPr lvl="0" algn="ctr" defTabSz="711200" latinLnBrk="1">
              <a:lnSpc>
                <a:spcPct val="90000"/>
              </a:lnSpc>
              <a:spcBef>
                <a:spcPct val="0"/>
              </a:spcBef>
              <a:spcAft>
                <a:spcPct val="35000"/>
              </a:spcAft>
            </a:pPr>
            <a:r>
              <a:rPr lang="en-US" altLang="ko-KR" sz="1400" b="1" dirty="0" err="1" smtClean="0">
                <a:latin typeface="맑은 고딕" panose="020B0503020000020004" pitchFamily="50" charset="-127"/>
                <a:ea typeface="맑은 고딕" panose="020B0503020000020004" pitchFamily="50" charset="-127"/>
              </a:rPr>
              <a:t>Blueone</a:t>
            </a:r>
            <a:endParaRPr lang="en-US" altLang="ko-KR" sz="1400" b="1" kern="1200" dirty="0" smtClean="0">
              <a:latin typeface="맑은 고딕" panose="020B0503020000020004" pitchFamily="50" charset="-127"/>
              <a:ea typeface="맑은 고딕" panose="020B0503020000020004" pitchFamily="50" charset="-127"/>
            </a:endParaRPr>
          </a:p>
          <a:p>
            <a:pPr lvl="0" algn="ctr" defTabSz="711200" latinLnBrk="1">
              <a:lnSpc>
                <a:spcPct val="90000"/>
              </a:lnSpc>
              <a:spcBef>
                <a:spcPct val="0"/>
              </a:spcBef>
              <a:spcAft>
                <a:spcPct val="35000"/>
              </a:spcAft>
            </a:pPr>
            <a:r>
              <a:rPr lang="en-US" altLang="ko-KR" sz="1400" b="1" dirty="0" smtClean="0">
                <a:latin typeface="맑은 고딕" panose="020B0503020000020004" pitchFamily="50" charset="-127"/>
                <a:ea typeface="맑은 고딕" panose="020B0503020000020004" pitchFamily="50" charset="-127"/>
              </a:rPr>
              <a:t>Messenger</a:t>
            </a:r>
            <a:endParaRPr lang="ko-KR" altLang="en-US" sz="1400" b="1" kern="1200" dirty="0">
              <a:latin typeface="맑은 고딕" panose="020B0503020000020004" pitchFamily="50" charset="-127"/>
              <a:ea typeface="맑은 고딕" panose="020B0503020000020004" pitchFamily="50" charset="-127"/>
            </a:endParaRPr>
          </a:p>
        </p:txBody>
      </p:sp>
      <p:sp>
        <p:nvSpPr>
          <p:cNvPr id="121" name="TextBox 120"/>
          <p:cNvSpPr txBox="1"/>
          <p:nvPr/>
        </p:nvSpPr>
        <p:spPr>
          <a:xfrm>
            <a:off x="5196542" y="2631497"/>
            <a:ext cx="266420" cy="261610"/>
          </a:xfrm>
          <a:prstGeom prst="rect">
            <a:avLst/>
          </a:prstGeom>
          <a:solidFill>
            <a:srgbClr val="C00000"/>
          </a:solidFill>
        </p:spPr>
        <p:txBody>
          <a:bodyPr wrap="none" rtlCol="0">
            <a:spAutoFit/>
          </a:bodyPr>
          <a:lstStyle/>
          <a:p>
            <a:r>
              <a:rPr lang="en-US" altLang="ko-KR" sz="1100" b="1" dirty="0">
                <a:solidFill>
                  <a:schemeClr val="bg1"/>
                </a:solidFill>
                <a:ea typeface="맑은 고딕" panose="020B0503020000020004" pitchFamily="50" charset="-127"/>
              </a:rPr>
              <a:t>2</a:t>
            </a:r>
            <a:endParaRPr lang="ko-KR" altLang="en-US" sz="1100" b="1" dirty="0">
              <a:solidFill>
                <a:schemeClr val="bg1"/>
              </a:solidFill>
              <a:ea typeface="맑은 고딕" panose="020B0503020000020004" pitchFamily="50" charset="-127"/>
            </a:endParaRPr>
          </a:p>
        </p:txBody>
      </p:sp>
      <p:sp>
        <p:nvSpPr>
          <p:cNvPr id="122" name="TextBox 121"/>
          <p:cNvSpPr txBox="1"/>
          <p:nvPr/>
        </p:nvSpPr>
        <p:spPr>
          <a:xfrm>
            <a:off x="5190636" y="3527430"/>
            <a:ext cx="266420" cy="261610"/>
          </a:xfrm>
          <a:prstGeom prst="rect">
            <a:avLst/>
          </a:prstGeom>
          <a:solidFill>
            <a:srgbClr val="C00000"/>
          </a:solidFill>
        </p:spPr>
        <p:txBody>
          <a:bodyPr wrap="none" rtlCol="0">
            <a:spAutoFit/>
          </a:bodyPr>
          <a:lstStyle/>
          <a:p>
            <a:r>
              <a:rPr lang="en-US" altLang="ko-KR" sz="1100" b="1" dirty="0" smtClean="0">
                <a:solidFill>
                  <a:schemeClr val="bg1"/>
                </a:solidFill>
                <a:ea typeface="맑은 고딕" panose="020B0503020000020004" pitchFamily="50" charset="-127"/>
              </a:rPr>
              <a:t>3</a:t>
            </a:r>
            <a:endParaRPr lang="ko-KR" altLang="en-US" sz="1100" b="1" dirty="0">
              <a:solidFill>
                <a:schemeClr val="bg1"/>
              </a:solidFill>
              <a:ea typeface="맑은 고딕" panose="020B0503020000020004" pitchFamily="50" charset="-127"/>
            </a:endParaRPr>
          </a:p>
        </p:txBody>
      </p:sp>
      <p:sp>
        <p:nvSpPr>
          <p:cNvPr id="123" name="TextBox 122"/>
          <p:cNvSpPr txBox="1"/>
          <p:nvPr/>
        </p:nvSpPr>
        <p:spPr>
          <a:xfrm>
            <a:off x="5190636" y="1700808"/>
            <a:ext cx="266420" cy="261610"/>
          </a:xfrm>
          <a:prstGeom prst="rect">
            <a:avLst/>
          </a:prstGeom>
          <a:solidFill>
            <a:srgbClr val="C00000"/>
          </a:solidFill>
        </p:spPr>
        <p:txBody>
          <a:bodyPr wrap="none" rtlCol="0">
            <a:spAutoFit/>
          </a:bodyPr>
          <a:lstStyle/>
          <a:p>
            <a:r>
              <a:rPr lang="en-US" altLang="ko-KR" sz="1100" b="1" dirty="0" smtClean="0">
                <a:solidFill>
                  <a:schemeClr val="bg1"/>
                </a:solidFill>
                <a:ea typeface="맑은 고딕" panose="020B0503020000020004" pitchFamily="50" charset="-127"/>
              </a:rPr>
              <a:t>1</a:t>
            </a:r>
            <a:endParaRPr lang="ko-KR" altLang="en-US" sz="1100" b="1" dirty="0">
              <a:solidFill>
                <a:schemeClr val="bg1"/>
              </a:solidFill>
              <a:ea typeface="맑은 고딕" panose="020B0503020000020004" pitchFamily="50" charset="-127"/>
            </a:endParaRPr>
          </a:p>
        </p:txBody>
      </p:sp>
      <p:sp>
        <p:nvSpPr>
          <p:cNvPr id="124" name="TextBox 123"/>
          <p:cNvSpPr txBox="1"/>
          <p:nvPr/>
        </p:nvSpPr>
        <p:spPr>
          <a:xfrm>
            <a:off x="1424608" y="2492896"/>
            <a:ext cx="266420" cy="261610"/>
          </a:xfrm>
          <a:prstGeom prst="rect">
            <a:avLst/>
          </a:prstGeom>
          <a:solidFill>
            <a:srgbClr val="C00000"/>
          </a:solidFill>
        </p:spPr>
        <p:txBody>
          <a:bodyPr wrap="none" rtlCol="0">
            <a:spAutoFit/>
          </a:bodyPr>
          <a:lstStyle/>
          <a:p>
            <a:r>
              <a:rPr lang="en-US" altLang="ko-KR" sz="1100" b="1" dirty="0">
                <a:solidFill>
                  <a:schemeClr val="bg1"/>
                </a:solidFill>
                <a:ea typeface="맑은 고딕" panose="020B0503020000020004" pitchFamily="50" charset="-127"/>
              </a:rPr>
              <a:t>4</a:t>
            </a:r>
            <a:endParaRPr lang="ko-KR" altLang="en-US" sz="1100" b="1" dirty="0">
              <a:solidFill>
                <a:schemeClr val="bg1"/>
              </a:solidFill>
              <a:ea typeface="맑은 고딕" panose="020B0503020000020004" pitchFamily="50" charset="-127"/>
            </a:endParaRPr>
          </a:p>
        </p:txBody>
      </p:sp>
      <p:sp>
        <p:nvSpPr>
          <p:cNvPr id="125" name="TextBox 124"/>
          <p:cNvSpPr txBox="1"/>
          <p:nvPr/>
        </p:nvSpPr>
        <p:spPr>
          <a:xfrm>
            <a:off x="1662244" y="4964057"/>
            <a:ext cx="266420" cy="261610"/>
          </a:xfrm>
          <a:prstGeom prst="rect">
            <a:avLst/>
          </a:prstGeom>
          <a:solidFill>
            <a:srgbClr val="C00000"/>
          </a:solidFill>
        </p:spPr>
        <p:txBody>
          <a:bodyPr wrap="none" rtlCol="0">
            <a:spAutoFit/>
          </a:bodyPr>
          <a:lstStyle/>
          <a:p>
            <a:r>
              <a:rPr lang="en-US" altLang="ko-KR" sz="1100" b="1" dirty="0">
                <a:solidFill>
                  <a:schemeClr val="bg1"/>
                </a:solidFill>
                <a:ea typeface="맑은 고딕" panose="020B0503020000020004" pitchFamily="50" charset="-127"/>
              </a:rPr>
              <a:t>2</a:t>
            </a:r>
            <a:endParaRPr lang="ko-KR" altLang="en-US" sz="1100" b="1" dirty="0">
              <a:solidFill>
                <a:schemeClr val="bg1"/>
              </a:solidFill>
              <a:ea typeface="맑은 고딕" panose="020B0503020000020004" pitchFamily="50" charset="-127"/>
            </a:endParaRPr>
          </a:p>
        </p:txBody>
      </p:sp>
      <p:sp>
        <p:nvSpPr>
          <p:cNvPr id="126" name="TextBox 125"/>
          <p:cNvSpPr txBox="1"/>
          <p:nvPr/>
        </p:nvSpPr>
        <p:spPr>
          <a:xfrm>
            <a:off x="1659049" y="5278511"/>
            <a:ext cx="266420" cy="261610"/>
          </a:xfrm>
          <a:prstGeom prst="rect">
            <a:avLst/>
          </a:prstGeom>
          <a:solidFill>
            <a:srgbClr val="C00000"/>
          </a:solidFill>
        </p:spPr>
        <p:txBody>
          <a:bodyPr wrap="none" rtlCol="0">
            <a:spAutoFit/>
          </a:bodyPr>
          <a:lstStyle/>
          <a:p>
            <a:r>
              <a:rPr lang="en-US" altLang="ko-KR" sz="1100" b="1" dirty="0" smtClean="0">
                <a:solidFill>
                  <a:schemeClr val="bg1"/>
                </a:solidFill>
                <a:ea typeface="맑은 고딕" panose="020B0503020000020004" pitchFamily="50" charset="-127"/>
              </a:rPr>
              <a:t>3</a:t>
            </a:r>
            <a:endParaRPr lang="ko-KR" altLang="en-US" sz="1100" b="1" dirty="0">
              <a:solidFill>
                <a:schemeClr val="bg1"/>
              </a:solidFill>
              <a:ea typeface="맑은 고딕" panose="020B0503020000020004" pitchFamily="50" charset="-127"/>
            </a:endParaRPr>
          </a:p>
        </p:txBody>
      </p:sp>
      <p:sp>
        <p:nvSpPr>
          <p:cNvPr id="127" name="TextBox 126"/>
          <p:cNvSpPr txBox="1"/>
          <p:nvPr/>
        </p:nvSpPr>
        <p:spPr>
          <a:xfrm>
            <a:off x="1659049" y="4653136"/>
            <a:ext cx="266420" cy="261610"/>
          </a:xfrm>
          <a:prstGeom prst="rect">
            <a:avLst/>
          </a:prstGeom>
          <a:solidFill>
            <a:srgbClr val="C00000"/>
          </a:solidFill>
        </p:spPr>
        <p:txBody>
          <a:bodyPr wrap="none" rtlCol="0">
            <a:spAutoFit/>
          </a:bodyPr>
          <a:lstStyle/>
          <a:p>
            <a:r>
              <a:rPr lang="en-US" altLang="ko-KR" sz="1100" b="1" dirty="0" smtClean="0">
                <a:solidFill>
                  <a:schemeClr val="bg1"/>
                </a:solidFill>
                <a:ea typeface="맑은 고딕" panose="020B0503020000020004" pitchFamily="50" charset="-127"/>
              </a:rPr>
              <a:t>1</a:t>
            </a:r>
            <a:endParaRPr lang="ko-KR" altLang="en-US" sz="1100" b="1" dirty="0">
              <a:solidFill>
                <a:schemeClr val="bg1"/>
              </a:solidFill>
              <a:ea typeface="맑은 고딕" panose="020B0503020000020004" pitchFamily="50" charset="-127"/>
            </a:endParaRPr>
          </a:p>
        </p:txBody>
      </p:sp>
      <p:sp>
        <p:nvSpPr>
          <p:cNvPr id="128" name="TextBox 127"/>
          <p:cNvSpPr txBox="1"/>
          <p:nvPr/>
        </p:nvSpPr>
        <p:spPr>
          <a:xfrm>
            <a:off x="2072680" y="5278511"/>
            <a:ext cx="3340979" cy="261610"/>
          </a:xfrm>
          <a:prstGeom prst="rect">
            <a:avLst/>
          </a:prstGeom>
          <a:noFill/>
        </p:spPr>
        <p:txBody>
          <a:bodyPr wrap="none" rtlCol="0">
            <a:spAutoFit/>
          </a:bodyPr>
          <a:lstStyle/>
          <a:p>
            <a:r>
              <a:rPr lang="ko-KR" altLang="en-US" sz="1100" b="1" dirty="0" err="1" smtClean="0">
                <a:ea typeface="맑은 고딕" panose="020B0503020000020004" pitchFamily="50" charset="-127"/>
              </a:rPr>
              <a:t>본이행</a:t>
            </a:r>
            <a:r>
              <a:rPr lang="ko-KR" altLang="en-US" sz="1100" b="1" dirty="0" smtClean="0">
                <a:ea typeface="맑은 고딕" panose="020B0503020000020004" pitchFamily="50" charset="-127"/>
              </a:rPr>
              <a:t> </a:t>
            </a:r>
            <a:r>
              <a:rPr lang="ko-KR" altLang="en-US" sz="1100" b="1" dirty="0" err="1" smtClean="0">
                <a:ea typeface="맑은 고딕" panose="020B0503020000020004" pitchFamily="50" charset="-127"/>
              </a:rPr>
              <a:t>타스크</a:t>
            </a:r>
            <a:r>
              <a:rPr lang="ko-KR" altLang="en-US" sz="1100" b="1" dirty="0" smtClean="0">
                <a:ea typeface="맑은 고딕" panose="020B0503020000020004" pitchFamily="50" charset="-127"/>
              </a:rPr>
              <a:t> 수행</a:t>
            </a:r>
            <a:r>
              <a:rPr lang="en-US" altLang="ko-KR" sz="1100" b="1" dirty="0" smtClean="0">
                <a:ea typeface="맑은 고딕" panose="020B0503020000020004" pitchFamily="50" charset="-127"/>
              </a:rPr>
              <a:t>, </a:t>
            </a:r>
            <a:r>
              <a:rPr lang="ko-KR" altLang="en-US" sz="1100" b="1" dirty="0" smtClean="0">
                <a:ea typeface="맑은 고딕" panose="020B0503020000020004" pitchFamily="50" charset="-127"/>
              </a:rPr>
              <a:t>시스템 모니터링 및 오류조치</a:t>
            </a:r>
            <a:endParaRPr lang="en-US" altLang="ko-KR" sz="1100" b="1" dirty="0">
              <a:ea typeface="맑은 고딕" panose="020B0503020000020004" pitchFamily="50" charset="-127"/>
            </a:endParaRPr>
          </a:p>
        </p:txBody>
      </p:sp>
      <p:sp>
        <p:nvSpPr>
          <p:cNvPr id="129" name="TextBox 128"/>
          <p:cNvSpPr txBox="1"/>
          <p:nvPr/>
        </p:nvSpPr>
        <p:spPr>
          <a:xfrm>
            <a:off x="1662244" y="5599495"/>
            <a:ext cx="266420" cy="261610"/>
          </a:xfrm>
          <a:prstGeom prst="rect">
            <a:avLst/>
          </a:prstGeom>
          <a:solidFill>
            <a:srgbClr val="C00000"/>
          </a:solidFill>
        </p:spPr>
        <p:txBody>
          <a:bodyPr wrap="none" rtlCol="0">
            <a:spAutoFit/>
          </a:bodyPr>
          <a:lstStyle/>
          <a:p>
            <a:r>
              <a:rPr lang="en-US" altLang="ko-KR" sz="1100" b="1" dirty="0">
                <a:solidFill>
                  <a:schemeClr val="bg1"/>
                </a:solidFill>
                <a:ea typeface="맑은 고딕" panose="020B0503020000020004" pitchFamily="50" charset="-127"/>
              </a:rPr>
              <a:t>4</a:t>
            </a:r>
            <a:endParaRPr lang="ko-KR" altLang="en-US" sz="1100" b="1" dirty="0">
              <a:solidFill>
                <a:schemeClr val="bg1"/>
              </a:solidFill>
              <a:ea typeface="맑은 고딕" panose="020B0503020000020004" pitchFamily="50" charset="-127"/>
            </a:endParaRPr>
          </a:p>
        </p:txBody>
      </p:sp>
      <p:sp>
        <p:nvSpPr>
          <p:cNvPr id="130" name="TextBox 129"/>
          <p:cNvSpPr txBox="1"/>
          <p:nvPr/>
        </p:nvSpPr>
        <p:spPr>
          <a:xfrm>
            <a:off x="2072680" y="5587415"/>
            <a:ext cx="2752677" cy="261610"/>
          </a:xfrm>
          <a:prstGeom prst="rect">
            <a:avLst/>
          </a:prstGeom>
          <a:noFill/>
        </p:spPr>
        <p:txBody>
          <a:bodyPr wrap="none" rtlCol="0">
            <a:spAutoFit/>
          </a:bodyPr>
          <a:lstStyle/>
          <a:p>
            <a:r>
              <a:rPr lang="ko-KR" altLang="en-US" sz="1100" b="1" dirty="0" smtClean="0">
                <a:ea typeface="맑은 고딕" panose="020B0503020000020004" pitchFamily="50" charset="-127"/>
              </a:rPr>
              <a:t>온라인</a:t>
            </a:r>
            <a:r>
              <a:rPr lang="en-US" altLang="ko-KR" sz="1100" b="1" dirty="0" smtClean="0">
                <a:ea typeface="맑은 고딕" panose="020B0503020000020004" pitchFamily="50" charset="-127"/>
              </a:rPr>
              <a:t>/</a:t>
            </a:r>
            <a:r>
              <a:rPr lang="ko-KR" altLang="en-US" sz="1100" b="1" dirty="0" smtClean="0">
                <a:ea typeface="맑은 고딕" panose="020B0503020000020004" pitchFamily="50" charset="-127"/>
              </a:rPr>
              <a:t>배치 검증 및 프로그램 에러 조치</a:t>
            </a:r>
            <a:endParaRPr lang="en-US" altLang="ko-KR" sz="1100" b="1" dirty="0">
              <a:ea typeface="맑은 고딕" panose="020B0503020000020004" pitchFamily="50" charset="-127"/>
            </a:endParaRPr>
          </a:p>
        </p:txBody>
      </p:sp>
      <p:sp>
        <p:nvSpPr>
          <p:cNvPr id="32" name="오각형 31"/>
          <p:cNvSpPr/>
          <p:nvPr/>
        </p:nvSpPr>
        <p:spPr>
          <a:xfrm>
            <a:off x="776536" y="4568023"/>
            <a:ext cx="720080" cy="1328766"/>
          </a:xfrm>
          <a:prstGeom prst="homePlate">
            <a:avLst>
              <a:gd name="adj" fmla="val 21400"/>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ko-KR" altLang="en-US" sz="1200" b="1" dirty="0">
                <a:solidFill>
                  <a:schemeClr val="tx1"/>
                </a:solidFill>
              </a:rPr>
              <a:t>부서별</a:t>
            </a:r>
            <a:endParaRPr lang="en-US" altLang="ko-KR" sz="1200" b="1" dirty="0">
              <a:solidFill>
                <a:schemeClr val="tx1"/>
              </a:solidFill>
            </a:endParaRPr>
          </a:p>
          <a:p>
            <a:pPr algn="ctr"/>
            <a:r>
              <a:rPr lang="ko-KR" altLang="en-US" sz="1200" b="1" dirty="0">
                <a:solidFill>
                  <a:schemeClr val="tx1"/>
                </a:solidFill>
              </a:rPr>
              <a:t>역할</a:t>
            </a:r>
          </a:p>
        </p:txBody>
      </p:sp>
      <p:sp>
        <p:nvSpPr>
          <p:cNvPr id="132" name="직사각형 131"/>
          <p:cNvSpPr/>
          <p:nvPr/>
        </p:nvSpPr>
        <p:spPr>
          <a:xfrm>
            <a:off x="7545288" y="4571018"/>
            <a:ext cx="1656183" cy="134531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3" name="자유형 132"/>
          <p:cNvSpPr/>
          <p:nvPr/>
        </p:nvSpPr>
        <p:spPr>
          <a:xfrm>
            <a:off x="7764804" y="4982979"/>
            <a:ext cx="1148636" cy="462245"/>
          </a:xfrm>
          <a:custGeom>
            <a:avLst/>
            <a:gdLst>
              <a:gd name="connsiteX0" fmla="*/ 0 w 1027292"/>
              <a:gd name="connsiteY0" fmla="*/ 0 h 891508"/>
              <a:gd name="connsiteX1" fmla="*/ 1027292 w 1027292"/>
              <a:gd name="connsiteY1" fmla="*/ 0 h 891508"/>
              <a:gd name="connsiteX2" fmla="*/ 1027292 w 1027292"/>
              <a:gd name="connsiteY2" fmla="*/ 891508 h 891508"/>
              <a:gd name="connsiteX3" fmla="*/ 0 w 1027292"/>
              <a:gd name="connsiteY3" fmla="*/ 891508 h 891508"/>
              <a:gd name="connsiteX4" fmla="*/ 0 w 1027292"/>
              <a:gd name="connsiteY4" fmla="*/ 0 h 89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292" h="891508">
                <a:moveTo>
                  <a:pt x="0" y="0"/>
                </a:moveTo>
                <a:lnTo>
                  <a:pt x="1027292" y="0"/>
                </a:lnTo>
                <a:lnTo>
                  <a:pt x="1027292" y="891508"/>
                </a:lnTo>
                <a:lnTo>
                  <a:pt x="0" y="8915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0" rIns="60960" bIns="0" numCol="1" spcCol="1270" anchor="ctr" anchorCtr="0">
            <a:noAutofit/>
          </a:bodyPr>
          <a:lstStyle/>
          <a:p>
            <a:pPr lvl="0" algn="ctr" defTabSz="711200" latinLnBrk="1">
              <a:lnSpc>
                <a:spcPct val="90000"/>
              </a:lnSpc>
              <a:spcBef>
                <a:spcPct val="0"/>
              </a:spcBef>
              <a:spcAft>
                <a:spcPct val="35000"/>
              </a:spcAft>
            </a:pPr>
            <a:r>
              <a:rPr lang="en-US" altLang="ko-KR" sz="1400" b="1" kern="1200" dirty="0" smtClean="0">
                <a:latin typeface="맑은 고딕" panose="020B0503020000020004" pitchFamily="50" charset="-127"/>
                <a:ea typeface="맑은 고딕" panose="020B0503020000020004" pitchFamily="50" charset="-127"/>
              </a:rPr>
              <a:t>Go-Live</a:t>
            </a:r>
          </a:p>
          <a:p>
            <a:pPr lvl="0" algn="ctr" defTabSz="711200" latinLnBrk="1">
              <a:lnSpc>
                <a:spcPct val="90000"/>
              </a:lnSpc>
              <a:spcBef>
                <a:spcPct val="0"/>
              </a:spcBef>
              <a:spcAft>
                <a:spcPct val="35000"/>
              </a:spcAft>
            </a:pPr>
            <a:r>
              <a:rPr lang="ko-KR" altLang="en-US" sz="1400" b="1" dirty="0" smtClean="0">
                <a:latin typeface="맑은 고딕" panose="020B0503020000020004" pitchFamily="50" charset="-127"/>
                <a:ea typeface="맑은 고딕" panose="020B0503020000020004" pitchFamily="50" charset="-127"/>
              </a:rPr>
              <a:t>의사결정</a:t>
            </a:r>
            <a:endParaRPr lang="ko-KR" altLang="en-US" sz="1400" b="1" kern="1200" dirty="0">
              <a:latin typeface="맑은 고딕" panose="020B0503020000020004" pitchFamily="50" charset="-127"/>
              <a:ea typeface="맑은 고딕" panose="020B0503020000020004" pitchFamily="50" charset="-127"/>
            </a:endParaRPr>
          </a:p>
        </p:txBody>
      </p:sp>
      <p:sp>
        <p:nvSpPr>
          <p:cNvPr id="134" name="오각형 133"/>
          <p:cNvSpPr/>
          <p:nvPr/>
        </p:nvSpPr>
        <p:spPr>
          <a:xfrm>
            <a:off x="6609184" y="4896670"/>
            <a:ext cx="720080" cy="681867"/>
          </a:xfrm>
          <a:prstGeom prst="homePlate">
            <a:avLst>
              <a:gd name="adj" fmla="val 21400"/>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ko-KR" altLang="en-US" sz="1200" b="1" dirty="0" smtClean="0">
                <a:solidFill>
                  <a:schemeClr val="tx1"/>
                </a:solidFill>
              </a:rPr>
              <a:t>결과</a:t>
            </a:r>
            <a:endParaRPr lang="en-US" altLang="ko-KR" sz="1200" b="1" dirty="0" smtClean="0">
              <a:solidFill>
                <a:schemeClr val="tx1"/>
              </a:solidFill>
            </a:endParaRPr>
          </a:p>
          <a:p>
            <a:pPr algn="ctr"/>
            <a:r>
              <a:rPr lang="ko-KR" altLang="en-US" sz="1200" b="1" dirty="0" smtClean="0">
                <a:solidFill>
                  <a:schemeClr val="tx1"/>
                </a:solidFill>
              </a:rPr>
              <a:t>분석</a:t>
            </a:r>
            <a:endParaRPr lang="ko-KR" altLang="en-US" sz="1200" b="1" dirty="0">
              <a:solidFill>
                <a:schemeClr val="tx1"/>
              </a:solidFill>
            </a:endParaRPr>
          </a:p>
        </p:txBody>
      </p:sp>
      <p:sp>
        <p:nvSpPr>
          <p:cNvPr id="33" name="TextBox 32"/>
          <p:cNvSpPr txBox="1"/>
          <p:nvPr/>
        </p:nvSpPr>
        <p:spPr>
          <a:xfrm>
            <a:off x="806319" y="3398803"/>
            <a:ext cx="1601721" cy="400110"/>
          </a:xfrm>
          <a:prstGeom prst="rect">
            <a:avLst/>
          </a:prstGeom>
          <a:noFill/>
        </p:spPr>
        <p:txBody>
          <a:bodyPr wrap="none" rtlCol="0">
            <a:spAutoFit/>
          </a:bodyPr>
          <a:lstStyle/>
          <a:p>
            <a:pPr marL="171450" indent="-171450">
              <a:buFont typeface="Arial" panose="020B0604020202020204" pitchFamily="34" charset="0"/>
              <a:buChar char="•"/>
            </a:pPr>
            <a:r>
              <a:rPr lang="ko-KR" altLang="en-US" dirty="0" smtClean="0">
                <a:ea typeface="맑은 고딕" panose="020B0503020000020004" pitchFamily="50" charset="-127"/>
              </a:rPr>
              <a:t>개발자 </a:t>
            </a:r>
            <a:r>
              <a:rPr lang="ko-KR" altLang="en-US" dirty="0" err="1" smtClean="0">
                <a:ea typeface="맑은 고딕" panose="020B0503020000020004" pitchFamily="50" charset="-127"/>
              </a:rPr>
              <a:t>블루원</a:t>
            </a:r>
            <a:r>
              <a:rPr lang="ko-KR" altLang="en-US" dirty="0" smtClean="0">
                <a:ea typeface="맑은 고딕" panose="020B0503020000020004" pitchFamily="50" charset="-127"/>
              </a:rPr>
              <a:t> 메신저</a:t>
            </a:r>
            <a:endParaRPr lang="en-US" altLang="ko-KR" dirty="0" smtClean="0">
              <a:ea typeface="맑은 고딕" panose="020B0503020000020004" pitchFamily="50" charset="-127"/>
            </a:endParaRPr>
          </a:p>
          <a:p>
            <a:r>
              <a:rPr lang="en-US" altLang="ko-KR" dirty="0">
                <a:ea typeface="맑은 고딕" panose="020B0503020000020004" pitchFamily="50" charset="-127"/>
              </a:rPr>
              <a:t> </a:t>
            </a:r>
            <a:r>
              <a:rPr lang="en-US" altLang="ko-KR" dirty="0" smtClean="0">
                <a:ea typeface="맑은 고딕" panose="020B0503020000020004" pitchFamily="50" charset="-127"/>
              </a:rPr>
              <a:t>   </a:t>
            </a:r>
            <a:r>
              <a:rPr lang="ko-KR" altLang="en-US" dirty="0" smtClean="0">
                <a:ea typeface="맑은 고딕" panose="020B0503020000020004" pitchFamily="50" charset="-127"/>
              </a:rPr>
              <a:t>가입 필수</a:t>
            </a:r>
            <a:endParaRPr lang="ko-KR" altLang="en-US" dirty="0">
              <a:ea typeface="맑은 고딕" panose="020B0503020000020004" pitchFamily="50" charset="-127"/>
            </a:endParaRPr>
          </a:p>
        </p:txBody>
      </p:sp>
    </p:spTree>
    <p:extLst>
      <p:ext uri="{BB962C8B-B14F-4D97-AF65-F5344CB8AC3E}">
        <p14:creationId xmlns:p14="http://schemas.microsoft.com/office/powerpoint/2010/main" val="2097213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제목 3"/>
          <p:cNvSpPr txBox="1">
            <a:spLocks/>
          </p:cNvSpPr>
          <p:nvPr/>
        </p:nvSpPr>
        <p:spPr>
          <a:xfrm>
            <a:off x="334952" y="453093"/>
            <a:ext cx="8516033" cy="461665"/>
          </a:xfrm>
          <a:prstGeom prst="rect">
            <a:avLst/>
          </a:prstGeom>
        </p:spPr>
        <p:txBody>
          <a:bodyPr/>
          <a:lstStyle>
            <a:lvl1pPr algn="l" defTabSz="844083" rtl="0" eaLnBrk="1" latinLnBrk="1" hangingPunct="1">
              <a:spcBef>
                <a:spcPct val="0"/>
              </a:spcBef>
              <a:buNone/>
              <a:defRPr lang="ko-KR" altLang="en-US" sz="2000" b="1" kern="1200" dirty="0">
                <a:solidFill>
                  <a:schemeClr val="tx1">
                    <a:lumMod val="85000"/>
                    <a:lumOff val="15000"/>
                  </a:schemeClr>
                </a:solidFill>
                <a:latin typeface="+mn-ea"/>
                <a:ea typeface="+mn-ea"/>
                <a:cs typeface="Arial" pitchFamily="34" charset="0"/>
              </a:defRPr>
            </a:lvl1pPr>
          </a:lstStyle>
          <a:p>
            <a:r>
              <a:rPr lang="en-US" altLang="ko-KR" sz="2400" dirty="0" smtClean="0">
                <a:solidFill>
                  <a:schemeClr val="tx1">
                    <a:lumMod val="65000"/>
                    <a:lumOff val="35000"/>
                  </a:schemeClr>
                </a:solidFill>
              </a:rPr>
              <a:t>5.1. </a:t>
            </a:r>
            <a:r>
              <a:rPr lang="ko-KR" altLang="en-US" sz="2400" dirty="0" err="1" smtClean="0">
                <a:solidFill>
                  <a:schemeClr val="tx1">
                    <a:lumMod val="65000"/>
                    <a:lumOff val="35000"/>
                  </a:schemeClr>
                </a:solidFill>
              </a:rPr>
              <a:t>선택적복지시스템</a:t>
            </a:r>
            <a:r>
              <a:rPr lang="en-US" altLang="ko-KR" sz="2400" dirty="0" smtClean="0">
                <a:solidFill>
                  <a:schemeClr val="tx1">
                    <a:lumMod val="65000"/>
                    <a:lumOff val="35000"/>
                  </a:schemeClr>
                </a:solidFill>
              </a:rPr>
              <a:t>&gt; </a:t>
            </a:r>
            <a:r>
              <a:rPr lang="ko-KR" altLang="en-US" sz="2400" dirty="0" smtClean="0">
                <a:solidFill>
                  <a:schemeClr val="tx1">
                    <a:lumMod val="65000"/>
                    <a:lumOff val="35000"/>
                  </a:schemeClr>
                </a:solidFill>
              </a:rPr>
              <a:t>물리구성</a:t>
            </a:r>
            <a:endParaRPr lang="ko-KR" altLang="en-US" sz="1800" dirty="0">
              <a:solidFill>
                <a:schemeClr val="tx1">
                  <a:lumMod val="65000"/>
                  <a:lumOff val="35000"/>
                </a:schemeClr>
              </a:solidFill>
            </a:endParaRPr>
          </a:p>
        </p:txBody>
      </p:sp>
      <p:pic>
        <p:nvPicPr>
          <p:cNvPr id="2" name="그림 1"/>
          <p:cNvPicPr>
            <a:picLocks noChangeAspect="1"/>
          </p:cNvPicPr>
          <p:nvPr/>
        </p:nvPicPr>
        <p:blipFill>
          <a:blip r:embed="rId2"/>
          <a:stretch>
            <a:fillRect/>
          </a:stretch>
        </p:blipFill>
        <p:spPr>
          <a:xfrm>
            <a:off x="535788" y="1016425"/>
            <a:ext cx="8737692" cy="5234941"/>
          </a:xfrm>
          <a:prstGeom prst="rect">
            <a:avLst/>
          </a:prstGeom>
          <a:solidFill>
            <a:schemeClr val="bg1"/>
          </a:solidFill>
          <a:ln>
            <a:solidFill>
              <a:schemeClr val="bg1">
                <a:lumMod val="65000"/>
              </a:schemeClr>
            </a:solidFill>
          </a:ln>
        </p:spPr>
      </p:pic>
    </p:spTree>
    <p:extLst>
      <p:ext uri="{BB962C8B-B14F-4D97-AF65-F5344CB8AC3E}">
        <p14:creationId xmlns:p14="http://schemas.microsoft.com/office/powerpoint/2010/main" val="1211953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8499" y="476679"/>
            <a:ext cx="6953393" cy="461665"/>
          </a:xfrm>
          <a:prstGeom prst="rect">
            <a:avLst/>
          </a:prstGeom>
          <a:noFill/>
        </p:spPr>
        <p:txBody>
          <a:bodyPr wrap="square" rtlCol="0">
            <a:spAutoFit/>
          </a:bodyPr>
          <a:lstStyle/>
          <a:p>
            <a:r>
              <a:rPr lang="ko-KR" altLang="en-US" sz="2400" b="1" dirty="0" smtClean="0">
                <a:solidFill>
                  <a:schemeClr val="tx1">
                    <a:lumMod val="65000"/>
                    <a:lumOff val="35000"/>
                  </a:schemeClr>
                </a:solidFill>
                <a:latin typeface="+mn-ea"/>
                <a:ea typeface="+mn-ea"/>
              </a:rPr>
              <a:t>목차</a:t>
            </a:r>
            <a:endParaRPr lang="ko-KR" altLang="en-US" sz="2400" b="1" dirty="0">
              <a:solidFill>
                <a:schemeClr val="tx1">
                  <a:lumMod val="65000"/>
                  <a:lumOff val="35000"/>
                </a:schemeClr>
              </a:solidFill>
              <a:latin typeface="+mn-ea"/>
              <a:ea typeface="+mn-ea"/>
            </a:endParaRPr>
          </a:p>
        </p:txBody>
      </p:sp>
      <p:sp>
        <p:nvSpPr>
          <p:cNvPr id="2" name="TextBox 1"/>
          <p:cNvSpPr txBox="1"/>
          <p:nvPr/>
        </p:nvSpPr>
        <p:spPr>
          <a:xfrm>
            <a:off x="3728864" y="1916832"/>
            <a:ext cx="4706628" cy="2774157"/>
          </a:xfrm>
          <a:prstGeom prst="rect">
            <a:avLst/>
          </a:prstGeom>
          <a:noFill/>
        </p:spPr>
        <p:txBody>
          <a:bodyPr wrap="square" rtlCol="0">
            <a:spAutoFit/>
          </a:bodyPr>
          <a:lstStyle/>
          <a:p>
            <a:pPr marL="342900" indent="-342900">
              <a:lnSpc>
                <a:spcPct val="200000"/>
              </a:lnSpc>
              <a:buAutoNum type="arabicPeriod"/>
            </a:pPr>
            <a:r>
              <a:rPr lang="ko-KR" altLang="en-US" sz="1800" dirty="0" err="1">
                <a:latin typeface="+mn-ea"/>
                <a:ea typeface="+mn-ea"/>
              </a:rPr>
              <a:t>본이행</a:t>
            </a:r>
            <a:r>
              <a:rPr lang="ko-KR" altLang="en-US" sz="1800" dirty="0">
                <a:latin typeface="+mn-ea"/>
                <a:ea typeface="+mn-ea"/>
              </a:rPr>
              <a:t> 개요</a:t>
            </a:r>
            <a:r>
              <a:rPr lang="en-US" altLang="ko-KR" sz="1800" dirty="0">
                <a:latin typeface="+mn-ea"/>
                <a:ea typeface="+mn-ea"/>
              </a:rPr>
              <a:t>/</a:t>
            </a:r>
            <a:r>
              <a:rPr lang="ko-KR" altLang="en-US" sz="1800" dirty="0">
                <a:latin typeface="+mn-ea"/>
                <a:ea typeface="+mn-ea"/>
              </a:rPr>
              <a:t>목표</a:t>
            </a:r>
            <a:endParaRPr lang="en-US" altLang="ko-KR" sz="1800" dirty="0">
              <a:latin typeface="+mn-ea"/>
              <a:ea typeface="+mn-ea"/>
            </a:endParaRPr>
          </a:p>
          <a:p>
            <a:pPr marL="342900" indent="-342900">
              <a:lnSpc>
                <a:spcPct val="200000"/>
              </a:lnSpc>
              <a:buAutoNum type="arabicPeriod"/>
            </a:pPr>
            <a:r>
              <a:rPr lang="ko-KR" altLang="en-US" sz="1800" dirty="0" err="1">
                <a:latin typeface="+mn-ea"/>
                <a:ea typeface="+mn-ea"/>
              </a:rPr>
              <a:t>본이행</a:t>
            </a:r>
            <a:r>
              <a:rPr lang="ko-KR" altLang="en-US" sz="1800" dirty="0">
                <a:latin typeface="+mn-ea"/>
                <a:ea typeface="+mn-ea"/>
              </a:rPr>
              <a:t> </a:t>
            </a:r>
            <a:r>
              <a:rPr lang="ko-KR" altLang="en-US" sz="1800" dirty="0" smtClean="0">
                <a:latin typeface="+mn-ea"/>
                <a:ea typeface="+mn-ea"/>
              </a:rPr>
              <a:t>사전 준비</a:t>
            </a:r>
            <a:endParaRPr lang="en-US" altLang="ko-KR" sz="1800" dirty="0">
              <a:latin typeface="+mn-ea"/>
              <a:ea typeface="+mn-ea"/>
            </a:endParaRPr>
          </a:p>
          <a:p>
            <a:pPr marL="342900" indent="-342900">
              <a:lnSpc>
                <a:spcPct val="200000"/>
              </a:lnSpc>
              <a:buAutoNum type="arabicPeriod"/>
            </a:pPr>
            <a:r>
              <a:rPr lang="ko-KR" altLang="en-US" sz="1800" dirty="0" err="1">
                <a:latin typeface="+mn-ea"/>
                <a:ea typeface="+mn-ea"/>
              </a:rPr>
              <a:t>본이행</a:t>
            </a:r>
            <a:r>
              <a:rPr lang="ko-KR" altLang="en-US" sz="1800" dirty="0">
                <a:latin typeface="+mn-ea"/>
                <a:ea typeface="+mn-ea"/>
              </a:rPr>
              <a:t> </a:t>
            </a:r>
            <a:r>
              <a:rPr lang="ko-KR" altLang="en-US" sz="1800" dirty="0" smtClean="0">
                <a:latin typeface="+mn-ea"/>
                <a:ea typeface="+mn-ea"/>
              </a:rPr>
              <a:t>상세 일정</a:t>
            </a:r>
            <a:endParaRPr lang="en-US" altLang="ko-KR" sz="1800" dirty="0">
              <a:latin typeface="+mn-ea"/>
              <a:ea typeface="+mn-ea"/>
            </a:endParaRPr>
          </a:p>
          <a:p>
            <a:pPr marL="342900" indent="-342900">
              <a:lnSpc>
                <a:spcPct val="200000"/>
              </a:lnSpc>
              <a:buFontTx/>
              <a:buAutoNum type="arabicPeriod"/>
            </a:pPr>
            <a:r>
              <a:rPr lang="ko-KR" altLang="en-US" sz="1800" dirty="0" smtClean="0">
                <a:latin typeface="+mn-ea"/>
                <a:ea typeface="+mn-ea"/>
              </a:rPr>
              <a:t>개발팀 </a:t>
            </a:r>
            <a:r>
              <a:rPr lang="ko-KR" altLang="en-US" sz="1800" dirty="0">
                <a:latin typeface="+mn-ea"/>
                <a:ea typeface="+mn-ea"/>
              </a:rPr>
              <a:t>이행 계획</a:t>
            </a:r>
          </a:p>
          <a:p>
            <a:pPr marL="342900" indent="-342900">
              <a:lnSpc>
                <a:spcPct val="200000"/>
              </a:lnSpc>
              <a:buFontTx/>
              <a:buAutoNum type="arabicPeriod"/>
            </a:pPr>
            <a:r>
              <a:rPr lang="ko-KR" altLang="en-US" sz="1800" dirty="0" smtClean="0">
                <a:latin typeface="+mn-ea"/>
                <a:ea typeface="+mn-ea"/>
              </a:rPr>
              <a:t>인프라 이행 계획</a:t>
            </a:r>
            <a:endParaRPr lang="en-US" altLang="ko-KR" sz="1800" dirty="0" smtClean="0">
              <a:latin typeface="+mn-ea"/>
              <a:ea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제목 3"/>
          <p:cNvSpPr txBox="1">
            <a:spLocks/>
          </p:cNvSpPr>
          <p:nvPr/>
        </p:nvSpPr>
        <p:spPr>
          <a:xfrm>
            <a:off x="334952" y="453093"/>
            <a:ext cx="8516033" cy="461665"/>
          </a:xfrm>
          <a:prstGeom prst="rect">
            <a:avLst/>
          </a:prstGeom>
        </p:spPr>
        <p:txBody>
          <a:bodyPr/>
          <a:lstStyle>
            <a:lvl1pPr algn="l" defTabSz="844083" rtl="0" eaLnBrk="1" latinLnBrk="1" hangingPunct="1">
              <a:spcBef>
                <a:spcPct val="0"/>
              </a:spcBef>
              <a:buNone/>
              <a:defRPr lang="ko-KR" altLang="en-US" sz="2000" b="1" kern="1200" dirty="0">
                <a:solidFill>
                  <a:schemeClr val="tx1">
                    <a:lumMod val="85000"/>
                    <a:lumOff val="15000"/>
                  </a:schemeClr>
                </a:solidFill>
                <a:latin typeface="+mn-ea"/>
                <a:ea typeface="+mn-ea"/>
                <a:cs typeface="Arial" pitchFamily="34" charset="0"/>
              </a:defRPr>
            </a:lvl1pPr>
          </a:lstStyle>
          <a:p>
            <a:r>
              <a:rPr lang="en-US" altLang="ko-KR" sz="2400" dirty="0" smtClean="0">
                <a:solidFill>
                  <a:schemeClr val="tx1">
                    <a:lumMod val="65000"/>
                    <a:lumOff val="35000"/>
                  </a:schemeClr>
                </a:solidFill>
              </a:rPr>
              <a:t>5.2. </a:t>
            </a:r>
            <a:r>
              <a:rPr lang="ko-KR" altLang="en-US" sz="2400" dirty="0" err="1" smtClean="0">
                <a:solidFill>
                  <a:schemeClr val="tx1">
                    <a:lumMod val="65000"/>
                    <a:lumOff val="35000"/>
                  </a:schemeClr>
                </a:solidFill>
              </a:rPr>
              <a:t>선택적복지시스템</a:t>
            </a:r>
            <a:r>
              <a:rPr lang="en-US" altLang="ko-KR" sz="2400" dirty="0" smtClean="0">
                <a:solidFill>
                  <a:schemeClr val="tx1">
                    <a:lumMod val="65000"/>
                    <a:lumOff val="35000"/>
                  </a:schemeClr>
                </a:solidFill>
              </a:rPr>
              <a:t>&gt; </a:t>
            </a:r>
            <a:r>
              <a:rPr lang="ko-KR" altLang="en-US" sz="2400" dirty="0" smtClean="0">
                <a:solidFill>
                  <a:schemeClr val="tx1">
                    <a:lumMod val="65000"/>
                    <a:lumOff val="35000"/>
                  </a:schemeClr>
                </a:solidFill>
              </a:rPr>
              <a:t>논리구성</a:t>
            </a:r>
            <a:endParaRPr lang="ko-KR" altLang="en-US" sz="1800" dirty="0">
              <a:solidFill>
                <a:schemeClr val="tx1">
                  <a:lumMod val="65000"/>
                  <a:lumOff val="35000"/>
                </a:schemeClr>
              </a:solidFill>
            </a:endParaRPr>
          </a:p>
        </p:txBody>
      </p:sp>
      <p:sp>
        <p:nvSpPr>
          <p:cNvPr id="141" name="직사각형 140"/>
          <p:cNvSpPr/>
          <p:nvPr/>
        </p:nvSpPr>
        <p:spPr>
          <a:xfrm>
            <a:off x="416496" y="1052736"/>
            <a:ext cx="8907980" cy="51384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2" name="AutoShape 264"/>
          <p:cNvSpPr>
            <a:spLocks noChangeArrowheads="1"/>
          </p:cNvSpPr>
          <p:nvPr/>
        </p:nvSpPr>
        <p:spPr bwMode="auto">
          <a:xfrm>
            <a:off x="7113240" y="1246047"/>
            <a:ext cx="2012225" cy="4892876"/>
          </a:xfrm>
          <a:prstGeom prst="roundRect">
            <a:avLst>
              <a:gd name="adj" fmla="val 0"/>
            </a:avLst>
          </a:prstGeom>
          <a:noFill/>
          <a:ln w="25400" cap="flat" cmpd="sng" algn="ctr">
            <a:solidFill>
              <a:sysClr val="window" lastClr="FFFFFF">
                <a:lumMod val="75000"/>
              </a:sysClr>
            </a:solidFill>
            <a:prstDash val="solid"/>
            <a:headEnd/>
            <a:tailEnd/>
          </a:ln>
          <a:effectLst/>
        </p:spPr>
        <p:txBody>
          <a:bodyPr wrap="none" lIns="91407" tIns="45704" rIns="91407" bIns="45704" anchor="ctr"/>
          <a:lstStyle/>
          <a:p>
            <a:pPr defTabSz="914070" fontAlgn="auto" latinLnBrk="0">
              <a:spcBef>
                <a:spcPts val="0"/>
              </a:spcBef>
              <a:spcAft>
                <a:spcPts val="0"/>
              </a:spcAft>
              <a:defRPr/>
            </a:pPr>
            <a:endParaRPr kumimoji="0" lang="ko-KR" altLang="en-US" sz="800" b="1" kern="0" dirty="0" smtClean="0">
              <a:solidFill>
                <a:srgbClr val="000000"/>
              </a:solidFill>
              <a:latin typeface="맑은 고딕"/>
              <a:ea typeface="맑은 고딕" panose="020B0503020000020004" pitchFamily="50" charset="-127"/>
            </a:endParaRPr>
          </a:p>
        </p:txBody>
      </p:sp>
      <p:sp>
        <p:nvSpPr>
          <p:cNvPr id="143" name="AutoShape 264"/>
          <p:cNvSpPr>
            <a:spLocks noChangeArrowheads="1"/>
          </p:cNvSpPr>
          <p:nvPr/>
        </p:nvSpPr>
        <p:spPr bwMode="auto">
          <a:xfrm>
            <a:off x="7678941" y="1875183"/>
            <a:ext cx="1162491" cy="874927"/>
          </a:xfrm>
          <a:prstGeom prst="roundRect">
            <a:avLst>
              <a:gd name="adj" fmla="val 0"/>
            </a:avLst>
          </a:prstGeom>
          <a:solidFill>
            <a:schemeClr val="bg1"/>
          </a:solidFill>
          <a:ln w="25400" cap="flat" cmpd="sng" algn="ctr">
            <a:solidFill>
              <a:sysClr val="window" lastClr="FFFFFF">
                <a:lumMod val="75000"/>
              </a:sysClr>
            </a:solidFill>
            <a:prstDash val="solid"/>
            <a:headEnd/>
            <a:tailEnd/>
          </a:ln>
          <a:effectLst/>
        </p:spPr>
        <p:txBody>
          <a:bodyPr wrap="none" anchor="ctr"/>
          <a:lstStyle/>
          <a:p>
            <a:pPr defTabSz="914400" fontAlgn="auto" latinLnBrk="0">
              <a:spcBef>
                <a:spcPts val="0"/>
              </a:spcBef>
              <a:spcAft>
                <a:spcPts val="0"/>
              </a:spcAft>
              <a:defRPr/>
            </a:pPr>
            <a:endParaRPr kumimoji="0" lang="ko-KR" altLang="en-US" sz="800" b="1" kern="0" dirty="0" smtClean="0">
              <a:solidFill>
                <a:srgbClr val="000000"/>
              </a:solidFill>
              <a:latin typeface="맑은 고딕"/>
              <a:ea typeface="맑은 고딕" panose="020B0503020000020004" pitchFamily="50" charset="-127"/>
            </a:endParaRPr>
          </a:p>
        </p:txBody>
      </p:sp>
      <p:sp>
        <p:nvSpPr>
          <p:cNvPr id="144" name="TextBox 143"/>
          <p:cNvSpPr txBox="1"/>
          <p:nvPr/>
        </p:nvSpPr>
        <p:spPr>
          <a:xfrm>
            <a:off x="7911367" y="2150118"/>
            <a:ext cx="874253" cy="215444"/>
          </a:xfrm>
          <a:prstGeom prst="rect">
            <a:avLst/>
          </a:prstGeom>
          <a:solidFill>
            <a:sysClr val="window" lastClr="FFFFFF"/>
          </a:solidFill>
        </p:spPr>
        <p:txBody>
          <a:bodyPr wrap="square" rtlCol="0">
            <a:spAutoFit/>
          </a:bodyPr>
          <a:lstStyle/>
          <a:p>
            <a:pPr algn="ctr" defTabSz="914400" fontAlgn="auto" latinLnBrk="0">
              <a:spcBef>
                <a:spcPts val="0"/>
              </a:spcBef>
              <a:spcAft>
                <a:spcPts val="0"/>
              </a:spcAft>
              <a:defRPr/>
            </a:pPr>
            <a:r>
              <a:rPr kumimoji="0" lang="en-US" altLang="ko-KR" sz="800" u="sng" kern="0" dirty="0" smtClean="0">
                <a:solidFill>
                  <a:prstClr val="black"/>
                </a:solidFill>
                <a:latin typeface="맑은 고딕"/>
                <a:ea typeface="맑은 고딕" panose="020B0503020000020004" pitchFamily="50" charset="-127"/>
              </a:rPr>
              <a:t>Oracle Linux</a:t>
            </a:r>
            <a:endParaRPr kumimoji="0" lang="ko-KR" altLang="en-US" sz="800" u="sng" kern="0" dirty="0" smtClean="0">
              <a:solidFill>
                <a:prstClr val="black"/>
              </a:solidFill>
              <a:latin typeface="맑은 고딕"/>
              <a:ea typeface="맑은 고딕" panose="020B0503020000020004" pitchFamily="50" charset="-127"/>
            </a:endParaRPr>
          </a:p>
        </p:txBody>
      </p:sp>
      <p:sp>
        <p:nvSpPr>
          <p:cNvPr id="145" name="직사각형 144"/>
          <p:cNvSpPr/>
          <p:nvPr/>
        </p:nvSpPr>
        <p:spPr>
          <a:xfrm>
            <a:off x="7795451" y="2216339"/>
            <a:ext cx="180000" cy="180000"/>
          </a:xfrm>
          <a:prstGeom prst="rect">
            <a:avLst/>
          </a:prstGeom>
          <a:solidFill>
            <a:srgbClr val="FFC000"/>
          </a:solidFill>
          <a:ln w="3810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1"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146" name="AutoShape 264"/>
          <p:cNvSpPr>
            <a:spLocks noChangeArrowheads="1"/>
          </p:cNvSpPr>
          <p:nvPr/>
        </p:nvSpPr>
        <p:spPr bwMode="auto">
          <a:xfrm>
            <a:off x="1263325" y="1402386"/>
            <a:ext cx="80962" cy="4795870"/>
          </a:xfrm>
          <a:prstGeom prst="roundRect">
            <a:avLst>
              <a:gd name="adj" fmla="val 0"/>
            </a:avLst>
          </a:prstGeom>
          <a:solidFill>
            <a:sysClr val="window" lastClr="FFFFFF"/>
          </a:solidFill>
          <a:ln w="25400" cap="flat" cmpd="sng" algn="ctr">
            <a:no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800" b="1" i="0" u="none" strike="noStrike" kern="0" cap="none" spc="0" normalizeH="0" baseline="0" noProof="0" dirty="0" smtClean="0">
              <a:ln>
                <a:noFill/>
              </a:ln>
              <a:solidFill>
                <a:srgbClr val="000000"/>
              </a:solidFill>
              <a:effectLst/>
              <a:uLnTx/>
              <a:uFillTx/>
              <a:latin typeface="맑은 고딕"/>
              <a:ea typeface="맑은 고딕" panose="020B0503020000020004" pitchFamily="50" charset="-127"/>
            </a:endParaRPr>
          </a:p>
        </p:txBody>
      </p:sp>
      <p:sp>
        <p:nvSpPr>
          <p:cNvPr id="147" name="TextBox 146"/>
          <p:cNvSpPr txBox="1"/>
          <p:nvPr/>
        </p:nvSpPr>
        <p:spPr>
          <a:xfrm>
            <a:off x="7911367" y="1916911"/>
            <a:ext cx="874253" cy="215411"/>
          </a:xfrm>
          <a:prstGeom prst="rect">
            <a:avLst/>
          </a:prstGeom>
          <a:solidFill>
            <a:sysClr val="window" lastClr="FFFFFF"/>
          </a:solidFill>
        </p:spPr>
        <p:txBody>
          <a:bodyPr wrap="square" lIns="91407" tIns="45704" rIns="91407" bIns="45704" rtlCol="0">
            <a:spAutoFit/>
          </a:bodyPr>
          <a:lstStyle/>
          <a:p>
            <a:pPr algn="ctr" defTabSz="914070" fontAlgn="auto" latinLnBrk="0">
              <a:spcBef>
                <a:spcPts val="0"/>
              </a:spcBef>
              <a:spcAft>
                <a:spcPts val="0"/>
              </a:spcAft>
              <a:defRPr/>
            </a:pPr>
            <a:r>
              <a:rPr kumimoji="0" lang="en-US" altLang="ko-KR" sz="800" u="sng" kern="0" dirty="0" smtClean="0">
                <a:solidFill>
                  <a:prstClr val="black"/>
                </a:solidFill>
                <a:latin typeface="맑은 고딕"/>
                <a:ea typeface="맑은 고딕" panose="020B0503020000020004" pitchFamily="50" charset="-127"/>
              </a:rPr>
              <a:t>Win2012 R2</a:t>
            </a:r>
            <a:endParaRPr kumimoji="0" lang="ko-KR" altLang="en-US" sz="800" u="sng" kern="0" dirty="0" smtClean="0">
              <a:solidFill>
                <a:prstClr val="black"/>
              </a:solidFill>
              <a:latin typeface="맑은 고딕"/>
              <a:ea typeface="맑은 고딕" panose="020B0503020000020004" pitchFamily="50" charset="-127"/>
            </a:endParaRPr>
          </a:p>
        </p:txBody>
      </p:sp>
      <p:sp>
        <p:nvSpPr>
          <p:cNvPr id="148" name="직사각형 147"/>
          <p:cNvSpPr/>
          <p:nvPr/>
        </p:nvSpPr>
        <p:spPr>
          <a:xfrm>
            <a:off x="1060689" y="3187208"/>
            <a:ext cx="857256" cy="714380"/>
          </a:xfrm>
          <a:prstGeom prst="rect">
            <a:avLst/>
          </a:prstGeom>
          <a:solidFill>
            <a:srgbClr val="1428A0">
              <a:lumMod val="60000"/>
              <a:lumOff val="40000"/>
            </a:srgbClr>
          </a:solidFill>
          <a:ln w="6350" cap="flat" cmpd="sng" algn="ctr">
            <a:solidFill>
              <a:srgbClr val="1428A0">
                <a:lumMod val="20000"/>
                <a:lumOff val="80000"/>
              </a:srgbClr>
            </a:solidFill>
            <a:prstDash val="solid"/>
          </a:ln>
          <a:effectLst/>
        </p:spPr>
        <p:txBody>
          <a:bodyPr lIns="91407" tIns="45704" rIns="91407" bIns="45704"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rPr>
              <a:t>WEB</a:t>
            </a:r>
            <a:endParaRPr kumimoji="0" lang="ko-KR" altLang="en-US"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endParaRPr>
          </a:p>
        </p:txBody>
      </p:sp>
      <p:sp>
        <p:nvSpPr>
          <p:cNvPr id="149" name="직사각형 148"/>
          <p:cNvSpPr/>
          <p:nvPr/>
        </p:nvSpPr>
        <p:spPr>
          <a:xfrm>
            <a:off x="1060689" y="3472961"/>
            <a:ext cx="857256" cy="428628"/>
          </a:xfrm>
          <a:prstGeom prst="rect">
            <a:avLst/>
          </a:prstGeom>
          <a:solidFill>
            <a:srgbClr val="1428A0">
              <a:lumMod val="20000"/>
              <a:lumOff val="80000"/>
            </a:srgbClr>
          </a:solidFill>
          <a:ln w="6350" cap="flat" cmpd="sng" algn="ctr">
            <a:solidFill>
              <a:srgbClr val="1428A0">
                <a:lumMod val="20000"/>
                <a:lumOff val="80000"/>
              </a:srgb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2c / 64G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titcwb0a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40.10.22.157</a:t>
            </a:r>
            <a:endParaRPr kumimoji="0" lang="ko-KR" altLang="en-US"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endParaRPr>
          </a:p>
        </p:txBody>
      </p:sp>
      <p:sp>
        <p:nvSpPr>
          <p:cNvPr id="150" name="직사각형 149"/>
          <p:cNvSpPr/>
          <p:nvPr/>
        </p:nvSpPr>
        <p:spPr>
          <a:xfrm>
            <a:off x="1060691" y="3187208"/>
            <a:ext cx="180000" cy="180000"/>
          </a:xfrm>
          <a:prstGeom prst="rect">
            <a:avLst/>
          </a:prstGeom>
          <a:solidFill>
            <a:srgbClr val="FFC000"/>
          </a:solidFill>
          <a:ln w="28575" cap="flat" cmpd="sng" algn="ctr">
            <a:solidFill>
              <a:sysClr val="window" lastClr="FFFFFF">
                <a:lumMod val="75000"/>
              </a:sys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1"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151" name="직사각형 150"/>
          <p:cNvSpPr/>
          <p:nvPr/>
        </p:nvSpPr>
        <p:spPr>
          <a:xfrm>
            <a:off x="1060689" y="4044464"/>
            <a:ext cx="857256" cy="714380"/>
          </a:xfrm>
          <a:prstGeom prst="rect">
            <a:avLst/>
          </a:prstGeom>
          <a:solidFill>
            <a:srgbClr val="1428A0">
              <a:lumMod val="60000"/>
              <a:lumOff val="40000"/>
            </a:srgbClr>
          </a:solidFill>
          <a:ln w="6350" cap="flat" cmpd="sng" algn="ctr">
            <a:solidFill>
              <a:srgbClr val="1428A0">
                <a:lumMod val="20000"/>
                <a:lumOff val="80000"/>
              </a:srgbClr>
            </a:solidFill>
            <a:prstDash val="solid"/>
          </a:ln>
          <a:effectLst/>
        </p:spPr>
        <p:txBody>
          <a:bodyPr lIns="91407" tIns="45704" rIns="91407" bIns="45704"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rPr>
              <a:t>WAS</a:t>
            </a:r>
            <a:endParaRPr kumimoji="0" lang="ko-KR" altLang="en-US"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endParaRPr>
          </a:p>
        </p:txBody>
      </p:sp>
      <p:sp>
        <p:nvSpPr>
          <p:cNvPr id="152" name="직사각형 151"/>
          <p:cNvSpPr/>
          <p:nvPr/>
        </p:nvSpPr>
        <p:spPr>
          <a:xfrm>
            <a:off x="1060689" y="4330216"/>
            <a:ext cx="857256" cy="428628"/>
          </a:xfrm>
          <a:prstGeom prst="rect">
            <a:avLst/>
          </a:prstGeom>
          <a:solidFill>
            <a:srgbClr val="1428A0">
              <a:lumMod val="20000"/>
              <a:lumOff val="80000"/>
            </a:srgbClr>
          </a:solidFill>
          <a:ln w="6350" cap="flat" cmpd="sng" algn="ctr">
            <a:solidFill>
              <a:srgbClr val="1428A0">
                <a:lumMod val="20000"/>
                <a:lumOff val="80000"/>
              </a:srgb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3c / 168G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titcap0a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40.10.22.156</a:t>
            </a:r>
            <a:endParaRPr kumimoji="0" lang="ko-KR" altLang="en-US"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153" name="직사각형 152"/>
          <p:cNvSpPr/>
          <p:nvPr/>
        </p:nvSpPr>
        <p:spPr>
          <a:xfrm>
            <a:off x="1060691" y="4044464"/>
            <a:ext cx="180000" cy="180000"/>
          </a:xfrm>
          <a:prstGeom prst="rect">
            <a:avLst/>
          </a:prstGeom>
          <a:solidFill>
            <a:srgbClr val="FFC000"/>
          </a:solidFill>
          <a:ln w="28575" cap="flat" cmpd="sng" algn="ctr">
            <a:solidFill>
              <a:sysClr val="window" lastClr="FFFFFF">
                <a:lumMod val="75000"/>
              </a:sys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1"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154" name="직사각형 153"/>
          <p:cNvSpPr/>
          <p:nvPr/>
        </p:nvSpPr>
        <p:spPr>
          <a:xfrm>
            <a:off x="556634" y="5138264"/>
            <a:ext cx="857256" cy="857256"/>
          </a:xfrm>
          <a:prstGeom prst="rect">
            <a:avLst/>
          </a:prstGeom>
          <a:solidFill>
            <a:srgbClr val="1428A0">
              <a:lumMod val="60000"/>
              <a:lumOff val="40000"/>
            </a:srgbClr>
          </a:solidFill>
          <a:ln w="6350" cap="flat" cmpd="sng" algn="ctr">
            <a:solidFill>
              <a:srgbClr val="1428A0">
                <a:lumMod val="20000"/>
                <a:lumOff val="80000"/>
              </a:srgbClr>
            </a:solidFill>
            <a:prstDash val="solid"/>
          </a:ln>
          <a:effectLst/>
        </p:spPr>
        <p:txBody>
          <a:bodyPr lIns="91407" tIns="45704" rIns="91407" bIns="45704"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rPr>
              <a:t>DB</a:t>
            </a:r>
            <a:endParaRPr kumimoji="0" lang="ko-KR" altLang="en-US"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endParaRPr>
          </a:p>
        </p:txBody>
      </p:sp>
      <p:sp>
        <p:nvSpPr>
          <p:cNvPr id="155" name="직사각형 154"/>
          <p:cNvSpPr/>
          <p:nvPr/>
        </p:nvSpPr>
        <p:spPr>
          <a:xfrm>
            <a:off x="556634" y="5424016"/>
            <a:ext cx="857256" cy="571504"/>
          </a:xfrm>
          <a:prstGeom prst="rect">
            <a:avLst/>
          </a:prstGeom>
          <a:solidFill>
            <a:srgbClr val="1428A0">
              <a:lumMod val="20000"/>
              <a:lumOff val="80000"/>
            </a:srgbClr>
          </a:solidFill>
          <a:ln w="6350" cap="flat" cmpd="sng" algn="ctr">
            <a:solidFill>
              <a:srgbClr val="1428A0">
                <a:lumMod val="20000"/>
                <a:lumOff val="80000"/>
              </a:srgb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2c / 64G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titcdb0a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40.10.22.58</a:t>
            </a:r>
            <a:endParaRPr kumimoji="0" lang="ko-KR" altLang="en-US"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156" name="직사각형 155"/>
          <p:cNvSpPr/>
          <p:nvPr/>
        </p:nvSpPr>
        <p:spPr>
          <a:xfrm>
            <a:off x="556636" y="5138264"/>
            <a:ext cx="180000" cy="180000"/>
          </a:xfrm>
          <a:prstGeom prst="rect">
            <a:avLst/>
          </a:prstGeom>
          <a:solidFill>
            <a:srgbClr val="FFC000"/>
          </a:solidFill>
          <a:ln w="28575" cap="flat" cmpd="sng" algn="ctr">
            <a:solidFill>
              <a:sysClr val="window" lastClr="FFFFFF">
                <a:lumMod val="75000"/>
              </a:sys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1"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cxnSp>
        <p:nvCxnSpPr>
          <p:cNvPr id="157" name="직선 화살표 연결선 156"/>
          <p:cNvCxnSpPr>
            <a:stCxn id="149" idx="2"/>
            <a:endCxn id="151" idx="0"/>
          </p:cNvCxnSpPr>
          <p:nvPr/>
        </p:nvCxnSpPr>
        <p:spPr>
          <a:xfrm rot="5400000">
            <a:off x="1417879" y="3973026"/>
            <a:ext cx="142876" cy="1588"/>
          </a:xfrm>
          <a:prstGeom prst="straightConnector1">
            <a:avLst/>
          </a:prstGeom>
          <a:noFill/>
          <a:ln w="6350" cap="flat" cmpd="sng" algn="ctr">
            <a:solidFill>
              <a:sysClr val="windowText" lastClr="000000"/>
            </a:solidFill>
            <a:prstDash val="solid"/>
            <a:tailEnd type="triangle"/>
          </a:ln>
          <a:effectLst/>
        </p:spPr>
      </p:cxnSp>
      <p:cxnSp>
        <p:nvCxnSpPr>
          <p:cNvPr id="158" name="직선 화살표 연결선 157"/>
          <p:cNvCxnSpPr>
            <a:stCxn id="152" idx="2"/>
            <a:endCxn id="154" idx="0"/>
          </p:cNvCxnSpPr>
          <p:nvPr/>
        </p:nvCxnSpPr>
        <p:spPr>
          <a:xfrm flipH="1">
            <a:off x="985262" y="4758844"/>
            <a:ext cx="504055" cy="379420"/>
          </a:xfrm>
          <a:prstGeom prst="straightConnector1">
            <a:avLst/>
          </a:prstGeom>
          <a:noFill/>
          <a:ln w="6350" cap="flat" cmpd="sng" algn="ctr">
            <a:solidFill>
              <a:sysClr val="windowText" lastClr="000000"/>
            </a:solidFill>
            <a:prstDash val="solid"/>
            <a:tailEnd type="triangle"/>
          </a:ln>
          <a:effectLst/>
        </p:spPr>
      </p:cxnSp>
      <p:sp>
        <p:nvSpPr>
          <p:cNvPr id="159" name="AutoShape 264"/>
          <p:cNvSpPr>
            <a:spLocks noChangeArrowheads="1"/>
          </p:cNvSpPr>
          <p:nvPr/>
        </p:nvSpPr>
        <p:spPr bwMode="auto">
          <a:xfrm>
            <a:off x="488504" y="1246660"/>
            <a:ext cx="2105291" cy="4892876"/>
          </a:xfrm>
          <a:prstGeom prst="roundRect">
            <a:avLst>
              <a:gd name="adj" fmla="val 0"/>
            </a:avLst>
          </a:prstGeom>
          <a:noFill/>
          <a:ln w="25400" cap="flat" cmpd="sng" algn="ctr">
            <a:solidFill>
              <a:sysClr val="window" lastClr="FFFFFF">
                <a:lumMod val="75000"/>
              </a:sysClr>
            </a:solidFill>
            <a:prstDash val="solid"/>
            <a:headEnd/>
            <a:tailEnd/>
          </a:ln>
          <a:effectLst/>
        </p:spPr>
        <p:txBody>
          <a:bodyPr wrap="none" lIns="91407" tIns="45704" rIns="91407" bIns="45704" anchor="ctr"/>
          <a:lstStyle/>
          <a:p>
            <a:pPr defTabSz="914070" fontAlgn="auto" latinLnBrk="0">
              <a:spcBef>
                <a:spcPts val="0"/>
              </a:spcBef>
              <a:spcAft>
                <a:spcPts val="0"/>
              </a:spcAft>
              <a:defRPr/>
            </a:pPr>
            <a:endParaRPr kumimoji="0" lang="ko-KR" altLang="en-US" sz="800" b="1" kern="0" dirty="0" smtClean="0">
              <a:solidFill>
                <a:srgbClr val="000000"/>
              </a:solidFill>
              <a:latin typeface="맑은 고딕"/>
              <a:ea typeface="맑은 고딕" panose="020B0503020000020004" pitchFamily="50" charset="-127"/>
            </a:endParaRPr>
          </a:p>
        </p:txBody>
      </p:sp>
      <p:sp>
        <p:nvSpPr>
          <p:cNvPr id="160" name="TextBox 159"/>
          <p:cNvSpPr txBox="1"/>
          <p:nvPr/>
        </p:nvSpPr>
        <p:spPr>
          <a:xfrm>
            <a:off x="1025792" y="1197365"/>
            <a:ext cx="974880" cy="246189"/>
          </a:xfrm>
          <a:prstGeom prst="rect">
            <a:avLst/>
          </a:prstGeom>
          <a:solidFill>
            <a:schemeClr val="bg1">
              <a:lumMod val="75000"/>
            </a:schemeClr>
          </a:solidFill>
        </p:spPr>
        <p:txBody>
          <a:bodyPr wrap="none" lIns="91407" tIns="45704" rIns="91407" bIns="45704" rtlCol="0">
            <a:spAutoFit/>
          </a:bodyPr>
          <a:lstStyle/>
          <a:p>
            <a:pPr defTabSz="914070" fontAlgn="auto" latinLnBrk="0">
              <a:spcBef>
                <a:spcPts val="0"/>
              </a:spcBef>
              <a:spcAft>
                <a:spcPts val="0"/>
              </a:spcAft>
              <a:defRPr/>
            </a:pPr>
            <a:r>
              <a:rPr kumimoji="0" lang="en-US" altLang="ko-KR" b="1" u="sng" kern="0" dirty="0" smtClean="0">
                <a:solidFill>
                  <a:prstClr val="black"/>
                </a:solidFill>
                <a:latin typeface="맑은 고딕"/>
                <a:ea typeface="맑은 고딕" panose="020B0503020000020004" pitchFamily="50" charset="-127"/>
              </a:rPr>
              <a:t>[</a:t>
            </a:r>
            <a:r>
              <a:rPr kumimoji="0" lang="ko-KR" altLang="en-US" b="1" u="sng" kern="0" dirty="0" smtClean="0">
                <a:solidFill>
                  <a:prstClr val="black"/>
                </a:solidFill>
                <a:latin typeface="맑은 고딕"/>
                <a:ea typeface="맑은 고딕" panose="020B0503020000020004" pitchFamily="50" charset="-127"/>
              </a:rPr>
              <a:t>개발</a:t>
            </a:r>
            <a:r>
              <a:rPr kumimoji="0" lang="en-US" altLang="ko-KR" b="1" u="sng" kern="0" dirty="0" smtClean="0">
                <a:solidFill>
                  <a:prstClr val="black"/>
                </a:solidFill>
                <a:latin typeface="맑은 고딕"/>
                <a:ea typeface="맑은 고딕" panose="020B0503020000020004" pitchFamily="50" charset="-127"/>
              </a:rPr>
              <a:t>/</a:t>
            </a:r>
            <a:r>
              <a:rPr kumimoji="0" lang="ko-KR" altLang="en-US" b="1" u="sng" kern="0" dirty="0" smtClean="0">
                <a:solidFill>
                  <a:prstClr val="black"/>
                </a:solidFill>
                <a:latin typeface="맑은 고딕"/>
                <a:ea typeface="맑은 고딕" panose="020B0503020000020004" pitchFamily="50" charset="-127"/>
              </a:rPr>
              <a:t>테스트</a:t>
            </a:r>
            <a:r>
              <a:rPr kumimoji="0" lang="en-US" altLang="ko-KR" b="1" u="sng" kern="0" dirty="0" smtClean="0">
                <a:solidFill>
                  <a:prstClr val="black"/>
                </a:solidFill>
                <a:latin typeface="맑은 고딕"/>
                <a:ea typeface="맑은 고딕" panose="020B0503020000020004" pitchFamily="50" charset="-127"/>
              </a:rPr>
              <a:t>]</a:t>
            </a:r>
            <a:endParaRPr kumimoji="0" lang="ko-KR" altLang="en-US" b="1" u="sng" kern="0" dirty="0" smtClean="0">
              <a:solidFill>
                <a:prstClr val="black"/>
              </a:solidFill>
              <a:latin typeface="맑은 고딕"/>
              <a:ea typeface="맑은 고딕" panose="020B0503020000020004" pitchFamily="50" charset="-127"/>
            </a:endParaRPr>
          </a:p>
        </p:txBody>
      </p:sp>
      <p:sp>
        <p:nvSpPr>
          <p:cNvPr id="161" name="직사각형 160"/>
          <p:cNvSpPr/>
          <p:nvPr/>
        </p:nvSpPr>
        <p:spPr>
          <a:xfrm>
            <a:off x="2793440" y="3188555"/>
            <a:ext cx="857256" cy="809054"/>
          </a:xfrm>
          <a:prstGeom prst="rect">
            <a:avLst/>
          </a:prstGeom>
          <a:solidFill>
            <a:srgbClr val="1428A0">
              <a:lumMod val="60000"/>
              <a:lumOff val="40000"/>
            </a:srgbClr>
          </a:solidFill>
          <a:ln w="6350" cap="flat" cmpd="sng" algn="ctr">
            <a:solidFill>
              <a:srgbClr val="1428A0">
                <a:lumMod val="20000"/>
                <a:lumOff val="80000"/>
              </a:srgbClr>
            </a:solidFill>
            <a:prstDash val="solid"/>
          </a:ln>
          <a:effectLst/>
        </p:spPr>
        <p:txBody>
          <a:bodyPr lIns="91407" tIns="45704" rIns="91407" bIns="45704"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rPr>
              <a:t>WEB1</a:t>
            </a:r>
            <a:endParaRPr kumimoji="0" lang="ko-KR" altLang="en-US"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endParaRPr>
          </a:p>
        </p:txBody>
      </p:sp>
      <p:sp>
        <p:nvSpPr>
          <p:cNvPr id="162" name="직사각형 161"/>
          <p:cNvSpPr/>
          <p:nvPr/>
        </p:nvSpPr>
        <p:spPr>
          <a:xfrm>
            <a:off x="2793440" y="3474308"/>
            <a:ext cx="857256" cy="523302"/>
          </a:xfrm>
          <a:prstGeom prst="rect">
            <a:avLst/>
          </a:prstGeom>
          <a:solidFill>
            <a:srgbClr val="1428A0">
              <a:lumMod val="20000"/>
              <a:lumOff val="80000"/>
            </a:srgbClr>
          </a:solidFill>
          <a:ln w="6350" cap="flat" cmpd="sng" algn="ctr">
            <a:solidFill>
              <a:srgbClr val="1428A0">
                <a:lumMod val="20000"/>
                <a:lumOff val="80000"/>
              </a:srgb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2c / 32G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pitcwb0a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ko-KR" altLang="en-US"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공인</a:t>
            </a:r>
            <a:endPar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40.225.192.40</a:t>
            </a:r>
            <a:endParaRPr kumimoji="0" lang="ko-KR" altLang="en-US"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163" name="직사각형 162"/>
          <p:cNvSpPr/>
          <p:nvPr/>
        </p:nvSpPr>
        <p:spPr>
          <a:xfrm>
            <a:off x="3793573" y="3188555"/>
            <a:ext cx="857256" cy="809054"/>
          </a:xfrm>
          <a:prstGeom prst="rect">
            <a:avLst/>
          </a:prstGeom>
          <a:solidFill>
            <a:srgbClr val="1428A0">
              <a:lumMod val="60000"/>
              <a:lumOff val="40000"/>
            </a:srgbClr>
          </a:solidFill>
          <a:ln w="6350" cap="flat" cmpd="sng" algn="ctr">
            <a:solidFill>
              <a:srgbClr val="1428A0">
                <a:lumMod val="20000"/>
                <a:lumOff val="80000"/>
              </a:srgbClr>
            </a:solidFill>
            <a:prstDash val="solid"/>
          </a:ln>
          <a:effectLst/>
        </p:spPr>
        <p:txBody>
          <a:bodyPr lIns="91407" tIns="45704" rIns="91407" bIns="45704"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rPr>
              <a:t>WEB2</a:t>
            </a:r>
            <a:endParaRPr kumimoji="0" lang="ko-KR" altLang="en-US"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endParaRPr>
          </a:p>
        </p:txBody>
      </p:sp>
      <p:sp>
        <p:nvSpPr>
          <p:cNvPr id="164" name="직사각형 163"/>
          <p:cNvSpPr/>
          <p:nvPr/>
        </p:nvSpPr>
        <p:spPr>
          <a:xfrm>
            <a:off x="3793573" y="3474308"/>
            <a:ext cx="857256" cy="523302"/>
          </a:xfrm>
          <a:prstGeom prst="rect">
            <a:avLst/>
          </a:prstGeom>
          <a:solidFill>
            <a:srgbClr val="1428A0">
              <a:lumMod val="20000"/>
              <a:lumOff val="80000"/>
            </a:srgbClr>
          </a:solidFill>
          <a:ln w="6350" cap="flat" cmpd="sng" algn="ctr">
            <a:solidFill>
              <a:srgbClr val="1428A0">
                <a:lumMod val="20000"/>
                <a:lumOff val="80000"/>
              </a:srgb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2c / 32G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pitcwb0a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ko-KR" altLang="en-US"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공인</a:t>
            </a:r>
            <a:endPar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40.225.192.41</a:t>
            </a:r>
            <a:endParaRPr kumimoji="0" lang="ko-KR" altLang="en-US"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165" name="직사각형 164"/>
          <p:cNvSpPr/>
          <p:nvPr/>
        </p:nvSpPr>
        <p:spPr>
          <a:xfrm>
            <a:off x="2793440" y="4140485"/>
            <a:ext cx="857256" cy="714380"/>
          </a:xfrm>
          <a:prstGeom prst="rect">
            <a:avLst/>
          </a:prstGeom>
          <a:solidFill>
            <a:srgbClr val="1428A0">
              <a:lumMod val="60000"/>
              <a:lumOff val="40000"/>
            </a:srgbClr>
          </a:solidFill>
          <a:ln w="6350" cap="flat" cmpd="sng" algn="ctr">
            <a:solidFill>
              <a:srgbClr val="1428A0">
                <a:lumMod val="20000"/>
                <a:lumOff val="80000"/>
              </a:srgbClr>
            </a:solidFill>
            <a:prstDash val="solid"/>
          </a:ln>
          <a:effectLst/>
        </p:spPr>
        <p:txBody>
          <a:bodyPr lIns="91407" tIns="45704" rIns="91407" bIns="45704"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rPr>
              <a:t>WAS1</a:t>
            </a:r>
            <a:endParaRPr kumimoji="0" lang="ko-KR" altLang="en-US"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endParaRPr>
          </a:p>
        </p:txBody>
      </p:sp>
      <p:sp>
        <p:nvSpPr>
          <p:cNvPr id="166" name="직사각형 165"/>
          <p:cNvSpPr/>
          <p:nvPr/>
        </p:nvSpPr>
        <p:spPr>
          <a:xfrm>
            <a:off x="2793440" y="4426237"/>
            <a:ext cx="857256" cy="428628"/>
          </a:xfrm>
          <a:prstGeom prst="rect">
            <a:avLst/>
          </a:prstGeom>
          <a:solidFill>
            <a:srgbClr val="1428A0">
              <a:lumMod val="20000"/>
              <a:lumOff val="80000"/>
            </a:srgbClr>
          </a:solidFill>
          <a:ln w="6350" cap="flat" cmpd="sng" algn="ctr">
            <a:solidFill>
              <a:srgbClr val="1428A0">
                <a:lumMod val="20000"/>
                <a:lumOff val="80000"/>
              </a:srgb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2c / 36G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pitcap0a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40.226.150.103</a:t>
            </a:r>
            <a:endParaRPr kumimoji="0" lang="ko-KR" altLang="en-US"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167" name="직사각형 166"/>
          <p:cNvSpPr/>
          <p:nvPr/>
        </p:nvSpPr>
        <p:spPr>
          <a:xfrm>
            <a:off x="2778621" y="4119395"/>
            <a:ext cx="180000" cy="180000"/>
          </a:xfrm>
          <a:prstGeom prst="rect">
            <a:avLst/>
          </a:prstGeom>
          <a:solidFill>
            <a:srgbClr val="FFC000"/>
          </a:solidFill>
          <a:ln w="28575" cap="flat" cmpd="sng" algn="ctr">
            <a:solidFill>
              <a:sysClr val="window" lastClr="FFFFFF">
                <a:lumMod val="75000"/>
              </a:sys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1"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168" name="직사각형 167"/>
          <p:cNvSpPr/>
          <p:nvPr/>
        </p:nvSpPr>
        <p:spPr>
          <a:xfrm>
            <a:off x="3793573" y="4140485"/>
            <a:ext cx="857256" cy="714380"/>
          </a:xfrm>
          <a:prstGeom prst="rect">
            <a:avLst/>
          </a:prstGeom>
          <a:solidFill>
            <a:srgbClr val="1428A0">
              <a:lumMod val="60000"/>
              <a:lumOff val="40000"/>
            </a:srgbClr>
          </a:solidFill>
          <a:ln w="6350" cap="flat" cmpd="sng" algn="ctr">
            <a:solidFill>
              <a:srgbClr val="1428A0">
                <a:lumMod val="20000"/>
                <a:lumOff val="80000"/>
              </a:srgbClr>
            </a:solidFill>
            <a:prstDash val="solid"/>
          </a:ln>
          <a:effectLst/>
        </p:spPr>
        <p:txBody>
          <a:bodyPr lIns="91407" tIns="45704" rIns="91407" bIns="45704"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rPr>
              <a:t>WAS2</a:t>
            </a:r>
            <a:endParaRPr kumimoji="0" lang="ko-KR" altLang="en-US"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endParaRPr>
          </a:p>
        </p:txBody>
      </p:sp>
      <p:sp>
        <p:nvSpPr>
          <p:cNvPr id="169" name="직사각형 168"/>
          <p:cNvSpPr/>
          <p:nvPr/>
        </p:nvSpPr>
        <p:spPr>
          <a:xfrm>
            <a:off x="3793573" y="4426237"/>
            <a:ext cx="857256" cy="428628"/>
          </a:xfrm>
          <a:prstGeom prst="rect">
            <a:avLst/>
          </a:prstGeom>
          <a:solidFill>
            <a:srgbClr val="1428A0">
              <a:lumMod val="20000"/>
              <a:lumOff val="80000"/>
            </a:srgbClr>
          </a:solidFill>
          <a:ln w="6350" cap="flat" cmpd="sng" algn="ctr">
            <a:solidFill>
              <a:srgbClr val="1428A0">
                <a:lumMod val="20000"/>
                <a:lumOff val="80000"/>
              </a:srgb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2c / 36G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pitcap0b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40.226.150.104</a:t>
            </a:r>
            <a:endParaRPr kumimoji="0" lang="ko-KR" altLang="en-US"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170" name="직사각형 169"/>
          <p:cNvSpPr/>
          <p:nvPr/>
        </p:nvSpPr>
        <p:spPr>
          <a:xfrm>
            <a:off x="3793572" y="4140485"/>
            <a:ext cx="180000" cy="180000"/>
          </a:xfrm>
          <a:prstGeom prst="rect">
            <a:avLst/>
          </a:prstGeom>
          <a:solidFill>
            <a:srgbClr val="FFC000"/>
          </a:solidFill>
          <a:ln w="28575" cap="flat" cmpd="sng" algn="ctr">
            <a:solidFill>
              <a:sysClr val="window" lastClr="FFFFFF">
                <a:lumMod val="75000"/>
              </a:sys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1"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cxnSp>
        <p:nvCxnSpPr>
          <p:cNvPr id="171" name="직선 화살표 연결선 170"/>
          <p:cNvCxnSpPr/>
          <p:nvPr/>
        </p:nvCxnSpPr>
        <p:spPr>
          <a:xfrm rot="5400000">
            <a:off x="3135810" y="4047957"/>
            <a:ext cx="142876" cy="1588"/>
          </a:xfrm>
          <a:prstGeom prst="straightConnector1">
            <a:avLst/>
          </a:prstGeom>
          <a:noFill/>
          <a:ln w="6350" cap="flat" cmpd="sng" algn="ctr">
            <a:solidFill>
              <a:sysClr val="windowText" lastClr="000000"/>
            </a:solidFill>
            <a:prstDash val="solid"/>
            <a:tailEnd type="triangle"/>
          </a:ln>
          <a:effectLst/>
        </p:spPr>
      </p:cxnSp>
      <p:cxnSp>
        <p:nvCxnSpPr>
          <p:cNvPr id="172" name="직선 화살표 연결선 171"/>
          <p:cNvCxnSpPr>
            <a:stCxn id="164" idx="2"/>
            <a:endCxn id="168" idx="0"/>
          </p:cNvCxnSpPr>
          <p:nvPr/>
        </p:nvCxnSpPr>
        <p:spPr>
          <a:xfrm rot="5400000">
            <a:off x="4150762" y="4069047"/>
            <a:ext cx="142876" cy="1588"/>
          </a:xfrm>
          <a:prstGeom prst="straightConnector1">
            <a:avLst/>
          </a:prstGeom>
          <a:noFill/>
          <a:ln w="6350" cap="flat" cmpd="sng" algn="ctr">
            <a:solidFill>
              <a:sysClr val="windowText" lastClr="000000"/>
            </a:solidFill>
            <a:prstDash val="solid"/>
            <a:tailEnd type="triangle"/>
          </a:ln>
          <a:effectLst/>
        </p:spPr>
      </p:cxnSp>
      <p:cxnSp>
        <p:nvCxnSpPr>
          <p:cNvPr id="173" name="직선 화살표 연결선 172"/>
          <p:cNvCxnSpPr>
            <a:stCxn id="161" idx="2"/>
            <a:endCxn id="168" idx="0"/>
          </p:cNvCxnSpPr>
          <p:nvPr/>
        </p:nvCxnSpPr>
        <p:spPr>
          <a:xfrm rot="16200000" flipH="1">
            <a:off x="3650696" y="3568981"/>
            <a:ext cx="142876" cy="1000132"/>
          </a:xfrm>
          <a:prstGeom prst="straightConnector1">
            <a:avLst/>
          </a:prstGeom>
          <a:noFill/>
          <a:ln w="6350" cap="flat" cmpd="sng" algn="ctr">
            <a:solidFill>
              <a:sysClr val="windowText" lastClr="000000"/>
            </a:solidFill>
            <a:prstDash val="solid"/>
            <a:tailEnd type="triangle"/>
          </a:ln>
          <a:effectLst/>
        </p:spPr>
      </p:cxnSp>
      <p:cxnSp>
        <p:nvCxnSpPr>
          <p:cNvPr id="174" name="직선 화살표 연결선 173"/>
          <p:cNvCxnSpPr>
            <a:stCxn id="163" idx="2"/>
            <a:endCxn id="165" idx="0"/>
          </p:cNvCxnSpPr>
          <p:nvPr/>
        </p:nvCxnSpPr>
        <p:spPr>
          <a:xfrm rot="5400000">
            <a:off x="3650696" y="3568981"/>
            <a:ext cx="142876" cy="1000132"/>
          </a:xfrm>
          <a:prstGeom prst="straightConnector1">
            <a:avLst/>
          </a:prstGeom>
          <a:noFill/>
          <a:ln w="6350" cap="flat" cmpd="sng" algn="ctr">
            <a:solidFill>
              <a:sysClr val="windowText" lastClr="000000"/>
            </a:solidFill>
            <a:prstDash val="solid"/>
            <a:tailEnd type="triangle"/>
          </a:ln>
          <a:effectLst/>
        </p:spPr>
      </p:cxnSp>
      <p:sp>
        <p:nvSpPr>
          <p:cNvPr id="175" name="직사각형 174"/>
          <p:cNvSpPr/>
          <p:nvPr/>
        </p:nvSpPr>
        <p:spPr>
          <a:xfrm>
            <a:off x="2919876" y="1733005"/>
            <a:ext cx="896400" cy="797218"/>
          </a:xfrm>
          <a:prstGeom prst="rect">
            <a:avLst/>
          </a:prstGeom>
          <a:solidFill>
            <a:srgbClr val="1428A0">
              <a:lumMod val="60000"/>
              <a:lumOff val="40000"/>
            </a:srgbClr>
          </a:solidFill>
          <a:ln w="6350" cap="flat" cmpd="sng" algn="ctr">
            <a:solidFill>
              <a:srgbClr val="1428A0">
                <a:lumMod val="20000"/>
                <a:lumOff val="80000"/>
              </a:srgbClr>
            </a:solidFill>
            <a:prstDash val="solid"/>
          </a:ln>
          <a:effectLst/>
        </p:spPr>
        <p:txBody>
          <a:bodyPr lIns="91407" tIns="45704" rIns="91407" bIns="45704"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rPr>
              <a:t>MDM1</a:t>
            </a:r>
            <a:endParaRPr kumimoji="0" lang="ko-KR" altLang="en-US"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endParaRPr>
          </a:p>
        </p:txBody>
      </p:sp>
      <p:sp>
        <p:nvSpPr>
          <p:cNvPr id="176" name="직사각형 175"/>
          <p:cNvSpPr/>
          <p:nvPr/>
        </p:nvSpPr>
        <p:spPr>
          <a:xfrm>
            <a:off x="2919876" y="2018756"/>
            <a:ext cx="896400" cy="511466"/>
          </a:xfrm>
          <a:prstGeom prst="rect">
            <a:avLst/>
          </a:prstGeom>
          <a:solidFill>
            <a:srgbClr val="1428A0">
              <a:lumMod val="20000"/>
              <a:lumOff val="80000"/>
            </a:srgbClr>
          </a:solidFill>
          <a:ln w="6350" cap="flat" cmpd="sng" algn="ctr">
            <a:solidFill>
              <a:srgbClr val="1428A0">
                <a:lumMod val="20000"/>
                <a:lumOff val="80000"/>
              </a:srgb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2c / 16G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psmwmd01</a:t>
            </a:r>
            <a:endPar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40.225.192.44</a:t>
            </a:r>
            <a:endParaRPr kumimoji="0" lang="ko-KR" altLang="en-US"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177" name="직사각형 176"/>
          <p:cNvSpPr/>
          <p:nvPr/>
        </p:nvSpPr>
        <p:spPr>
          <a:xfrm>
            <a:off x="3920009" y="1733005"/>
            <a:ext cx="896400" cy="797218"/>
          </a:xfrm>
          <a:prstGeom prst="rect">
            <a:avLst/>
          </a:prstGeom>
          <a:solidFill>
            <a:srgbClr val="1428A0">
              <a:lumMod val="60000"/>
              <a:lumOff val="40000"/>
            </a:srgbClr>
          </a:solidFill>
          <a:ln w="6350" cap="flat" cmpd="sng" algn="ctr">
            <a:solidFill>
              <a:srgbClr val="1428A0">
                <a:lumMod val="20000"/>
                <a:lumOff val="80000"/>
              </a:srgbClr>
            </a:solidFill>
            <a:prstDash val="solid"/>
          </a:ln>
          <a:effectLst/>
        </p:spPr>
        <p:txBody>
          <a:bodyPr lIns="91407" tIns="45704" rIns="91407" bIns="45704"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rPr>
              <a:t>MDM2</a:t>
            </a:r>
            <a:endParaRPr kumimoji="0" lang="ko-KR" altLang="en-US"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endParaRPr>
          </a:p>
        </p:txBody>
      </p:sp>
      <p:sp>
        <p:nvSpPr>
          <p:cNvPr id="178" name="직사각형 177"/>
          <p:cNvSpPr/>
          <p:nvPr/>
        </p:nvSpPr>
        <p:spPr>
          <a:xfrm>
            <a:off x="3920009" y="2018756"/>
            <a:ext cx="896400" cy="511466"/>
          </a:xfrm>
          <a:prstGeom prst="rect">
            <a:avLst/>
          </a:prstGeom>
          <a:solidFill>
            <a:srgbClr val="1428A0">
              <a:lumMod val="20000"/>
              <a:lumOff val="80000"/>
            </a:srgbClr>
          </a:solidFill>
          <a:ln w="6350" cap="flat" cmpd="sng" algn="ctr">
            <a:solidFill>
              <a:srgbClr val="1428A0">
                <a:lumMod val="20000"/>
                <a:lumOff val="80000"/>
              </a:srgb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2c / 16G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psmwmd02</a:t>
            </a:r>
            <a:endPar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40.225.192.45</a:t>
            </a:r>
            <a:endParaRPr kumimoji="0" lang="ko-KR" altLang="en-US"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179" name="직사각형 178"/>
          <p:cNvSpPr/>
          <p:nvPr/>
        </p:nvSpPr>
        <p:spPr>
          <a:xfrm>
            <a:off x="3793115" y="1711064"/>
            <a:ext cx="180000" cy="180000"/>
          </a:xfrm>
          <a:prstGeom prst="rect">
            <a:avLst/>
          </a:prstGeom>
          <a:solidFill>
            <a:srgbClr val="009592">
              <a:lumMod val="40000"/>
              <a:lumOff val="60000"/>
            </a:srgbClr>
          </a:solidFill>
          <a:ln w="38100" cap="flat" cmpd="sng" algn="ctr">
            <a:solidFill>
              <a:sysClr val="window" lastClr="FFFFFF">
                <a:lumMod val="75000"/>
              </a:sys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1"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180" name="AutoShape 264"/>
          <p:cNvSpPr>
            <a:spLocks noChangeArrowheads="1"/>
          </p:cNvSpPr>
          <p:nvPr/>
        </p:nvSpPr>
        <p:spPr bwMode="auto">
          <a:xfrm>
            <a:off x="2644866" y="1246660"/>
            <a:ext cx="4392488" cy="4892876"/>
          </a:xfrm>
          <a:prstGeom prst="roundRect">
            <a:avLst>
              <a:gd name="adj" fmla="val 0"/>
            </a:avLst>
          </a:prstGeom>
          <a:noFill/>
          <a:ln w="25400" cap="flat" cmpd="sng" algn="ctr">
            <a:solidFill>
              <a:sysClr val="window" lastClr="FFFFFF">
                <a:lumMod val="75000"/>
              </a:sysClr>
            </a:solidFill>
            <a:prstDash val="solid"/>
            <a:headEnd/>
            <a:tailEnd/>
          </a:ln>
          <a:effectLst/>
        </p:spPr>
        <p:txBody>
          <a:bodyPr wrap="none" lIns="91407" tIns="45704" rIns="91407" bIns="45704" anchor="ctr"/>
          <a:lstStyle/>
          <a:p>
            <a:pPr defTabSz="914070" fontAlgn="auto" latinLnBrk="0">
              <a:spcBef>
                <a:spcPts val="0"/>
              </a:spcBef>
              <a:spcAft>
                <a:spcPts val="0"/>
              </a:spcAft>
              <a:defRPr/>
            </a:pPr>
            <a:endParaRPr kumimoji="0" lang="ko-KR" altLang="en-US" sz="800" b="1" kern="0" dirty="0" smtClean="0">
              <a:solidFill>
                <a:srgbClr val="000000"/>
              </a:solidFill>
              <a:latin typeface="맑은 고딕"/>
              <a:ea typeface="맑은 고딕" panose="020B0503020000020004" pitchFamily="50" charset="-127"/>
            </a:endParaRPr>
          </a:p>
        </p:txBody>
      </p:sp>
      <p:sp>
        <p:nvSpPr>
          <p:cNvPr id="181" name="TextBox 180"/>
          <p:cNvSpPr txBox="1"/>
          <p:nvPr/>
        </p:nvSpPr>
        <p:spPr>
          <a:xfrm>
            <a:off x="4222839" y="1166587"/>
            <a:ext cx="1014315" cy="246189"/>
          </a:xfrm>
          <a:prstGeom prst="rect">
            <a:avLst/>
          </a:prstGeom>
          <a:solidFill>
            <a:schemeClr val="bg1">
              <a:lumMod val="75000"/>
            </a:schemeClr>
          </a:solidFill>
        </p:spPr>
        <p:txBody>
          <a:bodyPr wrap="square" lIns="91407" tIns="45704" rIns="91407" bIns="45704" rtlCol="0">
            <a:spAutoFit/>
          </a:bodyPr>
          <a:lstStyle>
            <a:defPPr>
              <a:defRPr lang="en-US"/>
            </a:defPPr>
            <a:lvl1pPr defTabSz="914070" fontAlgn="auto" latinLnBrk="0">
              <a:spcBef>
                <a:spcPts val="0"/>
              </a:spcBef>
              <a:spcAft>
                <a:spcPts val="0"/>
              </a:spcAft>
              <a:defRPr kumimoji="0" b="1" u="sng" kern="0">
                <a:solidFill>
                  <a:prstClr val="black"/>
                </a:solidFill>
                <a:latin typeface="맑은 고딕"/>
                <a:ea typeface="맑은 고딕" panose="020B0503020000020004" pitchFamily="50" charset="-127"/>
              </a:defRPr>
            </a:lvl1pPr>
          </a:lstStyle>
          <a:p>
            <a:pPr algn="ctr"/>
            <a:r>
              <a:rPr lang="en-US" altLang="ko-KR" dirty="0"/>
              <a:t>[</a:t>
            </a:r>
            <a:r>
              <a:rPr lang="ko-KR" altLang="en-US" dirty="0"/>
              <a:t>운영</a:t>
            </a:r>
            <a:r>
              <a:rPr lang="en-US" altLang="ko-KR" dirty="0"/>
              <a:t>]</a:t>
            </a:r>
            <a:endParaRPr lang="ko-KR" altLang="en-US" dirty="0"/>
          </a:p>
        </p:txBody>
      </p:sp>
      <p:sp>
        <p:nvSpPr>
          <p:cNvPr id="182" name="직사각형 181"/>
          <p:cNvSpPr/>
          <p:nvPr/>
        </p:nvSpPr>
        <p:spPr>
          <a:xfrm>
            <a:off x="2813509" y="5118521"/>
            <a:ext cx="857256" cy="857256"/>
          </a:xfrm>
          <a:prstGeom prst="rect">
            <a:avLst/>
          </a:prstGeom>
          <a:solidFill>
            <a:srgbClr val="1428A0">
              <a:lumMod val="60000"/>
              <a:lumOff val="40000"/>
            </a:srgbClr>
          </a:solidFill>
          <a:ln w="6350" cap="flat" cmpd="sng" algn="ctr">
            <a:solidFill>
              <a:srgbClr val="1428A0">
                <a:lumMod val="20000"/>
                <a:lumOff val="80000"/>
              </a:srgbClr>
            </a:solidFill>
            <a:prstDash val="solid"/>
          </a:ln>
          <a:effectLst/>
        </p:spPr>
        <p:txBody>
          <a:bodyPr lIns="91407" tIns="45704" rIns="91407" bIns="45704"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rPr>
              <a:t>DB1</a:t>
            </a:r>
            <a:endParaRPr kumimoji="0" lang="ko-KR" altLang="en-US"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endParaRPr>
          </a:p>
        </p:txBody>
      </p:sp>
      <p:sp>
        <p:nvSpPr>
          <p:cNvPr id="183" name="직사각형 182"/>
          <p:cNvSpPr/>
          <p:nvPr/>
        </p:nvSpPr>
        <p:spPr>
          <a:xfrm>
            <a:off x="2813509" y="5404273"/>
            <a:ext cx="857256" cy="571504"/>
          </a:xfrm>
          <a:prstGeom prst="rect">
            <a:avLst/>
          </a:prstGeom>
          <a:solidFill>
            <a:srgbClr val="1428A0">
              <a:lumMod val="20000"/>
              <a:lumOff val="80000"/>
            </a:srgbClr>
          </a:solidFill>
          <a:ln w="6350" cap="flat" cmpd="sng" algn="ctr">
            <a:solidFill>
              <a:srgbClr val="1428A0">
                <a:lumMod val="20000"/>
                <a:lumOff val="80000"/>
              </a:srgb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4c / 96G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pitcdb0a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40.226.150.113</a:t>
            </a:r>
            <a:endPar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184" name="직사각형 183"/>
          <p:cNvSpPr/>
          <p:nvPr/>
        </p:nvSpPr>
        <p:spPr>
          <a:xfrm>
            <a:off x="2798688" y="5097431"/>
            <a:ext cx="180000" cy="180000"/>
          </a:xfrm>
          <a:prstGeom prst="rect">
            <a:avLst/>
          </a:prstGeom>
          <a:solidFill>
            <a:srgbClr val="FFC000"/>
          </a:solidFill>
          <a:ln w="28575" cap="flat" cmpd="sng" algn="ctr">
            <a:solidFill>
              <a:sysClr val="window" lastClr="FFFFFF">
                <a:lumMod val="75000"/>
              </a:sys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1"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185" name="AutoShape 264"/>
          <p:cNvSpPr>
            <a:spLocks noChangeArrowheads="1"/>
          </p:cNvSpPr>
          <p:nvPr/>
        </p:nvSpPr>
        <p:spPr bwMode="auto">
          <a:xfrm>
            <a:off x="2716874" y="1587350"/>
            <a:ext cx="2114181" cy="1014311"/>
          </a:xfrm>
          <a:prstGeom prst="roundRect">
            <a:avLst>
              <a:gd name="adj" fmla="val 0"/>
            </a:avLst>
          </a:prstGeom>
          <a:noFill/>
          <a:ln w="6350" cap="flat" cmpd="sng" algn="ctr">
            <a:solidFill>
              <a:sysClr val="window" lastClr="FFFFFF">
                <a:lumMod val="75000"/>
              </a:sysClr>
            </a:solidFill>
            <a:prstDash val="solid"/>
            <a:headEnd/>
            <a:tailEnd/>
          </a:ln>
          <a:effectLst/>
        </p:spPr>
        <p:txBody>
          <a:bodyPr wrap="none" lIns="91407" tIns="45704" rIns="91407" bIns="45704" anchor="ctr"/>
          <a:lstStyle/>
          <a:p>
            <a:pPr defTabSz="914070" fontAlgn="auto" latinLnBrk="0">
              <a:spcBef>
                <a:spcPts val="0"/>
              </a:spcBef>
              <a:spcAft>
                <a:spcPts val="0"/>
              </a:spcAft>
              <a:defRPr/>
            </a:pPr>
            <a:endParaRPr kumimoji="0" lang="ko-KR" altLang="en-US" sz="800" b="1" kern="0" dirty="0" smtClean="0">
              <a:solidFill>
                <a:srgbClr val="000000"/>
              </a:solidFill>
              <a:latin typeface="맑은 고딕"/>
              <a:ea typeface="맑은 고딕" panose="020B0503020000020004" pitchFamily="50" charset="-127"/>
            </a:endParaRPr>
          </a:p>
        </p:txBody>
      </p:sp>
      <p:sp>
        <p:nvSpPr>
          <p:cNvPr id="186" name="TextBox 185"/>
          <p:cNvSpPr txBox="1"/>
          <p:nvPr/>
        </p:nvSpPr>
        <p:spPr>
          <a:xfrm>
            <a:off x="2788882" y="1407093"/>
            <a:ext cx="1181667" cy="215411"/>
          </a:xfrm>
          <a:prstGeom prst="rect">
            <a:avLst/>
          </a:prstGeom>
          <a:solidFill>
            <a:sysClr val="window" lastClr="FFFFFF"/>
          </a:solidFill>
        </p:spPr>
        <p:txBody>
          <a:bodyPr wrap="none" lIns="91407" tIns="45704" rIns="91407" bIns="45704" rtlCol="0">
            <a:spAutoFit/>
          </a:bodyPr>
          <a:lstStyle/>
          <a:p>
            <a:pPr defTabSz="914070" fontAlgn="auto" latinLnBrk="0">
              <a:spcBef>
                <a:spcPts val="0"/>
              </a:spcBef>
              <a:spcAft>
                <a:spcPts val="0"/>
              </a:spcAft>
              <a:defRPr/>
            </a:pPr>
            <a:r>
              <a:rPr kumimoji="0" lang="en-US" altLang="ko-KR" sz="800" b="1" u="sng" kern="0" dirty="0" smtClean="0">
                <a:solidFill>
                  <a:prstClr val="black"/>
                </a:solidFill>
                <a:latin typeface="맑은 고딕"/>
                <a:ea typeface="맑은 고딕" panose="020B0503020000020004" pitchFamily="50" charset="-127"/>
              </a:rPr>
              <a:t>[</a:t>
            </a:r>
            <a:r>
              <a:rPr kumimoji="0" lang="ko-KR" altLang="en-US" sz="800" b="1" u="sng" kern="0" dirty="0" err="1" smtClean="0">
                <a:solidFill>
                  <a:prstClr val="black"/>
                </a:solidFill>
                <a:latin typeface="맑은 고딕"/>
                <a:ea typeface="맑은 고딕" panose="020B0503020000020004" pitchFamily="50" charset="-127"/>
              </a:rPr>
              <a:t>스마트워크플레이스</a:t>
            </a:r>
            <a:r>
              <a:rPr kumimoji="0" lang="en-US" altLang="ko-KR" sz="800" b="1" u="sng" kern="0" dirty="0" smtClean="0">
                <a:solidFill>
                  <a:prstClr val="black"/>
                </a:solidFill>
                <a:latin typeface="맑은 고딕"/>
                <a:ea typeface="맑은 고딕" panose="020B0503020000020004" pitchFamily="50" charset="-127"/>
              </a:rPr>
              <a:t>]</a:t>
            </a:r>
            <a:endParaRPr kumimoji="0" lang="ko-KR" altLang="en-US" sz="800" b="1" u="sng" kern="0" dirty="0" smtClean="0">
              <a:solidFill>
                <a:prstClr val="black"/>
              </a:solidFill>
              <a:latin typeface="맑은 고딕"/>
              <a:ea typeface="맑은 고딕" panose="020B0503020000020004" pitchFamily="50" charset="-127"/>
            </a:endParaRPr>
          </a:p>
        </p:txBody>
      </p:sp>
      <p:sp>
        <p:nvSpPr>
          <p:cNvPr id="187" name="직사각형 186"/>
          <p:cNvSpPr/>
          <p:nvPr/>
        </p:nvSpPr>
        <p:spPr>
          <a:xfrm>
            <a:off x="1636754" y="5131424"/>
            <a:ext cx="857256" cy="857256"/>
          </a:xfrm>
          <a:prstGeom prst="rect">
            <a:avLst/>
          </a:prstGeom>
          <a:solidFill>
            <a:srgbClr val="1428A0">
              <a:lumMod val="60000"/>
              <a:lumOff val="40000"/>
            </a:srgbClr>
          </a:solidFill>
          <a:ln w="6350" cap="flat" cmpd="sng" algn="ctr">
            <a:solidFill>
              <a:srgbClr val="1428A0">
                <a:lumMod val="20000"/>
                <a:lumOff val="80000"/>
              </a:srgbClr>
            </a:solidFill>
            <a:prstDash val="solid"/>
          </a:ln>
          <a:effectLst/>
        </p:spPr>
        <p:txBody>
          <a:bodyPr lIns="91407" tIns="45704" rIns="91407" bIns="45704"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rPr>
              <a:t>DB</a:t>
            </a:r>
            <a:endParaRPr kumimoji="0" lang="ko-KR" altLang="en-US"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endParaRPr>
          </a:p>
        </p:txBody>
      </p:sp>
      <p:sp>
        <p:nvSpPr>
          <p:cNvPr id="188" name="직사각형 187"/>
          <p:cNvSpPr/>
          <p:nvPr/>
        </p:nvSpPr>
        <p:spPr>
          <a:xfrm>
            <a:off x="1636754" y="5417176"/>
            <a:ext cx="857256" cy="571504"/>
          </a:xfrm>
          <a:prstGeom prst="rect">
            <a:avLst/>
          </a:prstGeom>
          <a:solidFill>
            <a:srgbClr val="1428A0">
              <a:lumMod val="20000"/>
              <a:lumOff val="80000"/>
            </a:srgbClr>
          </a:solidFill>
          <a:ln w="6350" cap="flat" cmpd="sng" algn="ctr">
            <a:solidFill>
              <a:srgbClr val="1428A0">
                <a:lumMod val="20000"/>
                <a:lumOff val="80000"/>
              </a:srgb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2c / 64G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titcdb0b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40.10.22.68</a:t>
            </a:r>
            <a:endParaRPr kumimoji="0" lang="ko-KR" altLang="en-US"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189" name="직사각형 188"/>
          <p:cNvSpPr/>
          <p:nvPr/>
        </p:nvSpPr>
        <p:spPr>
          <a:xfrm>
            <a:off x="1636756" y="5131424"/>
            <a:ext cx="180000" cy="180000"/>
          </a:xfrm>
          <a:prstGeom prst="rect">
            <a:avLst/>
          </a:prstGeom>
          <a:solidFill>
            <a:srgbClr val="FFC000"/>
          </a:solidFill>
          <a:ln w="28575" cap="flat" cmpd="sng" algn="ctr">
            <a:solidFill>
              <a:sysClr val="window" lastClr="FFFFFF">
                <a:lumMod val="75000"/>
              </a:sys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1"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cxnSp>
        <p:nvCxnSpPr>
          <p:cNvPr id="190" name="직선 화살표 연결선 189"/>
          <p:cNvCxnSpPr>
            <a:stCxn id="151" idx="2"/>
            <a:endCxn id="187" idx="0"/>
          </p:cNvCxnSpPr>
          <p:nvPr/>
        </p:nvCxnSpPr>
        <p:spPr>
          <a:xfrm>
            <a:off x="1489317" y="4758844"/>
            <a:ext cx="576065" cy="372580"/>
          </a:xfrm>
          <a:prstGeom prst="straightConnector1">
            <a:avLst/>
          </a:prstGeom>
          <a:noFill/>
          <a:ln w="6350" cap="flat" cmpd="sng" algn="ctr">
            <a:solidFill>
              <a:sysClr val="windowText" lastClr="000000"/>
            </a:solidFill>
            <a:prstDash val="solid"/>
            <a:tailEnd type="triangle"/>
          </a:ln>
          <a:effectLst/>
        </p:spPr>
      </p:cxnSp>
      <p:grpSp>
        <p:nvGrpSpPr>
          <p:cNvPr id="191" name="그룹 190"/>
          <p:cNvGrpSpPr/>
          <p:nvPr/>
        </p:nvGrpSpPr>
        <p:grpSpPr>
          <a:xfrm>
            <a:off x="1344287" y="5549791"/>
            <a:ext cx="414824" cy="217719"/>
            <a:chOff x="4009776" y="5143512"/>
            <a:chExt cx="914042" cy="188960"/>
          </a:xfrm>
        </p:grpSpPr>
        <p:sp>
          <p:nvSpPr>
            <p:cNvPr id="192" name="타원 191"/>
            <p:cNvSpPr/>
            <p:nvPr/>
          </p:nvSpPr>
          <p:spPr>
            <a:xfrm>
              <a:off x="4016896" y="5143512"/>
              <a:ext cx="906922" cy="157696"/>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193" name="타원 192"/>
            <p:cNvSpPr/>
            <p:nvPr/>
          </p:nvSpPr>
          <p:spPr>
            <a:xfrm>
              <a:off x="4009776" y="5174776"/>
              <a:ext cx="906922" cy="157696"/>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grpSp>
      <p:sp>
        <p:nvSpPr>
          <p:cNvPr id="194" name="AutoShape 264"/>
          <p:cNvSpPr>
            <a:spLocks noChangeArrowheads="1"/>
          </p:cNvSpPr>
          <p:nvPr/>
        </p:nvSpPr>
        <p:spPr bwMode="auto">
          <a:xfrm>
            <a:off x="2706613" y="3089258"/>
            <a:ext cx="2000264" cy="2996347"/>
          </a:xfrm>
          <a:prstGeom prst="roundRect">
            <a:avLst>
              <a:gd name="adj" fmla="val 0"/>
            </a:avLst>
          </a:prstGeom>
          <a:noFill/>
          <a:ln w="6350" cap="flat" cmpd="sng" algn="ctr">
            <a:solidFill>
              <a:sysClr val="window" lastClr="FFFFFF">
                <a:lumMod val="75000"/>
              </a:sysClr>
            </a:solidFill>
            <a:prstDash val="solid"/>
            <a:headEnd/>
            <a:tailEnd/>
          </a:ln>
          <a:effectLst/>
        </p:spPr>
        <p:txBody>
          <a:bodyPr wrap="none" lIns="91407" tIns="45704" rIns="91407" bIns="45704" anchor="ctr"/>
          <a:lstStyle/>
          <a:p>
            <a:pPr defTabSz="914070" fontAlgn="auto" latinLnBrk="0">
              <a:spcBef>
                <a:spcPts val="0"/>
              </a:spcBef>
              <a:spcAft>
                <a:spcPts val="0"/>
              </a:spcAft>
              <a:defRPr/>
            </a:pPr>
            <a:endParaRPr kumimoji="0" lang="ko-KR" altLang="en-US" sz="800" b="1" kern="0" dirty="0" smtClean="0">
              <a:solidFill>
                <a:srgbClr val="000000"/>
              </a:solidFill>
              <a:latin typeface="맑은 고딕"/>
              <a:ea typeface="맑은 고딕" panose="020B0503020000020004" pitchFamily="50" charset="-127"/>
            </a:endParaRPr>
          </a:p>
        </p:txBody>
      </p:sp>
      <p:sp>
        <p:nvSpPr>
          <p:cNvPr id="195" name="TextBox 194"/>
          <p:cNvSpPr txBox="1"/>
          <p:nvPr/>
        </p:nvSpPr>
        <p:spPr>
          <a:xfrm>
            <a:off x="2813202" y="2909001"/>
            <a:ext cx="808168" cy="215411"/>
          </a:xfrm>
          <a:prstGeom prst="rect">
            <a:avLst/>
          </a:prstGeom>
          <a:solidFill>
            <a:sysClr val="window" lastClr="FFFFFF"/>
          </a:solidFill>
        </p:spPr>
        <p:txBody>
          <a:bodyPr wrap="none" lIns="91407" tIns="45704" rIns="91407" bIns="45704" rtlCol="0">
            <a:spAutoFit/>
          </a:bodyPr>
          <a:lstStyle/>
          <a:p>
            <a:pPr defTabSz="914070" fontAlgn="auto" latinLnBrk="0">
              <a:spcBef>
                <a:spcPts val="0"/>
              </a:spcBef>
              <a:spcAft>
                <a:spcPts val="0"/>
              </a:spcAft>
              <a:defRPr/>
            </a:pPr>
            <a:r>
              <a:rPr kumimoji="0" lang="en-US" altLang="ko-KR" sz="800" b="1" u="sng" kern="0" dirty="0" smtClean="0">
                <a:solidFill>
                  <a:prstClr val="black"/>
                </a:solidFill>
                <a:latin typeface="맑은 고딕"/>
                <a:ea typeface="맑은 고딕" panose="020B0503020000020004" pitchFamily="50" charset="-127"/>
              </a:rPr>
              <a:t>[</a:t>
            </a:r>
            <a:r>
              <a:rPr kumimoji="0" lang="ko-KR" altLang="en-US" sz="800" b="1" u="sng" kern="0" dirty="0" smtClean="0">
                <a:solidFill>
                  <a:prstClr val="black"/>
                </a:solidFill>
                <a:latin typeface="맑은 고딕"/>
                <a:ea typeface="맑은 고딕" panose="020B0503020000020004" pitchFamily="50" charset="-127"/>
              </a:rPr>
              <a:t>인터넷 공통</a:t>
            </a:r>
            <a:r>
              <a:rPr kumimoji="0" lang="en-US" altLang="ko-KR" sz="800" b="1" u="sng" kern="0" dirty="0" smtClean="0">
                <a:solidFill>
                  <a:prstClr val="black"/>
                </a:solidFill>
                <a:latin typeface="맑은 고딕"/>
                <a:ea typeface="맑은 고딕" panose="020B0503020000020004" pitchFamily="50" charset="-127"/>
              </a:rPr>
              <a:t>]</a:t>
            </a:r>
            <a:endParaRPr kumimoji="0" lang="ko-KR" altLang="en-US" sz="800" b="1" u="sng" kern="0" dirty="0" smtClean="0">
              <a:solidFill>
                <a:prstClr val="black"/>
              </a:solidFill>
              <a:latin typeface="맑은 고딕"/>
              <a:ea typeface="맑은 고딕" panose="020B0503020000020004" pitchFamily="50" charset="-127"/>
            </a:endParaRPr>
          </a:p>
        </p:txBody>
      </p:sp>
      <p:sp>
        <p:nvSpPr>
          <p:cNvPr id="196" name="직사각형 195"/>
          <p:cNvSpPr/>
          <p:nvPr/>
        </p:nvSpPr>
        <p:spPr>
          <a:xfrm>
            <a:off x="3793573" y="5111681"/>
            <a:ext cx="857256" cy="857256"/>
          </a:xfrm>
          <a:prstGeom prst="rect">
            <a:avLst/>
          </a:prstGeom>
          <a:solidFill>
            <a:srgbClr val="1428A0">
              <a:lumMod val="60000"/>
              <a:lumOff val="40000"/>
            </a:srgbClr>
          </a:solidFill>
          <a:ln w="6350" cap="flat" cmpd="sng" algn="ctr">
            <a:solidFill>
              <a:srgbClr val="1428A0">
                <a:lumMod val="20000"/>
                <a:lumOff val="80000"/>
              </a:srgbClr>
            </a:solidFill>
            <a:prstDash val="solid"/>
          </a:ln>
          <a:effectLst/>
        </p:spPr>
        <p:txBody>
          <a:bodyPr lIns="91407" tIns="45704" rIns="91407" bIns="45704"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rPr>
              <a:t>DB2</a:t>
            </a:r>
            <a:endParaRPr kumimoji="0" lang="ko-KR" altLang="en-US"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endParaRPr>
          </a:p>
        </p:txBody>
      </p:sp>
      <p:sp>
        <p:nvSpPr>
          <p:cNvPr id="197" name="직사각형 196"/>
          <p:cNvSpPr/>
          <p:nvPr/>
        </p:nvSpPr>
        <p:spPr>
          <a:xfrm>
            <a:off x="3793573" y="5397433"/>
            <a:ext cx="857256" cy="571504"/>
          </a:xfrm>
          <a:prstGeom prst="rect">
            <a:avLst/>
          </a:prstGeom>
          <a:solidFill>
            <a:srgbClr val="1428A0">
              <a:lumMod val="20000"/>
              <a:lumOff val="80000"/>
            </a:srgbClr>
          </a:solidFill>
          <a:ln w="6350" cap="flat" cmpd="sng" algn="ctr">
            <a:solidFill>
              <a:srgbClr val="1428A0">
                <a:lumMod val="20000"/>
                <a:lumOff val="80000"/>
              </a:srgb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4c / 96G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pitcdb0b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40.226.150.114</a:t>
            </a:r>
            <a:endPar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198" name="직사각형 197"/>
          <p:cNvSpPr/>
          <p:nvPr/>
        </p:nvSpPr>
        <p:spPr>
          <a:xfrm>
            <a:off x="3786733" y="5111681"/>
            <a:ext cx="180000" cy="180000"/>
          </a:xfrm>
          <a:prstGeom prst="rect">
            <a:avLst/>
          </a:prstGeom>
          <a:solidFill>
            <a:srgbClr val="FFC000"/>
          </a:solidFill>
          <a:ln w="28575" cap="flat" cmpd="sng" algn="ctr">
            <a:solidFill>
              <a:sysClr val="window" lastClr="FFFFFF">
                <a:lumMod val="75000"/>
              </a:sys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1"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grpSp>
        <p:nvGrpSpPr>
          <p:cNvPr id="199" name="그룹 198"/>
          <p:cNvGrpSpPr/>
          <p:nvPr/>
        </p:nvGrpSpPr>
        <p:grpSpPr>
          <a:xfrm>
            <a:off x="3512840" y="5525585"/>
            <a:ext cx="417909" cy="234167"/>
            <a:chOff x="4009776" y="5143512"/>
            <a:chExt cx="914042" cy="188960"/>
          </a:xfrm>
        </p:grpSpPr>
        <p:sp>
          <p:nvSpPr>
            <p:cNvPr id="200" name="타원 199"/>
            <p:cNvSpPr/>
            <p:nvPr/>
          </p:nvSpPr>
          <p:spPr>
            <a:xfrm>
              <a:off x="4016896" y="5143512"/>
              <a:ext cx="906922" cy="157696"/>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201" name="타원 200"/>
            <p:cNvSpPr/>
            <p:nvPr/>
          </p:nvSpPr>
          <p:spPr>
            <a:xfrm>
              <a:off x="4009776" y="5174776"/>
              <a:ext cx="906922" cy="157696"/>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grpSp>
      <p:sp>
        <p:nvSpPr>
          <p:cNvPr id="202" name="직사각형 201"/>
          <p:cNvSpPr/>
          <p:nvPr/>
        </p:nvSpPr>
        <p:spPr>
          <a:xfrm>
            <a:off x="5051908" y="3196314"/>
            <a:ext cx="857256" cy="809054"/>
          </a:xfrm>
          <a:prstGeom prst="rect">
            <a:avLst/>
          </a:prstGeom>
          <a:solidFill>
            <a:srgbClr val="1428A0">
              <a:lumMod val="60000"/>
              <a:lumOff val="40000"/>
            </a:srgbClr>
          </a:solidFill>
          <a:ln w="6350" cap="flat" cmpd="sng" algn="ctr">
            <a:solidFill>
              <a:srgbClr val="1428A0">
                <a:lumMod val="20000"/>
                <a:lumOff val="80000"/>
              </a:srgbClr>
            </a:solidFill>
            <a:prstDash val="solid"/>
          </a:ln>
          <a:effectLst/>
        </p:spPr>
        <p:txBody>
          <a:bodyPr lIns="91407" tIns="45704" rIns="91407" bIns="45704"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rPr>
              <a:t>WEB1</a:t>
            </a:r>
            <a:endParaRPr kumimoji="0" lang="ko-KR" altLang="en-US"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endParaRPr>
          </a:p>
        </p:txBody>
      </p:sp>
      <p:sp>
        <p:nvSpPr>
          <p:cNvPr id="203" name="직사각형 202"/>
          <p:cNvSpPr/>
          <p:nvPr/>
        </p:nvSpPr>
        <p:spPr>
          <a:xfrm>
            <a:off x="5051908" y="3482067"/>
            <a:ext cx="857256" cy="523302"/>
          </a:xfrm>
          <a:prstGeom prst="rect">
            <a:avLst/>
          </a:prstGeom>
          <a:solidFill>
            <a:srgbClr val="1428A0">
              <a:lumMod val="20000"/>
              <a:lumOff val="80000"/>
            </a:srgbClr>
          </a:solidFill>
          <a:ln w="6350" cap="flat" cmpd="sng" algn="ctr">
            <a:solidFill>
              <a:srgbClr val="1428A0">
                <a:lumMod val="20000"/>
                <a:lumOff val="80000"/>
              </a:srgb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3c / 64G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pflbwb01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ko-KR" altLang="en-US"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공인</a:t>
            </a:r>
            <a:endPar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40.225.192.42</a:t>
            </a:r>
            <a:endParaRPr kumimoji="0" lang="ko-KR" altLang="en-US"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204" name="직사각형 203"/>
          <p:cNvSpPr/>
          <p:nvPr/>
        </p:nvSpPr>
        <p:spPr>
          <a:xfrm>
            <a:off x="6052041" y="3196314"/>
            <a:ext cx="857256" cy="809054"/>
          </a:xfrm>
          <a:prstGeom prst="rect">
            <a:avLst/>
          </a:prstGeom>
          <a:solidFill>
            <a:srgbClr val="1428A0">
              <a:lumMod val="60000"/>
              <a:lumOff val="40000"/>
            </a:srgbClr>
          </a:solidFill>
          <a:ln w="6350" cap="flat" cmpd="sng" algn="ctr">
            <a:solidFill>
              <a:srgbClr val="1428A0">
                <a:lumMod val="20000"/>
                <a:lumOff val="80000"/>
              </a:srgbClr>
            </a:solidFill>
            <a:prstDash val="solid"/>
          </a:ln>
          <a:effectLst/>
        </p:spPr>
        <p:txBody>
          <a:bodyPr lIns="91407" tIns="45704" rIns="91407" bIns="45704"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rPr>
              <a:t>WEB2</a:t>
            </a:r>
            <a:endParaRPr kumimoji="0" lang="ko-KR" altLang="en-US"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endParaRPr>
          </a:p>
        </p:txBody>
      </p:sp>
      <p:sp>
        <p:nvSpPr>
          <p:cNvPr id="205" name="직사각형 204"/>
          <p:cNvSpPr/>
          <p:nvPr/>
        </p:nvSpPr>
        <p:spPr>
          <a:xfrm>
            <a:off x="6052041" y="3482067"/>
            <a:ext cx="857256" cy="523302"/>
          </a:xfrm>
          <a:prstGeom prst="rect">
            <a:avLst/>
          </a:prstGeom>
          <a:solidFill>
            <a:srgbClr val="1428A0">
              <a:lumMod val="20000"/>
              <a:lumOff val="80000"/>
            </a:srgbClr>
          </a:solidFill>
          <a:ln w="6350" cap="flat" cmpd="sng" algn="ctr">
            <a:solidFill>
              <a:srgbClr val="1428A0">
                <a:lumMod val="20000"/>
                <a:lumOff val="80000"/>
              </a:srgb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3c / 64G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pflbwb02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ko-KR" altLang="en-US"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공인</a:t>
            </a:r>
            <a:endPar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40.225.192.43</a:t>
            </a:r>
            <a:endParaRPr kumimoji="0" lang="ko-KR" altLang="en-US"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206" name="직사각형 205"/>
          <p:cNvSpPr/>
          <p:nvPr/>
        </p:nvSpPr>
        <p:spPr>
          <a:xfrm>
            <a:off x="5051908" y="4148244"/>
            <a:ext cx="857256" cy="714380"/>
          </a:xfrm>
          <a:prstGeom prst="rect">
            <a:avLst/>
          </a:prstGeom>
          <a:solidFill>
            <a:srgbClr val="1428A0">
              <a:lumMod val="60000"/>
              <a:lumOff val="40000"/>
            </a:srgbClr>
          </a:solidFill>
          <a:ln w="6350" cap="flat" cmpd="sng" algn="ctr">
            <a:solidFill>
              <a:srgbClr val="1428A0">
                <a:lumMod val="20000"/>
                <a:lumOff val="80000"/>
              </a:srgbClr>
            </a:solidFill>
            <a:prstDash val="solid"/>
          </a:ln>
          <a:effectLst/>
        </p:spPr>
        <p:txBody>
          <a:bodyPr lIns="91407" tIns="45704" rIns="91407" bIns="45704"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rPr>
              <a:t>WAS1</a:t>
            </a:r>
            <a:endParaRPr kumimoji="0" lang="ko-KR" altLang="en-US"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endParaRPr>
          </a:p>
        </p:txBody>
      </p:sp>
      <p:sp>
        <p:nvSpPr>
          <p:cNvPr id="207" name="직사각형 206"/>
          <p:cNvSpPr/>
          <p:nvPr/>
        </p:nvSpPr>
        <p:spPr>
          <a:xfrm>
            <a:off x="5051908" y="4433996"/>
            <a:ext cx="857256" cy="428628"/>
          </a:xfrm>
          <a:prstGeom prst="rect">
            <a:avLst/>
          </a:prstGeom>
          <a:solidFill>
            <a:srgbClr val="1428A0">
              <a:lumMod val="20000"/>
              <a:lumOff val="80000"/>
            </a:srgbClr>
          </a:solidFill>
          <a:ln w="6350" cap="flat" cmpd="sng" algn="ctr">
            <a:solidFill>
              <a:srgbClr val="1428A0">
                <a:lumMod val="20000"/>
                <a:lumOff val="80000"/>
              </a:srgb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5c / 58G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pflbap01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75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40.226.150.117</a:t>
            </a:r>
            <a:endParaRPr kumimoji="0" lang="ko-KR" altLang="en-US" sz="75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208" name="직사각형 207"/>
          <p:cNvSpPr/>
          <p:nvPr/>
        </p:nvSpPr>
        <p:spPr>
          <a:xfrm>
            <a:off x="5037089" y="4127154"/>
            <a:ext cx="180000" cy="180000"/>
          </a:xfrm>
          <a:prstGeom prst="rect">
            <a:avLst/>
          </a:prstGeom>
          <a:solidFill>
            <a:srgbClr val="FFC000"/>
          </a:solidFill>
          <a:ln w="28575" cap="flat" cmpd="sng" algn="ctr">
            <a:solidFill>
              <a:sysClr val="window" lastClr="FFFFFF">
                <a:lumMod val="75000"/>
              </a:sys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1"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209" name="직사각형 208"/>
          <p:cNvSpPr/>
          <p:nvPr/>
        </p:nvSpPr>
        <p:spPr>
          <a:xfrm>
            <a:off x="6052041" y="4148244"/>
            <a:ext cx="857256" cy="714380"/>
          </a:xfrm>
          <a:prstGeom prst="rect">
            <a:avLst/>
          </a:prstGeom>
          <a:solidFill>
            <a:srgbClr val="1428A0">
              <a:lumMod val="60000"/>
              <a:lumOff val="40000"/>
            </a:srgbClr>
          </a:solidFill>
          <a:ln w="6350" cap="flat" cmpd="sng" algn="ctr">
            <a:solidFill>
              <a:srgbClr val="1428A0">
                <a:lumMod val="20000"/>
                <a:lumOff val="80000"/>
              </a:srgbClr>
            </a:solidFill>
            <a:prstDash val="solid"/>
          </a:ln>
          <a:effectLst/>
        </p:spPr>
        <p:txBody>
          <a:bodyPr lIns="91407" tIns="45704" rIns="91407" bIns="45704"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rPr>
              <a:t>WAS2</a:t>
            </a:r>
            <a:endParaRPr kumimoji="0" lang="ko-KR" altLang="en-US"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endParaRPr>
          </a:p>
        </p:txBody>
      </p:sp>
      <p:sp>
        <p:nvSpPr>
          <p:cNvPr id="210" name="직사각형 209"/>
          <p:cNvSpPr/>
          <p:nvPr/>
        </p:nvSpPr>
        <p:spPr>
          <a:xfrm>
            <a:off x="6052041" y="4433996"/>
            <a:ext cx="857256" cy="428628"/>
          </a:xfrm>
          <a:prstGeom prst="rect">
            <a:avLst/>
          </a:prstGeom>
          <a:solidFill>
            <a:srgbClr val="1428A0">
              <a:lumMod val="20000"/>
              <a:lumOff val="80000"/>
            </a:srgbClr>
          </a:solidFill>
          <a:ln w="6350" cap="flat" cmpd="sng" algn="ctr">
            <a:solidFill>
              <a:srgbClr val="1428A0">
                <a:lumMod val="20000"/>
                <a:lumOff val="80000"/>
              </a:srgb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5c / 58G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pflbap02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75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40.226.150.118</a:t>
            </a:r>
            <a:endParaRPr kumimoji="0" lang="ko-KR" altLang="en-US" sz="75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211" name="직사각형 210"/>
          <p:cNvSpPr/>
          <p:nvPr/>
        </p:nvSpPr>
        <p:spPr>
          <a:xfrm>
            <a:off x="6052040" y="4148244"/>
            <a:ext cx="180000" cy="180000"/>
          </a:xfrm>
          <a:prstGeom prst="rect">
            <a:avLst/>
          </a:prstGeom>
          <a:solidFill>
            <a:srgbClr val="FFC000"/>
          </a:solidFill>
          <a:ln w="28575" cap="flat" cmpd="sng" algn="ctr">
            <a:solidFill>
              <a:sysClr val="window" lastClr="FFFFFF">
                <a:lumMod val="75000"/>
              </a:sys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1"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cxnSp>
        <p:nvCxnSpPr>
          <p:cNvPr id="212" name="직선 화살표 연결선 211"/>
          <p:cNvCxnSpPr/>
          <p:nvPr/>
        </p:nvCxnSpPr>
        <p:spPr>
          <a:xfrm rot="5400000">
            <a:off x="5394278" y="4055716"/>
            <a:ext cx="142876" cy="1588"/>
          </a:xfrm>
          <a:prstGeom prst="straightConnector1">
            <a:avLst/>
          </a:prstGeom>
          <a:noFill/>
          <a:ln w="6350" cap="flat" cmpd="sng" algn="ctr">
            <a:solidFill>
              <a:sysClr val="windowText" lastClr="000000"/>
            </a:solidFill>
            <a:prstDash val="solid"/>
            <a:tailEnd type="triangle"/>
          </a:ln>
          <a:effectLst/>
        </p:spPr>
      </p:cxnSp>
      <p:cxnSp>
        <p:nvCxnSpPr>
          <p:cNvPr id="213" name="직선 화살표 연결선 212"/>
          <p:cNvCxnSpPr>
            <a:stCxn id="205" idx="2"/>
            <a:endCxn id="209" idx="0"/>
          </p:cNvCxnSpPr>
          <p:nvPr/>
        </p:nvCxnSpPr>
        <p:spPr>
          <a:xfrm rot="5400000">
            <a:off x="6409230" y="4076806"/>
            <a:ext cx="142876" cy="1588"/>
          </a:xfrm>
          <a:prstGeom prst="straightConnector1">
            <a:avLst/>
          </a:prstGeom>
          <a:noFill/>
          <a:ln w="6350" cap="flat" cmpd="sng" algn="ctr">
            <a:solidFill>
              <a:sysClr val="windowText" lastClr="000000"/>
            </a:solidFill>
            <a:prstDash val="solid"/>
            <a:tailEnd type="triangle"/>
          </a:ln>
          <a:effectLst/>
        </p:spPr>
      </p:cxnSp>
      <p:cxnSp>
        <p:nvCxnSpPr>
          <p:cNvPr id="214" name="직선 화살표 연결선 213"/>
          <p:cNvCxnSpPr>
            <a:stCxn id="202" idx="2"/>
            <a:endCxn id="209" idx="0"/>
          </p:cNvCxnSpPr>
          <p:nvPr/>
        </p:nvCxnSpPr>
        <p:spPr>
          <a:xfrm rot="16200000" flipH="1">
            <a:off x="5909164" y="3576740"/>
            <a:ext cx="142876" cy="1000132"/>
          </a:xfrm>
          <a:prstGeom prst="straightConnector1">
            <a:avLst/>
          </a:prstGeom>
          <a:noFill/>
          <a:ln w="6350" cap="flat" cmpd="sng" algn="ctr">
            <a:solidFill>
              <a:sysClr val="windowText" lastClr="000000"/>
            </a:solidFill>
            <a:prstDash val="solid"/>
            <a:tailEnd type="triangle"/>
          </a:ln>
          <a:effectLst/>
        </p:spPr>
      </p:cxnSp>
      <p:cxnSp>
        <p:nvCxnSpPr>
          <p:cNvPr id="215" name="직선 화살표 연결선 214"/>
          <p:cNvCxnSpPr>
            <a:stCxn id="204" idx="2"/>
            <a:endCxn id="206" idx="0"/>
          </p:cNvCxnSpPr>
          <p:nvPr/>
        </p:nvCxnSpPr>
        <p:spPr>
          <a:xfrm rot="5400000">
            <a:off x="5909164" y="3576740"/>
            <a:ext cx="142876" cy="1000132"/>
          </a:xfrm>
          <a:prstGeom prst="straightConnector1">
            <a:avLst/>
          </a:prstGeom>
          <a:noFill/>
          <a:ln w="6350" cap="flat" cmpd="sng" algn="ctr">
            <a:solidFill>
              <a:sysClr val="windowText" lastClr="000000"/>
            </a:solidFill>
            <a:prstDash val="solid"/>
            <a:tailEnd type="triangle"/>
          </a:ln>
          <a:effectLst/>
        </p:spPr>
      </p:cxnSp>
      <p:sp>
        <p:nvSpPr>
          <p:cNvPr id="216" name="직사각형 215"/>
          <p:cNvSpPr/>
          <p:nvPr/>
        </p:nvSpPr>
        <p:spPr>
          <a:xfrm>
            <a:off x="5071977" y="5126280"/>
            <a:ext cx="857256" cy="857256"/>
          </a:xfrm>
          <a:prstGeom prst="rect">
            <a:avLst/>
          </a:prstGeom>
          <a:solidFill>
            <a:srgbClr val="1428A0">
              <a:lumMod val="60000"/>
              <a:lumOff val="40000"/>
            </a:srgbClr>
          </a:solidFill>
          <a:ln w="6350" cap="flat" cmpd="sng" algn="ctr">
            <a:solidFill>
              <a:srgbClr val="1428A0">
                <a:lumMod val="20000"/>
                <a:lumOff val="80000"/>
              </a:srgbClr>
            </a:solidFill>
            <a:prstDash val="solid"/>
          </a:ln>
          <a:effectLst/>
        </p:spPr>
        <p:txBody>
          <a:bodyPr lIns="91407" tIns="45704" rIns="91407" bIns="45704"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rPr>
              <a:t>DB1</a:t>
            </a:r>
            <a:endParaRPr kumimoji="0" lang="ko-KR" altLang="en-US"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endParaRPr>
          </a:p>
        </p:txBody>
      </p:sp>
      <p:sp>
        <p:nvSpPr>
          <p:cNvPr id="217" name="직사각형 216"/>
          <p:cNvSpPr/>
          <p:nvPr/>
        </p:nvSpPr>
        <p:spPr>
          <a:xfrm>
            <a:off x="5071977" y="5412032"/>
            <a:ext cx="857256" cy="571504"/>
          </a:xfrm>
          <a:prstGeom prst="rect">
            <a:avLst/>
          </a:prstGeom>
          <a:solidFill>
            <a:srgbClr val="1428A0">
              <a:lumMod val="20000"/>
              <a:lumOff val="80000"/>
            </a:srgbClr>
          </a:solidFill>
          <a:ln w="6350" cap="flat" cmpd="sng" algn="ctr">
            <a:solidFill>
              <a:srgbClr val="1428A0">
                <a:lumMod val="20000"/>
                <a:lumOff val="80000"/>
              </a:srgb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8c / 128G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pflbdb01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40.226.150.115</a:t>
            </a:r>
            <a:endPar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218" name="직사각형 217"/>
          <p:cNvSpPr/>
          <p:nvPr/>
        </p:nvSpPr>
        <p:spPr>
          <a:xfrm>
            <a:off x="5057156" y="5105190"/>
            <a:ext cx="180000" cy="180000"/>
          </a:xfrm>
          <a:prstGeom prst="rect">
            <a:avLst/>
          </a:prstGeom>
          <a:solidFill>
            <a:srgbClr val="FFC000"/>
          </a:solidFill>
          <a:ln w="28575" cap="flat" cmpd="sng" algn="ctr">
            <a:solidFill>
              <a:sysClr val="window" lastClr="FFFFFF">
                <a:lumMod val="75000"/>
              </a:sys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1"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219" name="AutoShape 264"/>
          <p:cNvSpPr>
            <a:spLocks noChangeArrowheads="1"/>
          </p:cNvSpPr>
          <p:nvPr/>
        </p:nvSpPr>
        <p:spPr bwMode="auto">
          <a:xfrm>
            <a:off x="4965081" y="3097017"/>
            <a:ext cx="2000264" cy="2996347"/>
          </a:xfrm>
          <a:prstGeom prst="roundRect">
            <a:avLst>
              <a:gd name="adj" fmla="val 0"/>
            </a:avLst>
          </a:prstGeom>
          <a:noFill/>
          <a:ln w="6350" cap="flat" cmpd="sng" algn="ctr">
            <a:solidFill>
              <a:sysClr val="window" lastClr="FFFFFF">
                <a:lumMod val="75000"/>
              </a:sysClr>
            </a:solidFill>
            <a:prstDash val="solid"/>
            <a:headEnd/>
            <a:tailEnd/>
          </a:ln>
          <a:effectLst/>
        </p:spPr>
        <p:txBody>
          <a:bodyPr wrap="none" lIns="91407" tIns="45704" rIns="91407" bIns="45704" anchor="ctr"/>
          <a:lstStyle/>
          <a:p>
            <a:pPr defTabSz="914070" fontAlgn="auto" latinLnBrk="0">
              <a:spcBef>
                <a:spcPts val="0"/>
              </a:spcBef>
              <a:spcAft>
                <a:spcPts val="0"/>
              </a:spcAft>
              <a:defRPr/>
            </a:pPr>
            <a:endParaRPr kumimoji="0" lang="ko-KR" altLang="en-US" sz="800" b="1" kern="0" dirty="0" smtClean="0">
              <a:solidFill>
                <a:srgbClr val="000000"/>
              </a:solidFill>
              <a:latin typeface="맑은 고딕"/>
              <a:ea typeface="맑은 고딕" panose="020B0503020000020004" pitchFamily="50" charset="-127"/>
            </a:endParaRPr>
          </a:p>
        </p:txBody>
      </p:sp>
      <p:sp>
        <p:nvSpPr>
          <p:cNvPr id="220" name="TextBox 219"/>
          <p:cNvSpPr txBox="1"/>
          <p:nvPr/>
        </p:nvSpPr>
        <p:spPr>
          <a:xfrm>
            <a:off x="5071670" y="2916760"/>
            <a:ext cx="808168" cy="215411"/>
          </a:xfrm>
          <a:prstGeom prst="rect">
            <a:avLst/>
          </a:prstGeom>
          <a:solidFill>
            <a:sysClr val="window" lastClr="FFFFFF"/>
          </a:solidFill>
        </p:spPr>
        <p:txBody>
          <a:bodyPr wrap="none" lIns="91407" tIns="45704" rIns="91407" bIns="45704" rtlCol="0">
            <a:spAutoFit/>
          </a:bodyPr>
          <a:lstStyle/>
          <a:p>
            <a:pPr defTabSz="914070" fontAlgn="auto" latinLnBrk="0">
              <a:spcBef>
                <a:spcPts val="0"/>
              </a:spcBef>
              <a:spcAft>
                <a:spcPts val="0"/>
              </a:spcAft>
              <a:defRPr/>
            </a:pPr>
            <a:r>
              <a:rPr kumimoji="0" lang="en-US" altLang="ko-KR" sz="800" b="1" u="sng" kern="0" dirty="0" smtClean="0">
                <a:solidFill>
                  <a:prstClr val="black"/>
                </a:solidFill>
                <a:latin typeface="맑은 고딕"/>
                <a:ea typeface="맑은 고딕" panose="020B0503020000020004" pitchFamily="50" charset="-127"/>
              </a:rPr>
              <a:t>[</a:t>
            </a:r>
            <a:r>
              <a:rPr kumimoji="0" lang="ko-KR" altLang="en-US" sz="800" b="1" u="sng" kern="0" dirty="0" smtClean="0">
                <a:solidFill>
                  <a:prstClr val="black"/>
                </a:solidFill>
                <a:latin typeface="맑은 고딕"/>
                <a:ea typeface="맑은 고딕" panose="020B0503020000020004" pitchFamily="50" charset="-127"/>
              </a:rPr>
              <a:t>선택적</a:t>
            </a:r>
            <a:r>
              <a:rPr kumimoji="0" lang="en-US" altLang="ko-KR" sz="800" b="1" u="sng" kern="0" dirty="0" smtClean="0">
                <a:solidFill>
                  <a:prstClr val="black"/>
                </a:solidFill>
                <a:latin typeface="맑은 고딕"/>
                <a:ea typeface="맑은 고딕" panose="020B0503020000020004" pitchFamily="50" charset="-127"/>
              </a:rPr>
              <a:t> </a:t>
            </a:r>
            <a:r>
              <a:rPr kumimoji="0" lang="ko-KR" altLang="en-US" sz="800" b="1" u="sng" kern="0" dirty="0" smtClean="0">
                <a:solidFill>
                  <a:prstClr val="black"/>
                </a:solidFill>
                <a:latin typeface="맑은 고딕"/>
                <a:ea typeface="맑은 고딕" panose="020B0503020000020004" pitchFamily="50" charset="-127"/>
              </a:rPr>
              <a:t>복지</a:t>
            </a:r>
            <a:r>
              <a:rPr kumimoji="0" lang="en-US" altLang="ko-KR" sz="800" b="1" u="sng" kern="0" dirty="0" smtClean="0">
                <a:solidFill>
                  <a:prstClr val="black"/>
                </a:solidFill>
                <a:latin typeface="맑은 고딕"/>
                <a:ea typeface="맑은 고딕" panose="020B0503020000020004" pitchFamily="50" charset="-127"/>
              </a:rPr>
              <a:t>]</a:t>
            </a:r>
            <a:endParaRPr kumimoji="0" lang="ko-KR" altLang="en-US" sz="800" b="1" u="sng" kern="0" dirty="0" smtClean="0">
              <a:solidFill>
                <a:prstClr val="black"/>
              </a:solidFill>
              <a:latin typeface="맑은 고딕"/>
              <a:ea typeface="맑은 고딕" panose="020B0503020000020004" pitchFamily="50" charset="-127"/>
            </a:endParaRPr>
          </a:p>
        </p:txBody>
      </p:sp>
      <p:sp>
        <p:nvSpPr>
          <p:cNvPr id="221" name="직사각형 220"/>
          <p:cNvSpPr/>
          <p:nvPr/>
        </p:nvSpPr>
        <p:spPr>
          <a:xfrm>
            <a:off x="6052041" y="5119440"/>
            <a:ext cx="857256" cy="857256"/>
          </a:xfrm>
          <a:prstGeom prst="rect">
            <a:avLst/>
          </a:prstGeom>
          <a:solidFill>
            <a:srgbClr val="1428A0">
              <a:lumMod val="60000"/>
              <a:lumOff val="40000"/>
            </a:srgbClr>
          </a:solidFill>
          <a:ln w="6350" cap="flat" cmpd="sng" algn="ctr">
            <a:solidFill>
              <a:srgbClr val="1428A0">
                <a:lumMod val="20000"/>
                <a:lumOff val="80000"/>
              </a:srgbClr>
            </a:solidFill>
            <a:prstDash val="solid"/>
          </a:ln>
          <a:effectLst/>
        </p:spPr>
        <p:txBody>
          <a:bodyPr lIns="91407" tIns="45704" rIns="91407" bIns="45704"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rPr>
              <a:t>DB2</a:t>
            </a:r>
            <a:endParaRPr kumimoji="0" lang="ko-KR" altLang="en-US"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endParaRPr>
          </a:p>
        </p:txBody>
      </p:sp>
      <p:sp>
        <p:nvSpPr>
          <p:cNvPr id="222" name="직사각형 221"/>
          <p:cNvSpPr/>
          <p:nvPr/>
        </p:nvSpPr>
        <p:spPr>
          <a:xfrm>
            <a:off x="6052041" y="5405192"/>
            <a:ext cx="857256" cy="571504"/>
          </a:xfrm>
          <a:prstGeom prst="rect">
            <a:avLst/>
          </a:prstGeom>
          <a:solidFill>
            <a:srgbClr val="1428A0">
              <a:lumMod val="20000"/>
              <a:lumOff val="80000"/>
            </a:srgbClr>
          </a:solidFill>
          <a:ln w="6350" cap="flat" cmpd="sng" algn="ctr">
            <a:solidFill>
              <a:srgbClr val="1428A0">
                <a:lumMod val="20000"/>
                <a:lumOff val="80000"/>
              </a:srgb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8c / 128G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pflbdb02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40.226.150.116</a:t>
            </a:r>
            <a:endPar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223" name="직사각형 222"/>
          <p:cNvSpPr/>
          <p:nvPr/>
        </p:nvSpPr>
        <p:spPr>
          <a:xfrm>
            <a:off x="6045201" y="5119440"/>
            <a:ext cx="180000" cy="180000"/>
          </a:xfrm>
          <a:prstGeom prst="rect">
            <a:avLst/>
          </a:prstGeom>
          <a:solidFill>
            <a:srgbClr val="FFC000"/>
          </a:solidFill>
          <a:ln w="28575" cap="flat" cmpd="sng" algn="ctr">
            <a:solidFill>
              <a:sysClr val="window" lastClr="FFFFFF">
                <a:lumMod val="75000"/>
              </a:sys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1"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grpSp>
        <p:nvGrpSpPr>
          <p:cNvPr id="224" name="그룹 223"/>
          <p:cNvGrpSpPr/>
          <p:nvPr/>
        </p:nvGrpSpPr>
        <p:grpSpPr>
          <a:xfrm>
            <a:off x="5771308" y="5533344"/>
            <a:ext cx="417909" cy="234167"/>
            <a:chOff x="4009776" y="5143512"/>
            <a:chExt cx="914042" cy="188960"/>
          </a:xfrm>
        </p:grpSpPr>
        <p:sp>
          <p:nvSpPr>
            <p:cNvPr id="225" name="타원 224"/>
            <p:cNvSpPr/>
            <p:nvPr/>
          </p:nvSpPr>
          <p:spPr>
            <a:xfrm>
              <a:off x="4016896" y="5143512"/>
              <a:ext cx="906922" cy="157696"/>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226" name="타원 225"/>
            <p:cNvSpPr/>
            <p:nvPr/>
          </p:nvSpPr>
          <p:spPr>
            <a:xfrm>
              <a:off x="4009776" y="5174776"/>
              <a:ext cx="906922" cy="157696"/>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grpSp>
      <p:sp>
        <p:nvSpPr>
          <p:cNvPr id="227" name="직사각형 226"/>
          <p:cNvSpPr/>
          <p:nvPr/>
        </p:nvSpPr>
        <p:spPr>
          <a:xfrm>
            <a:off x="2785003" y="1711064"/>
            <a:ext cx="180000" cy="180000"/>
          </a:xfrm>
          <a:prstGeom prst="rect">
            <a:avLst/>
          </a:prstGeom>
          <a:solidFill>
            <a:srgbClr val="009592">
              <a:lumMod val="40000"/>
              <a:lumOff val="60000"/>
            </a:srgbClr>
          </a:solidFill>
          <a:ln w="38100" cap="flat" cmpd="sng" algn="ctr">
            <a:solidFill>
              <a:sysClr val="window" lastClr="FFFFFF">
                <a:lumMod val="75000"/>
              </a:sys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1"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228" name="직사각형 227"/>
          <p:cNvSpPr/>
          <p:nvPr/>
        </p:nvSpPr>
        <p:spPr>
          <a:xfrm>
            <a:off x="7801945" y="1951677"/>
            <a:ext cx="180000" cy="180000"/>
          </a:xfrm>
          <a:prstGeom prst="rect">
            <a:avLst/>
          </a:prstGeom>
          <a:solidFill>
            <a:srgbClr val="009592">
              <a:lumMod val="40000"/>
              <a:lumOff val="60000"/>
            </a:srgbClr>
          </a:solidFill>
          <a:ln w="38100" cap="flat" cmpd="sng" algn="ctr">
            <a:solidFill>
              <a:sysClr val="window" lastClr="FFFFFF">
                <a:lumMod val="75000"/>
              </a:sys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1"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229" name="TextBox 228"/>
          <p:cNvSpPr txBox="1"/>
          <p:nvPr/>
        </p:nvSpPr>
        <p:spPr>
          <a:xfrm>
            <a:off x="7967179" y="2448831"/>
            <a:ext cx="837705" cy="215444"/>
          </a:xfrm>
          <a:prstGeom prst="rect">
            <a:avLst/>
          </a:prstGeom>
          <a:solidFill>
            <a:sysClr val="window" lastClr="FFFFFF"/>
          </a:solidFill>
        </p:spPr>
        <p:txBody>
          <a:bodyPr wrap="square" rtlCol="0">
            <a:spAutoFit/>
          </a:bodyPr>
          <a:lstStyle/>
          <a:p>
            <a:pPr algn="ctr" defTabSz="914400" fontAlgn="auto" latinLnBrk="0">
              <a:spcBef>
                <a:spcPts val="0"/>
              </a:spcBef>
              <a:spcAft>
                <a:spcPts val="0"/>
              </a:spcAft>
              <a:defRPr/>
            </a:pPr>
            <a:r>
              <a:rPr kumimoji="0" lang="en-US" altLang="ko-KR" sz="800" u="sng" kern="0" dirty="0" smtClean="0">
                <a:solidFill>
                  <a:prstClr val="black"/>
                </a:solidFill>
                <a:latin typeface="맑은 고딕"/>
                <a:ea typeface="맑은 고딕" panose="020B0503020000020004" pitchFamily="50" charset="-127"/>
              </a:rPr>
              <a:t>HA/RAC</a:t>
            </a:r>
            <a:r>
              <a:rPr kumimoji="0" lang="ko-KR" altLang="en-US" sz="800" u="sng" kern="0" dirty="0" smtClean="0">
                <a:solidFill>
                  <a:prstClr val="black"/>
                </a:solidFill>
                <a:latin typeface="맑은 고딕"/>
                <a:ea typeface="맑은 고딕" panose="020B0503020000020004" pitchFamily="50" charset="-127"/>
              </a:rPr>
              <a:t>구성</a:t>
            </a:r>
          </a:p>
        </p:txBody>
      </p:sp>
      <p:grpSp>
        <p:nvGrpSpPr>
          <p:cNvPr id="230" name="그룹 229"/>
          <p:cNvGrpSpPr/>
          <p:nvPr/>
        </p:nvGrpSpPr>
        <p:grpSpPr>
          <a:xfrm>
            <a:off x="7726713" y="2487422"/>
            <a:ext cx="335099" cy="183662"/>
            <a:chOff x="4009776" y="5143512"/>
            <a:chExt cx="914042" cy="188960"/>
          </a:xfrm>
        </p:grpSpPr>
        <p:sp>
          <p:nvSpPr>
            <p:cNvPr id="231" name="타원 230"/>
            <p:cNvSpPr/>
            <p:nvPr/>
          </p:nvSpPr>
          <p:spPr>
            <a:xfrm>
              <a:off x="4016896" y="5143512"/>
              <a:ext cx="906922" cy="157696"/>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232" name="타원 231"/>
            <p:cNvSpPr/>
            <p:nvPr/>
          </p:nvSpPr>
          <p:spPr>
            <a:xfrm>
              <a:off x="4009776" y="5174776"/>
              <a:ext cx="906922" cy="157696"/>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grpSp>
      <p:sp>
        <p:nvSpPr>
          <p:cNvPr id="233" name="직사각형 232"/>
          <p:cNvSpPr/>
          <p:nvPr/>
        </p:nvSpPr>
        <p:spPr>
          <a:xfrm>
            <a:off x="1077766" y="1784928"/>
            <a:ext cx="857256" cy="797218"/>
          </a:xfrm>
          <a:prstGeom prst="rect">
            <a:avLst/>
          </a:prstGeom>
          <a:solidFill>
            <a:srgbClr val="1428A0">
              <a:lumMod val="60000"/>
              <a:lumOff val="40000"/>
            </a:srgbClr>
          </a:solidFill>
          <a:ln w="6350" cap="flat" cmpd="sng" algn="ctr">
            <a:solidFill>
              <a:srgbClr val="1428A0">
                <a:lumMod val="20000"/>
                <a:lumOff val="80000"/>
              </a:srgbClr>
            </a:solidFill>
            <a:prstDash val="solid"/>
          </a:ln>
          <a:effectLst/>
        </p:spPr>
        <p:txBody>
          <a:bodyPr lIns="91407" tIns="45704" rIns="91407" bIns="45704"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rPr>
              <a:t>MDM</a:t>
            </a:r>
            <a:endParaRPr kumimoji="0" lang="ko-KR" altLang="en-US"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endParaRPr>
          </a:p>
        </p:txBody>
      </p:sp>
      <p:sp>
        <p:nvSpPr>
          <p:cNvPr id="234" name="직사각형 233"/>
          <p:cNvSpPr/>
          <p:nvPr/>
        </p:nvSpPr>
        <p:spPr>
          <a:xfrm>
            <a:off x="1077766" y="2070679"/>
            <a:ext cx="857256" cy="511466"/>
          </a:xfrm>
          <a:prstGeom prst="rect">
            <a:avLst/>
          </a:prstGeom>
          <a:solidFill>
            <a:srgbClr val="1428A0">
              <a:lumMod val="20000"/>
              <a:lumOff val="80000"/>
            </a:srgbClr>
          </a:solidFill>
          <a:ln w="6350" cap="flat" cmpd="sng" algn="ctr">
            <a:solidFill>
              <a:srgbClr val="1428A0">
                <a:lumMod val="20000"/>
                <a:lumOff val="80000"/>
              </a:srgb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2c / 16G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tsmwmd01</a:t>
            </a:r>
            <a:endPar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40.10.22.67</a:t>
            </a:r>
            <a:endParaRPr kumimoji="0" lang="ko-KR" altLang="en-US"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235" name="AutoShape 264"/>
          <p:cNvSpPr>
            <a:spLocks noChangeArrowheads="1"/>
          </p:cNvSpPr>
          <p:nvPr/>
        </p:nvSpPr>
        <p:spPr bwMode="auto">
          <a:xfrm>
            <a:off x="880604" y="1639273"/>
            <a:ext cx="1159015" cy="1014311"/>
          </a:xfrm>
          <a:prstGeom prst="roundRect">
            <a:avLst>
              <a:gd name="adj" fmla="val 0"/>
            </a:avLst>
          </a:prstGeom>
          <a:noFill/>
          <a:ln w="6350" cap="flat" cmpd="sng" algn="ctr">
            <a:solidFill>
              <a:sysClr val="window" lastClr="FFFFFF">
                <a:lumMod val="75000"/>
              </a:sysClr>
            </a:solidFill>
            <a:prstDash val="solid"/>
            <a:headEnd/>
            <a:tailEnd/>
          </a:ln>
          <a:effectLst/>
        </p:spPr>
        <p:txBody>
          <a:bodyPr wrap="none" lIns="91407" tIns="45704" rIns="91407" bIns="45704" anchor="ctr"/>
          <a:lstStyle/>
          <a:p>
            <a:pPr defTabSz="914070" fontAlgn="auto" latinLnBrk="0">
              <a:spcBef>
                <a:spcPts val="0"/>
              </a:spcBef>
              <a:spcAft>
                <a:spcPts val="0"/>
              </a:spcAft>
              <a:defRPr/>
            </a:pPr>
            <a:endParaRPr kumimoji="0" lang="ko-KR" altLang="en-US" sz="800" b="1" kern="0" dirty="0" smtClean="0">
              <a:solidFill>
                <a:srgbClr val="000000"/>
              </a:solidFill>
              <a:latin typeface="맑은 고딕"/>
              <a:ea typeface="맑은 고딕" panose="020B0503020000020004" pitchFamily="50" charset="-127"/>
            </a:endParaRPr>
          </a:p>
        </p:txBody>
      </p:sp>
      <p:sp>
        <p:nvSpPr>
          <p:cNvPr id="236" name="TextBox 235"/>
          <p:cNvSpPr txBox="1"/>
          <p:nvPr/>
        </p:nvSpPr>
        <p:spPr>
          <a:xfrm>
            <a:off x="988682" y="1459016"/>
            <a:ext cx="1181667" cy="215411"/>
          </a:xfrm>
          <a:prstGeom prst="rect">
            <a:avLst/>
          </a:prstGeom>
          <a:solidFill>
            <a:sysClr val="window" lastClr="FFFFFF"/>
          </a:solidFill>
        </p:spPr>
        <p:txBody>
          <a:bodyPr wrap="none" lIns="91407" tIns="45704" rIns="91407" bIns="45704" rtlCol="0">
            <a:spAutoFit/>
          </a:bodyPr>
          <a:lstStyle/>
          <a:p>
            <a:pPr defTabSz="914070" fontAlgn="auto" latinLnBrk="0">
              <a:spcBef>
                <a:spcPts val="0"/>
              </a:spcBef>
              <a:spcAft>
                <a:spcPts val="0"/>
              </a:spcAft>
              <a:defRPr/>
            </a:pPr>
            <a:r>
              <a:rPr kumimoji="0" lang="en-US" altLang="ko-KR" sz="800" b="1" u="sng" kern="0" smtClean="0">
                <a:solidFill>
                  <a:prstClr val="black"/>
                </a:solidFill>
                <a:latin typeface="맑은 고딕"/>
                <a:ea typeface="맑은 고딕" panose="020B0503020000020004" pitchFamily="50" charset="-127"/>
              </a:rPr>
              <a:t>[</a:t>
            </a:r>
            <a:r>
              <a:rPr kumimoji="0" lang="ko-KR" altLang="en-US" sz="800" b="1" u="sng" kern="0" dirty="0" err="1" smtClean="0">
                <a:solidFill>
                  <a:prstClr val="black"/>
                </a:solidFill>
                <a:latin typeface="맑은 고딕"/>
                <a:ea typeface="맑은 고딕" panose="020B0503020000020004" pitchFamily="50" charset="-127"/>
              </a:rPr>
              <a:t>스마트워크플레이스</a:t>
            </a:r>
            <a:r>
              <a:rPr kumimoji="0" lang="en-US" altLang="ko-KR" sz="800" b="1" u="sng" kern="0" dirty="0" smtClean="0">
                <a:solidFill>
                  <a:prstClr val="black"/>
                </a:solidFill>
                <a:latin typeface="맑은 고딕"/>
                <a:ea typeface="맑은 고딕" panose="020B0503020000020004" pitchFamily="50" charset="-127"/>
              </a:rPr>
              <a:t>]</a:t>
            </a:r>
            <a:endParaRPr kumimoji="0" lang="ko-KR" altLang="en-US" sz="800" b="1" u="sng" kern="0" dirty="0" smtClean="0">
              <a:solidFill>
                <a:prstClr val="black"/>
              </a:solidFill>
              <a:latin typeface="맑은 고딕"/>
              <a:ea typeface="맑은 고딕" panose="020B0503020000020004" pitchFamily="50" charset="-127"/>
            </a:endParaRPr>
          </a:p>
        </p:txBody>
      </p:sp>
      <p:sp>
        <p:nvSpPr>
          <p:cNvPr id="237" name="직사각형 236"/>
          <p:cNvSpPr/>
          <p:nvPr/>
        </p:nvSpPr>
        <p:spPr>
          <a:xfrm>
            <a:off x="952697" y="1783072"/>
            <a:ext cx="180000" cy="180000"/>
          </a:xfrm>
          <a:prstGeom prst="rect">
            <a:avLst/>
          </a:prstGeom>
          <a:solidFill>
            <a:srgbClr val="009592">
              <a:lumMod val="40000"/>
              <a:lumOff val="60000"/>
            </a:srgbClr>
          </a:solidFill>
          <a:ln w="38100" cap="flat" cmpd="sng" algn="ctr">
            <a:solidFill>
              <a:sysClr val="window" lastClr="FFFFFF">
                <a:lumMod val="75000"/>
              </a:sys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1"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238" name="직사각형 237"/>
          <p:cNvSpPr/>
          <p:nvPr/>
        </p:nvSpPr>
        <p:spPr>
          <a:xfrm>
            <a:off x="5075144" y="1727421"/>
            <a:ext cx="857256" cy="797218"/>
          </a:xfrm>
          <a:prstGeom prst="rect">
            <a:avLst/>
          </a:prstGeom>
          <a:solidFill>
            <a:srgbClr val="1428A0">
              <a:lumMod val="60000"/>
              <a:lumOff val="40000"/>
            </a:srgbClr>
          </a:solidFill>
          <a:ln w="6350" cap="flat" cmpd="sng" algn="ctr">
            <a:solidFill>
              <a:srgbClr val="1428A0">
                <a:lumMod val="20000"/>
                <a:lumOff val="80000"/>
              </a:srgbClr>
            </a:solidFill>
            <a:prstDash val="solid"/>
          </a:ln>
          <a:effectLst/>
        </p:spPr>
        <p:txBody>
          <a:bodyPr lIns="91407" tIns="45704" rIns="91407" bIns="45704"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rPr>
              <a:t>WEB1</a:t>
            </a:r>
            <a:endParaRPr kumimoji="0" lang="ko-KR" altLang="en-US"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endParaRPr>
          </a:p>
        </p:txBody>
      </p:sp>
      <p:sp>
        <p:nvSpPr>
          <p:cNvPr id="239" name="직사각형 238"/>
          <p:cNvSpPr/>
          <p:nvPr/>
        </p:nvSpPr>
        <p:spPr>
          <a:xfrm>
            <a:off x="5075144" y="2013172"/>
            <a:ext cx="864000" cy="511466"/>
          </a:xfrm>
          <a:prstGeom prst="rect">
            <a:avLst/>
          </a:prstGeom>
          <a:solidFill>
            <a:srgbClr val="1428A0">
              <a:lumMod val="20000"/>
              <a:lumOff val="80000"/>
            </a:srgbClr>
          </a:solidFill>
          <a:ln w="6350" cap="flat" cmpd="sng" algn="ctr">
            <a:solidFill>
              <a:srgbClr val="1428A0">
                <a:lumMod val="20000"/>
                <a:lumOff val="80000"/>
              </a:srgb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2</a:t>
            </a: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c / </a:t>
            </a:r>
            <a:r>
              <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32</a:t>
            </a: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psmwwb01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40.226.194.145</a:t>
            </a:r>
          </a:p>
        </p:txBody>
      </p:sp>
      <p:sp>
        <p:nvSpPr>
          <p:cNvPr id="240" name="직사각형 239"/>
          <p:cNvSpPr/>
          <p:nvPr/>
        </p:nvSpPr>
        <p:spPr>
          <a:xfrm>
            <a:off x="6075277" y="1727421"/>
            <a:ext cx="857256" cy="797218"/>
          </a:xfrm>
          <a:prstGeom prst="rect">
            <a:avLst/>
          </a:prstGeom>
          <a:solidFill>
            <a:srgbClr val="1428A0">
              <a:lumMod val="60000"/>
              <a:lumOff val="40000"/>
            </a:srgbClr>
          </a:solidFill>
          <a:ln w="6350" cap="flat" cmpd="sng" algn="ctr">
            <a:solidFill>
              <a:srgbClr val="1428A0">
                <a:lumMod val="20000"/>
                <a:lumOff val="80000"/>
              </a:srgbClr>
            </a:solidFill>
            <a:prstDash val="solid"/>
          </a:ln>
          <a:effectLst/>
        </p:spPr>
        <p:txBody>
          <a:bodyPr lIns="91407" tIns="45704" rIns="91407" bIns="45704"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rPr>
              <a:t>WEB2</a:t>
            </a:r>
            <a:endParaRPr kumimoji="0" lang="ko-KR" altLang="en-US"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endParaRPr>
          </a:p>
        </p:txBody>
      </p:sp>
      <p:sp>
        <p:nvSpPr>
          <p:cNvPr id="241" name="직사각형 240"/>
          <p:cNvSpPr/>
          <p:nvPr/>
        </p:nvSpPr>
        <p:spPr>
          <a:xfrm>
            <a:off x="6075277" y="2013172"/>
            <a:ext cx="864000" cy="511466"/>
          </a:xfrm>
          <a:prstGeom prst="rect">
            <a:avLst/>
          </a:prstGeom>
          <a:solidFill>
            <a:srgbClr val="1428A0">
              <a:lumMod val="20000"/>
              <a:lumOff val="80000"/>
            </a:srgbClr>
          </a:solidFill>
          <a:ln w="6350" cap="flat" cmpd="sng" algn="ctr">
            <a:solidFill>
              <a:srgbClr val="1428A0">
                <a:lumMod val="20000"/>
                <a:lumOff val="80000"/>
              </a:srgb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2</a:t>
            </a: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c / </a:t>
            </a:r>
            <a:r>
              <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32</a:t>
            </a: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psmwwb02</a:t>
            </a:r>
            <a:endPar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40.226.194.146</a:t>
            </a:r>
          </a:p>
        </p:txBody>
      </p:sp>
      <p:sp>
        <p:nvSpPr>
          <p:cNvPr id="242" name="AutoShape 264"/>
          <p:cNvSpPr>
            <a:spLocks noChangeArrowheads="1"/>
          </p:cNvSpPr>
          <p:nvPr/>
        </p:nvSpPr>
        <p:spPr bwMode="auto">
          <a:xfrm>
            <a:off x="4872142" y="1581766"/>
            <a:ext cx="2114181" cy="1014311"/>
          </a:xfrm>
          <a:prstGeom prst="roundRect">
            <a:avLst>
              <a:gd name="adj" fmla="val 0"/>
            </a:avLst>
          </a:prstGeom>
          <a:noFill/>
          <a:ln w="6350" cap="flat" cmpd="sng" algn="ctr">
            <a:solidFill>
              <a:sysClr val="window" lastClr="FFFFFF">
                <a:lumMod val="75000"/>
              </a:sysClr>
            </a:solidFill>
            <a:prstDash val="solid"/>
            <a:headEnd/>
            <a:tailEnd/>
          </a:ln>
          <a:effectLst/>
        </p:spPr>
        <p:txBody>
          <a:bodyPr wrap="none" lIns="91407" tIns="45704" rIns="91407" bIns="45704" anchor="ctr"/>
          <a:lstStyle/>
          <a:p>
            <a:pPr defTabSz="914070" fontAlgn="auto" latinLnBrk="0">
              <a:spcBef>
                <a:spcPts val="0"/>
              </a:spcBef>
              <a:spcAft>
                <a:spcPts val="0"/>
              </a:spcAft>
              <a:defRPr/>
            </a:pPr>
            <a:endParaRPr kumimoji="0" lang="ko-KR" altLang="en-US" sz="800" b="1" kern="0" dirty="0" smtClean="0">
              <a:solidFill>
                <a:srgbClr val="000000"/>
              </a:solidFill>
              <a:latin typeface="맑은 고딕"/>
              <a:ea typeface="맑은 고딕" panose="020B0503020000020004" pitchFamily="50" charset="-127"/>
            </a:endParaRPr>
          </a:p>
        </p:txBody>
      </p:sp>
      <p:sp>
        <p:nvSpPr>
          <p:cNvPr id="243" name="TextBox 242"/>
          <p:cNvSpPr txBox="1"/>
          <p:nvPr/>
        </p:nvSpPr>
        <p:spPr>
          <a:xfrm>
            <a:off x="5156295" y="1401509"/>
            <a:ext cx="1139989" cy="215411"/>
          </a:xfrm>
          <a:prstGeom prst="rect">
            <a:avLst/>
          </a:prstGeom>
          <a:solidFill>
            <a:sysClr val="window" lastClr="FFFFFF"/>
          </a:solidFill>
        </p:spPr>
        <p:txBody>
          <a:bodyPr wrap="none" lIns="91407" tIns="45704" rIns="91407" bIns="45704" rtlCol="0">
            <a:spAutoFit/>
          </a:bodyPr>
          <a:lstStyle/>
          <a:p>
            <a:pPr defTabSz="914070" fontAlgn="auto" latinLnBrk="0">
              <a:spcBef>
                <a:spcPts val="0"/>
              </a:spcBef>
              <a:spcAft>
                <a:spcPts val="0"/>
              </a:spcAft>
              <a:defRPr/>
            </a:pPr>
            <a:r>
              <a:rPr kumimoji="0" lang="en-US" altLang="ko-KR" sz="800" b="1" u="sng" kern="0" dirty="0" smtClean="0">
                <a:solidFill>
                  <a:prstClr val="black"/>
                </a:solidFill>
                <a:latin typeface="맑은 고딕"/>
                <a:ea typeface="맑은 고딕" panose="020B0503020000020004" pitchFamily="50" charset="-127"/>
              </a:rPr>
              <a:t>[SMW &amp; BIM Web]</a:t>
            </a:r>
            <a:endParaRPr kumimoji="0" lang="ko-KR" altLang="en-US" sz="800" b="1" u="sng" kern="0" dirty="0" smtClean="0">
              <a:solidFill>
                <a:prstClr val="black"/>
              </a:solidFill>
              <a:latin typeface="맑은 고딕"/>
              <a:ea typeface="맑은 고딕" panose="020B0503020000020004" pitchFamily="50" charset="-127"/>
            </a:endParaRPr>
          </a:p>
        </p:txBody>
      </p:sp>
      <p:cxnSp>
        <p:nvCxnSpPr>
          <p:cNvPr id="244" name="직선 화살표 연결선 243"/>
          <p:cNvCxnSpPr>
            <a:stCxn id="166" idx="2"/>
            <a:endCxn id="182" idx="0"/>
          </p:cNvCxnSpPr>
          <p:nvPr/>
        </p:nvCxnSpPr>
        <p:spPr>
          <a:xfrm>
            <a:off x="3222068" y="4854865"/>
            <a:ext cx="20069" cy="263656"/>
          </a:xfrm>
          <a:prstGeom prst="straightConnector1">
            <a:avLst/>
          </a:prstGeom>
          <a:noFill/>
          <a:ln w="6350" cap="flat" cmpd="sng" algn="ctr">
            <a:solidFill>
              <a:sysClr val="windowText" lastClr="000000"/>
            </a:solidFill>
            <a:prstDash val="solid"/>
            <a:tailEnd type="triangle"/>
          </a:ln>
          <a:effectLst/>
        </p:spPr>
      </p:cxnSp>
      <p:cxnSp>
        <p:nvCxnSpPr>
          <p:cNvPr id="245" name="직선 화살표 연결선 244"/>
          <p:cNvCxnSpPr>
            <a:stCxn id="165" idx="2"/>
            <a:endCxn id="196" idx="0"/>
          </p:cNvCxnSpPr>
          <p:nvPr/>
        </p:nvCxnSpPr>
        <p:spPr>
          <a:xfrm>
            <a:off x="3222068" y="4854865"/>
            <a:ext cx="1000133" cy="256816"/>
          </a:xfrm>
          <a:prstGeom prst="straightConnector1">
            <a:avLst/>
          </a:prstGeom>
          <a:noFill/>
          <a:ln w="6350" cap="flat" cmpd="sng" algn="ctr">
            <a:solidFill>
              <a:sysClr val="windowText" lastClr="000000"/>
            </a:solidFill>
            <a:prstDash val="solid"/>
            <a:tailEnd type="triangle"/>
          </a:ln>
          <a:effectLst/>
        </p:spPr>
      </p:cxnSp>
      <p:cxnSp>
        <p:nvCxnSpPr>
          <p:cNvPr id="246" name="직선 화살표 연결선 245"/>
          <p:cNvCxnSpPr>
            <a:stCxn id="169" idx="2"/>
            <a:endCxn id="182" idx="0"/>
          </p:cNvCxnSpPr>
          <p:nvPr/>
        </p:nvCxnSpPr>
        <p:spPr>
          <a:xfrm flipH="1">
            <a:off x="3242137" y="4854865"/>
            <a:ext cx="980064" cy="263656"/>
          </a:xfrm>
          <a:prstGeom prst="straightConnector1">
            <a:avLst/>
          </a:prstGeom>
          <a:noFill/>
          <a:ln w="6350" cap="flat" cmpd="sng" algn="ctr">
            <a:solidFill>
              <a:sysClr val="windowText" lastClr="000000"/>
            </a:solidFill>
            <a:prstDash val="solid"/>
            <a:tailEnd type="triangle"/>
          </a:ln>
          <a:effectLst/>
        </p:spPr>
      </p:cxnSp>
      <p:cxnSp>
        <p:nvCxnSpPr>
          <p:cNvPr id="247" name="직선 화살표 연결선 246"/>
          <p:cNvCxnSpPr>
            <a:stCxn id="168" idx="2"/>
            <a:endCxn id="196" idx="0"/>
          </p:cNvCxnSpPr>
          <p:nvPr/>
        </p:nvCxnSpPr>
        <p:spPr>
          <a:xfrm>
            <a:off x="4222201" y="4854865"/>
            <a:ext cx="0" cy="256816"/>
          </a:xfrm>
          <a:prstGeom prst="straightConnector1">
            <a:avLst/>
          </a:prstGeom>
          <a:noFill/>
          <a:ln w="6350" cap="flat" cmpd="sng" algn="ctr">
            <a:solidFill>
              <a:sysClr val="windowText" lastClr="000000"/>
            </a:solidFill>
            <a:prstDash val="solid"/>
            <a:tailEnd type="triangle"/>
          </a:ln>
          <a:effectLst/>
        </p:spPr>
      </p:cxnSp>
      <p:cxnSp>
        <p:nvCxnSpPr>
          <p:cNvPr id="248" name="직선 화살표 연결선 247"/>
          <p:cNvCxnSpPr>
            <a:stCxn id="210" idx="2"/>
            <a:endCxn id="216" idx="0"/>
          </p:cNvCxnSpPr>
          <p:nvPr/>
        </p:nvCxnSpPr>
        <p:spPr>
          <a:xfrm flipH="1">
            <a:off x="5500605" y="4862624"/>
            <a:ext cx="980064" cy="263656"/>
          </a:xfrm>
          <a:prstGeom prst="straightConnector1">
            <a:avLst/>
          </a:prstGeom>
          <a:noFill/>
          <a:ln w="6350" cap="flat" cmpd="sng" algn="ctr">
            <a:solidFill>
              <a:sysClr val="windowText" lastClr="000000"/>
            </a:solidFill>
            <a:prstDash val="solid"/>
            <a:tailEnd type="triangle"/>
          </a:ln>
          <a:effectLst/>
        </p:spPr>
      </p:cxnSp>
      <p:cxnSp>
        <p:nvCxnSpPr>
          <p:cNvPr id="249" name="직선 화살표 연결선 248"/>
          <p:cNvCxnSpPr>
            <a:stCxn id="206" idx="2"/>
            <a:endCxn id="221" idx="0"/>
          </p:cNvCxnSpPr>
          <p:nvPr/>
        </p:nvCxnSpPr>
        <p:spPr>
          <a:xfrm>
            <a:off x="5480536" y="4862624"/>
            <a:ext cx="1000133" cy="256816"/>
          </a:xfrm>
          <a:prstGeom prst="straightConnector1">
            <a:avLst/>
          </a:prstGeom>
          <a:noFill/>
          <a:ln w="6350" cap="flat" cmpd="sng" algn="ctr">
            <a:solidFill>
              <a:sysClr val="windowText" lastClr="000000"/>
            </a:solidFill>
            <a:prstDash val="solid"/>
            <a:tailEnd type="triangle"/>
          </a:ln>
          <a:effectLst/>
        </p:spPr>
      </p:cxnSp>
      <p:cxnSp>
        <p:nvCxnSpPr>
          <p:cNvPr id="250" name="직선 화살표 연결선 249"/>
          <p:cNvCxnSpPr>
            <a:stCxn id="207" idx="2"/>
            <a:endCxn id="216" idx="0"/>
          </p:cNvCxnSpPr>
          <p:nvPr/>
        </p:nvCxnSpPr>
        <p:spPr>
          <a:xfrm>
            <a:off x="5480536" y="4862624"/>
            <a:ext cx="20069" cy="263656"/>
          </a:xfrm>
          <a:prstGeom prst="straightConnector1">
            <a:avLst/>
          </a:prstGeom>
          <a:noFill/>
          <a:ln w="6350" cap="flat" cmpd="sng" algn="ctr">
            <a:solidFill>
              <a:sysClr val="windowText" lastClr="000000"/>
            </a:solidFill>
            <a:prstDash val="solid"/>
            <a:tailEnd type="triangle"/>
          </a:ln>
          <a:effectLst/>
        </p:spPr>
      </p:cxnSp>
      <p:cxnSp>
        <p:nvCxnSpPr>
          <p:cNvPr id="251" name="직선 화살표 연결선 250"/>
          <p:cNvCxnSpPr>
            <a:stCxn id="210" idx="2"/>
            <a:endCxn id="221" idx="0"/>
          </p:cNvCxnSpPr>
          <p:nvPr/>
        </p:nvCxnSpPr>
        <p:spPr>
          <a:xfrm>
            <a:off x="6480669" y="4862624"/>
            <a:ext cx="0" cy="256816"/>
          </a:xfrm>
          <a:prstGeom prst="straightConnector1">
            <a:avLst/>
          </a:prstGeom>
          <a:noFill/>
          <a:ln w="6350" cap="flat" cmpd="sng" algn="ctr">
            <a:solidFill>
              <a:sysClr val="windowText" lastClr="000000"/>
            </a:solidFill>
            <a:prstDash val="solid"/>
            <a:tailEnd type="triangle"/>
          </a:ln>
          <a:effectLst/>
        </p:spPr>
      </p:cxnSp>
      <p:sp>
        <p:nvSpPr>
          <p:cNvPr id="252" name="직사각형 251"/>
          <p:cNvSpPr/>
          <p:nvPr/>
        </p:nvSpPr>
        <p:spPr>
          <a:xfrm>
            <a:off x="5065111" y="1726340"/>
            <a:ext cx="180000" cy="180000"/>
          </a:xfrm>
          <a:prstGeom prst="rect">
            <a:avLst/>
          </a:prstGeom>
          <a:solidFill>
            <a:srgbClr val="FFC000"/>
          </a:solidFill>
          <a:ln w="3810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1"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253" name="직사각형 252"/>
          <p:cNvSpPr/>
          <p:nvPr/>
        </p:nvSpPr>
        <p:spPr>
          <a:xfrm>
            <a:off x="6048194" y="1726340"/>
            <a:ext cx="180000" cy="180000"/>
          </a:xfrm>
          <a:prstGeom prst="rect">
            <a:avLst/>
          </a:prstGeom>
          <a:solidFill>
            <a:srgbClr val="FFC000"/>
          </a:solidFill>
          <a:ln w="3810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1"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254" name="직사각형 253"/>
          <p:cNvSpPr/>
          <p:nvPr/>
        </p:nvSpPr>
        <p:spPr>
          <a:xfrm>
            <a:off x="2778621" y="3167465"/>
            <a:ext cx="180000" cy="180000"/>
          </a:xfrm>
          <a:prstGeom prst="rect">
            <a:avLst/>
          </a:prstGeom>
          <a:solidFill>
            <a:srgbClr val="FFC000"/>
          </a:solidFill>
          <a:ln w="28575" cap="flat" cmpd="sng" algn="ctr">
            <a:solidFill>
              <a:sysClr val="window" lastClr="FFFFFF">
                <a:lumMod val="75000"/>
              </a:sys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1"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255" name="직사각형 254"/>
          <p:cNvSpPr/>
          <p:nvPr/>
        </p:nvSpPr>
        <p:spPr>
          <a:xfrm>
            <a:off x="3793572" y="3188555"/>
            <a:ext cx="180000" cy="180000"/>
          </a:xfrm>
          <a:prstGeom prst="rect">
            <a:avLst/>
          </a:prstGeom>
          <a:solidFill>
            <a:srgbClr val="FFC000"/>
          </a:solidFill>
          <a:ln w="28575" cap="flat" cmpd="sng" algn="ctr">
            <a:solidFill>
              <a:sysClr val="window" lastClr="FFFFFF">
                <a:lumMod val="75000"/>
              </a:sys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1"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256" name="직사각형 255"/>
          <p:cNvSpPr/>
          <p:nvPr/>
        </p:nvSpPr>
        <p:spPr>
          <a:xfrm>
            <a:off x="5037089" y="3175224"/>
            <a:ext cx="180000" cy="180000"/>
          </a:xfrm>
          <a:prstGeom prst="rect">
            <a:avLst/>
          </a:prstGeom>
          <a:solidFill>
            <a:srgbClr val="FFC000"/>
          </a:solidFill>
          <a:ln w="28575" cap="flat" cmpd="sng" algn="ctr">
            <a:solidFill>
              <a:sysClr val="window" lastClr="FFFFFF">
                <a:lumMod val="75000"/>
              </a:sys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1"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257" name="직사각형 256"/>
          <p:cNvSpPr/>
          <p:nvPr/>
        </p:nvSpPr>
        <p:spPr>
          <a:xfrm>
            <a:off x="6052040" y="3196314"/>
            <a:ext cx="180000" cy="180000"/>
          </a:xfrm>
          <a:prstGeom prst="rect">
            <a:avLst/>
          </a:prstGeom>
          <a:solidFill>
            <a:srgbClr val="FFC000"/>
          </a:solidFill>
          <a:ln w="28575" cap="flat" cmpd="sng" algn="ctr">
            <a:solidFill>
              <a:sysClr val="window" lastClr="FFFFFF">
                <a:lumMod val="75000"/>
              </a:sys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1"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258" name="AutoShape 264"/>
          <p:cNvSpPr>
            <a:spLocks noChangeArrowheads="1"/>
          </p:cNvSpPr>
          <p:nvPr/>
        </p:nvSpPr>
        <p:spPr bwMode="auto">
          <a:xfrm>
            <a:off x="7591427" y="1401773"/>
            <a:ext cx="80962" cy="4795870"/>
          </a:xfrm>
          <a:prstGeom prst="roundRect">
            <a:avLst>
              <a:gd name="adj" fmla="val 0"/>
            </a:avLst>
          </a:prstGeom>
          <a:solidFill>
            <a:sysClr val="window" lastClr="FFFFFF"/>
          </a:solidFill>
          <a:ln w="25400" cap="flat" cmpd="sng" algn="ctr">
            <a:no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800" b="1" i="0" u="none" strike="noStrike" kern="0" cap="none" spc="0" normalizeH="0" baseline="0" noProof="0" dirty="0" smtClean="0">
              <a:ln>
                <a:noFill/>
              </a:ln>
              <a:solidFill>
                <a:srgbClr val="000000"/>
              </a:solidFill>
              <a:effectLst/>
              <a:uLnTx/>
              <a:uFillTx/>
              <a:latin typeface="맑은 고딕"/>
              <a:ea typeface="맑은 고딕" panose="020B0503020000020004" pitchFamily="50" charset="-127"/>
            </a:endParaRPr>
          </a:p>
        </p:txBody>
      </p:sp>
      <p:sp>
        <p:nvSpPr>
          <p:cNvPr id="259" name="직사각형 258"/>
          <p:cNvSpPr/>
          <p:nvPr/>
        </p:nvSpPr>
        <p:spPr>
          <a:xfrm>
            <a:off x="7185248" y="3186595"/>
            <a:ext cx="857256" cy="714380"/>
          </a:xfrm>
          <a:prstGeom prst="rect">
            <a:avLst/>
          </a:prstGeom>
          <a:solidFill>
            <a:srgbClr val="1428A0">
              <a:lumMod val="60000"/>
              <a:lumOff val="40000"/>
            </a:srgbClr>
          </a:solidFill>
          <a:ln w="6350" cap="flat" cmpd="sng" algn="ctr">
            <a:solidFill>
              <a:srgbClr val="1428A0">
                <a:lumMod val="20000"/>
                <a:lumOff val="80000"/>
              </a:srgbClr>
            </a:solidFill>
            <a:prstDash val="solid"/>
          </a:ln>
          <a:effectLst/>
        </p:spPr>
        <p:txBody>
          <a:bodyPr lIns="91407" tIns="45704" rIns="91407" bIns="45704"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rPr>
              <a:t>WEB</a:t>
            </a:r>
            <a:endParaRPr kumimoji="0" lang="ko-KR" altLang="en-US"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endParaRPr>
          </a:p>
        </p:txBody>
      </p:sp>
      <p:sp>
        <p:nvSpPr>
          <p:cNvPr id="260" name="직사각형 259"/>
          <p:cNvSpPr/>
          <p:nvPr/>
        </p:nvSpPr>
        <p:spPr>
          <a:xfrm>
            <a:off x="7185248" y="3472348"/>
            <a:ext cx="857256" cy="428628"/>
          </a:xfrm>
          <a:prstGeom prst="rect">
            <a:avLst/>
          </a:prstGeom>
          <a:solidFill>
            <a:srgbClr val="1428A0">
              <a:lumMod val="20000"/>
              <a:lumOff val="80000"/>
            </a:srgbClr>
          </a:solidFill>
          <a:ln w="6350" cap="flat" cmpd="sng" algn="ctr">
            <a:solidFill>
              <a:srgbClr val="1428A0">
                <a:lumMod val="20000"/>
                <a:lumOff val="80000"/>
              </a:srgb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2c / 48G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kern="0" dirty="0" smtClean="0">
                <a:solidFill>
                  <a:prstClr val="black"/>
                </a:solidFill>
                <a:latin typeface="맑은 고딕"/>
                <a:ea typeface="맑은 고딕" panose="020B0503020000020004" pitchFamily="50" charset="-127"/>
              </a:rPr>
              <a:t>dflbwb01</a:t>
            </a:r>
            <a:endPar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40.236.192.42</a:t>
            </a:r>
            <a:endParaRPr kumimoji="0" lang="ko-KR" altLang="en-US" sz="80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endParaRPr>
          </a:p>
        </p:txBody>
      </p:sp>
      <p:sp>
        <p:nvSpPr>
          <p:cNvPr id="261" name="직사각형 260"/>
          <p:cNvSpPr/>
          <p:nvPr/>
        </p:nvSpPr>
        <p:spPr>
          <a:xfrm>
            <a:off x="7185250" y="3186595"/>
            <a:ext cx="180000" cy="180000"/>
          </a:xfrm>
          <a:prstGeom prst="rect">
            <a:avLst/>
          </a:prstGeom>
          <a:solidFill>
            <a:srgbClr val="FFC000"/>
          </a:solidFill>
          <a:ln w="28575" cap="flat" cmpd="sng" algn="ctr">
            <a:solidFill>
              <a:sysClr val="window" lastClr="FFFFFF">
                <a:lumMod val="75000"/>
              </a:sys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1"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262" name="직사각형 261"/>
          <p:cNvSpPr/>
          <p:nvPr/>
        </p:nvSpPr>
        <p:spPr>
          <a:xfrm>
            <a:off x="7185248" y="4043851"/>
            <a:ext cx="857256" cy="714380"/>
          </a:xfrm>
          <a:prstGeom prst="rect">
            <a:avLst/>
          </a:prstGeom>
          <a:solidFill>
            <a:srgbClr val="1428A0">
              <a:lumMod val="60000"/>
              <a:lumOff val="40000"/>
            </a:srgbClr>
          </a:solidFill>
          <a:ln w="6350" cap="flat" cmpd="sng" algn="ctr">
            <a:solidFill>
              <a:srgbClr val="1428A0">
                <a:lumMod val="20000"/>
                <a:lumOff val="80000"/>
              </a:srgbClr>
            </a:solidFill>
            <a:prstDash val="solid"/>
          </a:ln>
          <a:effectLst/>
        </p:spPr>
        <p:txBody>
          <a:bodyPr lIns="91407" tIns="45704" rIns="91407" bIns="45704"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rPr>
              <a:t>WAS</a:t>
            </a:r>
            <a:endParaRPr kumimoji="0" lang="ko-KR" altLang="en-US"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endParaRPr>
          </a:p>
        </p:txBody>
      </p:sp>
      <p:sp>
        <p:nvSpPr>
          <p:cNvPr id="263" name="직사각형 262"/>
          <p:cNvSpPr/>
          <p:nvPr/>
        </p:nvSpPr>
        <p:spPr>
          <a:xfrm>
            <a:off x="7185248" y="4329603"/>
            <a:ext cx="857256" cy="428628"/>
          </a:xfrm>
          <a:prstGeom prst="rect">
            <a:avLst/>
          </a:prstGeom>
          <a:solidFill>
            <a:srgbClr val="1428A0">
              <a:lumMod val="20000"/>
              <a:lumOff val="80000"/>
            </a:srgbClr>
          </a:solidFill>
          <a:ln w="6350" cap="flat" cmpd="sng" algn="ctr">
            <a:solidFill>
              <a:srgbClr val="1428A0">
                <a:lumMod val="20000"/>
                <a:lumOff val="80000"/>
              </a:srgb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3c / </a:t>
            </a:r>
            <a:r>
              <a:rPr kumimoji="0" lang="en-US" altLang="ko-KR" sz="800" kern="0" dirty="0" smtClean="0">
                <a:solidFill>
                  <a:prstClr val="black"/>
                </a:solidFill>
                <a:latin typeface="맑은 고딕"/>
                <a:ea typeface="맑은 고딕" panose="020B0503020000020004" pitchFamily="50" charset="-127"/>
              </a:rPr>
              <a:t>40</a:t>
            </a: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kern="0" dirty="0" smtClean="0">
                <a:solidFill>
                  <a:prstClr val="black"/>
                </a:solidFill>
                <a:latin typeface="맑은 고딕"/>
                <a:ea typeface="맑은 고딕" panose="020B0503020000020004" pitchFamily="50" charset="-127"/>
              </a:rPr>
              <a:t>dflbap01</a:t>
            </a:r>
            <a:endPar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750" b="0" i="0" u="none" strike="noStrike" kern="0" cap="none" spc="0" normalizeH="0" baseline="0" noProof="0" dirty="0" smtClean="0">
                <a:ln>
                  <a:noFill/>
                </a:ln>
                <a:solidFill>
                  <a:srgbClr val="FF0000"/>
                </a:solidFill>
                <a:effectLst/>
                <a:uLnTx/>
                <a:uFillTx/>
                <a:latin typeface="맑은 고딕"/>
                <a:ea typeface="맑은 고딕" panose="020B0503020000020004" pitchFamily="50" charset="-127"/>
                <a:cs typeface="+mn-cs"/>
              </a:rPr>
              <a:t>40.236.150.139</a:t>
            </a:r>
            <a:endParaRPr kumimoji="0" lang="ko-KR" altLang="en-US" sz="75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264" name="직사각형 263"/>
          <p:cNvSpPr/>
          <p:nvPr/>
        </p:nvSpPr>
        <p:spPr>
          <a:xfrm>
            <a:off x="7185250" y="4043851"/>
            <a:ext cx="180000" cy="180000"/>
          </a:xfrm>
          <a:prstGeom prst="rect">
            <a:avLst/>
          </a:prstGeom>
          <a:solidFill>
            <a:srgbClr val="FFC000"/>
          </a:solidFill>
          <a:ln w="28575" cap="flat" cmpd="sng" algn="ctr">
            <a:solidFill>
              <a:sysClr val="window" lastClr="FFFFFF">
                <a:lumMod val="75000"/>
              </a:sys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1"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265" name="직사각형 264"/>
          <p:cNvSpPr/>
          <p:nvPr/>
        </p:nvSpPr>
        <p:spPr>
          <a:xfrm>
            <a:off x="7686346" y="5137651"/>
            <a:ext cx="857256" cy="857256"/>
          </a:xfrm>
          <a:prstGeom prst="rect">
            <a:avLst/>
          </a:prstGeom>
          <a:solidFill>
            <a:srgbClr val="1428A0">
              <a:lumMod val="60000"/>
              <a:lumOff val="40000"/>
            </a:srgbClr>
          </a:solidFill>
          <a:ln w="6350" cap="flat" cmpd="sng" algn="ctr">
            <a:solidFill>
              <a:srgbClr val="1428A0">
                <a:lumMod val="20000"/>
                <a:lumOff val="80000"/>
              </a:srgbClr>
            </a:solidFill>
            <a:prstDash val="solid"/>
          </a:ln>
          <a:effectLst/>
        </p:spPr>
        <p:txBody>
          <a:bodyPr lIns="91407" tIns="45704" rIns="91407" bIns="45704"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rPr>
              <a:t>DB</a:t>
            </a:r>
            <a:endParaRPr kumimoji="0" lang="ko-KR" altLang="en-US"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endParaRPr>
          </a:p>
        </p:txBody>
      </p:sp>
      <p:sp>
        <p:nvSpPr>
          <p:cNvPr id="266" name="직사각형 265"/>
          <p:cNvSpPr/>
          <p:nvPr/>
        </p:nvSpPr>
        <p:spPr>
          <a:xfrm>
            <a:off x="7686346" y="5423403"/>
            <a:ext cx="857256" cy="571504"/>
          </a:xfrm>
          <a:prstGeom prst="rect">
            <a:avLst/>
          </a:prstGeom>
          <a:solidFill>
            <a:srgbClr val="1428A0">
              <a:lumMod val="20000"/>
              <a:lumOff val="80000"/>
            </a:srgbClr>
          </a:solidFill>
          <a:ln w="6350" cap="flat" cmpd="sng" algn="ctr">
            <a:solidFill>
              <a:srgbClr val="1428A0">
                <a:lumMod val="20000"/>
                <a:lumOff val="80000"/>
              </a:srgb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kern="0" dirty="0">
                <a:solidFill>
                  <a:prstClr val="black"/>
                </a:solidFill>
                <a:latin typeface="맑은 고딕"/>
                <a:ea typeface="맑은 고딕" panose="020B0503020000020004" pitchFamily="50" charset="-127"/>
              </a:rPr>
              <a:t>8</a:t>
            </a: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c / </a:t>
            </a:r>
            <a:r>
              <a:rPr kumimoji="0" lang="en-US" altLang="ko-KR" sz="800" kern="0" dirty="0" smtClean="0">
                <a:solidFill>
                  <a:prstClr val="black"/>
                </a:solidFill>
                <a:latin typeface="맑은 고딕"/>
                <a:ea typeface="맑은 고딕" panose="020B0503020000020004" pitchFamily="50" charset="-127"/>
              </a:rPr>
              <a:t>156</a:t>
            </a: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kern="0" dirty="0" smtClean="0">
                <a:solidFill>
                  <a:prstClr val="black"/>
                </a:solidFill>
                <a:latin typeface="맑은 고딕"/>
                <a:ea typeface="맑은 고딕" panose="020B0503020000020004" pitchFamily="50" charset="-127"/>
              </a:rPr>
              <a:t>dflbdb01</a:t>
            </a:r>
            <a:endPar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750" kern="0" dirty="0" smtClean="0">
                <a:solidFill>
                  <a:srgbClr val="FF0000"/>
                </a:solidFill>
                <a:latin typeface="맑은 고딕"/>
                <a:ea typeface="맑은 고딕" panose="020B0503020000020004" pitchFamily="50" charset="-127"/>
              </a:rPr>
              <a:t>40.236.150.148</a:t>
            </a:r>
            <a:endParaRPr kumimoji="0" lang="ko-KR" altLang="en-US" sz="750" kern="0" dirty="0">
              <a:solidFill>
                <a:prstClr val="black"/>
              </a:solidFill>
              <a:latin typeface="맑은 고딕"/>
              <a:ea typeface="맑은 고딕" panose="020B0503020000020004" pitchFamily="50" charset="-127"/>
            </a:endParaRPr>
          </a:p>
        </p:txBody>
      </p:sp>
      <p:sp>
        <p:nvSpPr>
          <p:cNvPr id="267" name="직사각형 266"/>
          <p:cNvSpPr/>
          <p:nvPr/>
        </p:nvSpPr>
        <p:spPr>
          <a:xfrm>
            <a:off x="7686348" y="5137651"/>
            <a:ext cx="180000" cy="180000"/>
          </a:xfrm>
          <a:prstGeom prst="rect">
            <a:avLst/>
          </a:prstGeom>
          <a:solidFill>
            <a:srgbClr val="FFC000"/>
          </a:solidFill>
          <a:ln w="28575" cap="flat" cmpd="sng" algn="ctr">
            <a:solidFill>
              <a:sysClr val="window" lastClr="FFFFFF">
                <a:lumMod val="75000"/>
              </a:sys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1"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cxnSp>
        <p:nvCxnSpPr>
          <p:cNvPr id="268" name="직선 화살표 연결선 267"/>
          <p:cNvCxnSpPr>
            <a:stCxn id="260" idx="2"/>
            <a:endCxn id="262" idx="0"/>
          </p:cNvCxnSpPr>
          <p:nvPr/>
        </p:nvCxnSpPr>
        <p:spPr>
          <a:xfrm rot="5400000">
            <a:off x="7542438" y="3972413"/>
            <a:ext cx="142876" cy="1588"/>
          </a:xfrm>
          <a:prstGeom prst="straightConnector1">
            <a:avLst/>
          </a:prstGeom>
          <a:noFill/>
          <a:ln w="6350" cap="flat" cmpd="sng" algn="ctr">
            <a:solidFill>
              <a:sysClr val="windowText" lastClr="000000"/>
            </a:solidFill>
            <a:prstDash val="solid"/>
            <a:tailEnd type="triangle"/>
          </a:ln>
          <a:effectLst/>
        </p:spPr>
      </p:cxnSp>
      <p:cxnSp>
        <p:nvCxnSpPr>
          <p:cNvPr id="269" name="직선 화살표 연결선 268"/>
          <p:cNvCxnSpPr>
            <a:stCxn id="263" idx="2"/>
            <a:endCxn id="265" idx="0"/>
          </p:cNvCxnSpPr>
          <p:nvPr/>
        </p:nvCxnSpPr>
        <p:spPr>
          <a:xfrm>
            <a:off x="7613876" y="4758231"/>
            <a:ext cx="501098" cy="379420"/>
          </a:xfrm>
          <a:prstGeom prst="straightConnector1">
            <a:avLst/>
          </a:prstGeom>
          <a:noFill/>
          <a:ln w="6350" cap="flat" cmpd="sng" algn="ctr">
            <a:solidFill>
              <a:sysClr val="windowText" lastClr="000000"/>
            </a:solidFill>
            <a:prstDash val="solid"/>
            <a:tailEnd type="triangle"/>
          </a:ln>
          <a:effectLst/>
        </p:spPr>
      </p:cxnSp>
      <p:sp>
        <p:nvSpPr>
          <p:cNvPr id="270" name="TextBox 269"/>
          <p:cNvSpPr txBox="1"/>
          <p:nvPr/>
        </p:nvSpPr>
        <p:spPr>
          <a:xfrm>
            <a:off x="7628213" y="1196752"/>
            <a:ext cx="925187" cy="246189"/>
          </a:xfrm>
          <a:prstGeom prst="rect">
            <a:avLst/>
          </a:prstGeom>
          <a:solidFill>
            <a:schemeClr val="bg1">
              <a:lumMod val="75000"/>
            </a:schemeClr>
          </a:solidFill>
        </p:spPr>
        <p:txBody>
          <a:bodyPr wrap="none" lIns="91407" tIns="45704" rIns="91407" bIns="45704" rtlCol="0">
            <a:spAutoFit/>
          </a:bodyPr>
          <a:lstStyle/>
          <a:p>
            <a:pPr defTabSz="914070" fontAlgn="auto" latinLnBrk="0">
              <a:spcBef>
                <a:spcPts val="0"/>
              </a:spcBef>
              <a:spcAft>
                <a:spcPts val="0"/>
              </a:spcAft>
              <a:defRPr/>
            </a:pPr>
            <a:r>
              <a:rPr kumimoji="0" lang="en-US" altLang="ko-KR" b="1" u="sng" kern="0" dirty="0" smtClean="0">
                <a:solidFill>
                  <a:prstClr val="black"/>
                </a:solidFill>
                <a:latin typeface="맑은 고딕"/>
                <a:ea typeface="맑은 고딕" panose="020B0503020000020004" pitchFamily="50" charset="-127"/>
              </a:rPr>
              <a:t>[ </a:t>
            </a:r>
            <a:r>
              <a:rPr kumimoji="0" lang="ko-KR" altLang="en-US" b="1" u="sng" kern="0" dirty="0" smtClean="0">
                <a:solidFill>
                  <a:prstClr val="black"/>
                </a:solidFill>
                <a:latin typeface="맑은 고딕"/>
                <a:ea typeface="맑은 고딕" panose="020B0503020000020004" pitchFamily="50" charset="-127"/>
              </a:rPr>
              <a:t>장애 대응 </a:t>
            </a:r>
            <a:r>
              <a:rPr kumimoji="0" lang="en-US" altLang="ko-KR" b="1" u="sng" kern="0" dirty="0" smtClean="0">
                <a:solidFill>
                  <a:prstClr val="black"/>
                </a:solidFill>
                <a:latin typeface="맑은 고딕"/>
                <a:ea typeface="맑은 고딕" panose="020B0503020000020004" pitchFamily="50" charset="-127"/>
              </a:rPr>
              <a:t>]</a:t>
            </a:r>
            <a:endParaRPr kumimoji="0" lang="ko-KR" altLang="en-US" b="1" u="sng" kern="0" dirty="0" smtClean="0">
              <a:solidFill>
                <a:prstClr val="black"/>
              </a:solidFill>
              <a:latin typeface="맑은 고딕"/>
              <a:ea typeface="맑은 고딕" panose="020B0503020000020004" pitchFamily="50" charset="-127"/>
            </a:endParaRPr>
          </a:p>
        </p:txBody>
      </p:sp>
      <p:sp>
        <p:nvSpPr>
          <p:cNvPr id="271" name="직사각형 270"/>
          <p:cNvSpPr/>
          <p:nvPr/>
        </p:nvSpPr>
        <p:spPr>
          <a:xfrm>
            <a:off x="4831054" y="2780928"/>
            <a:ext cx="4382225" cy="324036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2" name="직사각형 271"/>
          <p:cNvSpPr/>
          <p:nvPr/>
        </p:nvSpPr>
        <p:spPr>
          <a:xfrm>
            <a:off x="7686348" y="1484784"/>
            <a:ext cx="1164637" cy="17950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ko-KR" altLang="en-US" sz="900" dirty="0" err="1" smtClean="0">
                <a:solidFill>
                  <a:schemeClr val="tx1"/>
                </a:solidFill>
              </a:rPr>
              <a:t>선택적복지시스템</a:t>
            </a:r>
            <a:endParaRPr lang="ko-KR" altLang="en-US" sz="900" dirty="0">
              <a:solidFill>
                <a:schemeClr val="tx1"/>
              </a:solidFill>
            </a:endParaRPr>
          </a:p>
        </p:txBody>
      </p:sp>
      <p:sp>
        <p:nvSpPr>
          <p:cNvPr id="273" name="직사각형 272"/>
          <p:cNvSpPr/>
          <p:nvPr/>
        </p:nvSpPr>
        <p:spPr>
          <a:xfrm>
            <a:off x="8190402" y="3196314"/>
            <a:ext cx="857256" cy="714380"/>
          </a:xfrm>
          <a:prstGeom prst="rect">
            <a:avLst/>
          </a:prstGeom>
          <a:solidFill>
            <a:srgbClr val="1428A0">
              <a:lumMod val="60000"/>
              <a:lumOff val="40000"/>
            </a:srgbClr>
          </a:solidFill>
          <a:ln w="6350" cap="flat" cmpd="sng" algn="ctr">
            <a:solidFill>
              <a:srgbClr val="1428A0">
                <a:lumMod val="20000"/>
                <a:lumOff val="80000"/>
              </a:srgbClr>
            </a:solidFill>
            <a:prstDash val="solid"/>
          </a:ln>
          <a:effectLst/>
        </p:spPr>
        <p:txBody>
          <a:bodyPr lIns="91407" tIns="45704" rIns="91407" bIns="45704"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rPr>
              <a:t>WEB</a:t>
            </a:r>
            <a:endParaRPr kumimoji="0" lang="ko-KR" altLang="en-US"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endParaRPr>
          </a:p>
        </p:txBody>
      </p:sp>
      <p:sp>
        <p:nvSpPr>
          <p:cNvPr id="274" name="직사각형 273"/>
          <p:cNvSpPr/>
          <p:nvPr/>
        </p:nvSpPr>
        <p:spPr>
          <a:xfrm>
            <a:off x="8190402" y="3482067"/>
            <a:ext cx="857256" cy="428628"/>
          </a:xfrm>
          <a:prstGeom prst="rect">
            <a:avLst/>
          </a:prstGeom>
          <a:solidFill>
            <a:srgbClr val="1428A0">
              <a:lumMod val="20000"/>
              <a:lumOff val="80000"/>
            </a:srgbClr>
          </a:solidFill>
          <a:ln w="6350" cap="flat" cmpd="sng" algn="ctr">
            <a:solidFill>
              <a:srgbClr val="1428A0">
                <a:lumMod val="20000"/>
                <a:lumOff val="80000"/>
              </a:srgb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2c / 48G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kern="0" dirty="0" smtClean="0">
                <a:solidFill>
                  <a:prstClr val="black"/>
                </a:solidFill>
                <a:latin typeface="맑은 고딕"/>
                <a:ea typeface="맑은 고딕" panose="020B0503020000020004" pitchFamily="50" charset="-127"/>
              </a:rPr>
              <a:t>dflbwb02</a:t>
            </a:r>
            <a:endPar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kern="0" dirty="0" smtClean="0">
                <a:solidFill>
                  <a:srgbClr val="FF0000"/>
                </a:solidFill>
                <a:latin typeface="맑은 고딕"/>
                <a:ea typeface="맑은 고딕" panose="020B0503020000020004" pitchFamily="50" charset="-127"/>
              </a:rPr>
              <a:t>40.236.192.43</a:t>
            </a:r>
            <a:endParaRPr kumimoji="0" lang="ko-KR" altLang="en-US" sz="800" kern="0" dirty="0">
              <a:solidFill>
                <a:srgbClr val="FF0000"/>
              </a:solidFill>
              <a:latin typeface="맑은 고딕"/>
              <a:ea typeface="맑은 고딕" panose="020B0503020000020004" pitchFamily="50" charset="-127"/>
            </a:endParaRPr>
          </a:p>
        </p:txBody>
      </p:sp>
      <p:sp>
        <p:nvSpPr>
          <p:cNvPr id="275" name="직사각형 274"/>
          <p:cNvSpPr/>
          <p:nvPr/>
        </p:nvSpPr>
        <p:spPr>
          <a:xfrm>
            <a:off x="8190404" y="3196314"/>
            <a:ext cx="180000" cy="180000"/>
          </a:xfrm>
          <a:prstGeom prst="rect">
            <a:avLst/>
          </a:prstGeom>
          <a:solidFill>
            <a:srgbClr val="FFC000"/>
          </a:solidFill>
          <a:ln w="28575" cap="flat" cmpd="sng" algn="ctr">
            <a:solidFill>
              <a:sysClr val="window" lastClr="FFFFFF">
                <a:lumMod val="75000"/>
              </a:sys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1"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sp>
        <p:nvSpPr>
          <p:cNvPr id="276" name="직사각형 275"/>
          <p:cNvSpPr/>
          <p:nvPr/>
        </p:nvSpPr>
        <p:spPr>
          <a:xfrm>
            <a:off x="8190402" y="4053570"/>
            <a:ext cx="857256" cy="714380"/>
          </a:xfrm>
          <a:prstGeom prst="rect">
            <a:avLst/>
          </a:prstGeom>
          <a:solidFill>
            <a:srgbClr val="1428A0">
              <a:lumMod val="60000"/>
              <a:lumOff val="40000"/>
            </a:srgbClr>
          </a:solidFill>
          <a:ln w="6350" cap="flat" cmpd="sng" algn="ctr">
            <a:solidFill>
              <a:srgbClr val="1428A0">
                <a:lumMod val="20000"/>
                <a:lumOff val="80000"/>
              </a:srgbClr>
            </a:solidFill>
            <a:prstDash val="solid"/>
          </a:ln>
          <a:effectLst/>
        </p:spPr>
        <p:txBody>
          <a:bodyPr lIns="91407" tIns="45704" rIns="91407" bIns="45704"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rPr>
              <a:t>WAS</a:t>
            </a:r>
            <a:endParaRPr kumimoji="0" lang="ko-KR" altLang="en-US" sz="800" b="0" i="0" u="none" strike="noStrike" kern="0" cap="none" spc="0" normalizeH="0" baseline="0" noProof="0" dirty="0" smtClean="0">
              <a:ln>
                <a:noFill/>
              </a:ln>
              <a:solidFill>
                <a:prstClr val="white"/>
              </a:solidFill>
              <a:effectLst/>
              <a:uLnTx/>
              <a:uFillTx/>
              <a:latin typeface="맑은 고딕"/>
              <a:ea typeface="맑은 고딕" panose="020B0503020000020004" pitchFamily="50" charset="-127"/>
              <a:cs typeface="+mn-cs"/>
            </a:endParaRPr>
          </a:p>
        </p:txBody>
      </p:sp>
      <p:sp>
        <p:nvSpPr>
          <p:cNvPr id="277" name="직사각형 276"/>
          <p:cNvSpPr/>
          <p:nvPr/>
        </p:nvSpPr>
        <p:spPr>
          <a:xfrm>
            <a:off x="8190402" y="4339322"/>
            <a:ext cx="857256" cy="428628"/>
          </a:xfrm>
          <a:prstGeom prst="rect">
            <a:avLst/>
          </a:prstGeom>
          <a:solidFill>
            <a:srgbClr val="1428A0">
              <a:lumMod val="20000"/>
              <a:lumOff val="80000"/>
            </a:srgbClr>
          </a:solidFill>
          <a:ln w="6350" cap="flat" cmpd="sng" algn="ctr">
            <a:solidFill>
              <a:srgbClr val="1428A0">
                <a:lumMod val="20000"/>
                <a:lumOff val="80000"/>
              </a:srgb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3c / </a:t>
            </a:r>
            <a:r>
              <a:rPr kumimoji="0" lang="en-US" altLang="ko-KR" sz="800" kern="0" dirty="0" smtClean="0">
                <a:solidFill>
                  <a:prstClr val="black"/>
                </a:solidFill>
                <a:latin typeface="맑은 고딕"/>
                <a:ea typeface="맑은 고딕" panose="020B0503020000020004" pitchFamily="50" charset="-127"/>
              </a:rPr>
              <a:t>40</a:t>
            </a:r>
            <a:r>
              <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rPr>
              <a:t>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800" kern="0" dirty="0" smtClean="0">
                <a:solidFill>
                  <a:prstClr val="black"/>
                </a:solidFill>
                <a:latin typeface="맑은 고딕"/>
                <a:ea typeface="맑은 고딕" panose="020B0503020000020004" pitchFamily="50" charset="-127"/>
              </a:rPr>
              <a:t>dflbap02</a:t>
            </a:r>
            <a:endParaRPr kumimoji="0" lang="en-US" altLang="ko-KR" sz="800" b="0"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750" kern="0" dirty="0" smtClean="0">
                <a:solidFill>
                  <a:srgbClr val="FF0000"/>
                </a:solidFill>
                <a:latin typeface="맑은 고딕"/>
                <a:ea typeface="맑은 고딕" panose="020B0503020000020004" pitchFamily="50" charset="-127"/>
              </a:rPr>
              <a:t>40.236.150.140</a:t>
            </a:r>
            <a:endParaRPr kumimoji="0" lang="ko-KR" altLang="en-US" sz="750" kern="0" dirty="0">
              <a:solidFill>
                <a:prstClr val="black"/>
              </a:solidFill>
              <a:latin typeface="맑은 고딕"/>
              <a:ea typeface="맑은 고딕" panose="020B0503020000020004" pitchFamily="50" charset="-127"/>
            </a:endParaRPr>
          </a:p>
        </p:txBody>
      </p:sp>
      <p:sp>
        <p:nvSpPr>
          <p:cNvPr id="278" name="직사각형 277"/>
          <p:cNvSpPr/>
          <p:nvPr/>
        </p:nvSpPr>
        <p:spPr>
          <a:xfrm>
            <a:off x="8190404" y="4053570"/>
            <a:ext cx="180000" cy="180000"/>
          </a:xfrm>
          <a:prstGeom prst="rect">
            <a:avLst/>
          </a:prstGeom>
          <a:solidFill>
            <a:srgbClr val="FFC000"/>
          </a:solidFill>
          <a:ln w="28575" cap="flat" cmpd="sng" algn="ctr">
            <a:solidFill>
              <a:sysClr val="window" lastClr="FFFFFF">
                <a:lumMod val="75000"/>
              </a:sysClr>
            </a:solidFill>
            <a:prstDash val="solid"/>
          </a:ln>
          <a:effectLst/>
        </p:spPr>
        <p:txBody>
          <a:bodyPr lIns="91407" tIns="45704" rIns="91407" bIns="457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800" b="1" i="0" u="none" strike="noStrike" kern="0" cap="none" spc="0" normalizeH="0" baseline="0" noProof="0" dirty="0" smtClean="0">
              <a:ln>
                <a:noFill/>
              </a:ln>
              <a:solidFill>
                <a:prstClr val="black"/>
              </a:solidFill>
              <a:effectLst/>
              <a:uLnTx/>
              <a:uFillTx/>
              <a:latin typeface="맑은 고딕"/>
              <a:ea typeface="맑은 고딕" panose="020B0503020000020004" pitchFamily="50" charset="-127"/>
              <a:cs typeface="+mn-cs"/>
            </a:endParaRPr>
          </a:p>
        </p:txBody>
      </p:sp>
      <p:cxnSp>
        <p:nvCxnSpPr>
          <p:cNvPr id="279" name="직선 화살표 연결선 278"/>
          <p:cNvCxnSpPr>
            <a:stCxn id="274" idx="2"/>
            <a:endCxn id="276" idx="0"/>
          </p:cNvCxnSpPr>
          <p:nvPr/>
        </p:nvCxnSpPr>
        <p:spPr>
          <a:xfrm rot="5400000">
            <a:off x="8547592" y="3982132"/>
            <a:ext cx="142876" cy="1588"/>
          </a:xfrm>
          <a:prstGeom prst="straightConnector1">
            <a:avLst/>
          </a:prstGeom>
          <a:noFill/>
          <a:ln w="6350" cap="flat" cmpd="sng" algn="ctr">
            <a:solidFill>
              <a:sysClr val="windowText" lastClr="000000"/>
            </a:solidFill>
            <a:prstDash val="solid"/>
            <a:tailEnd type="triangle"/>
          </a:ln>
          <a:effectLst/>
        </p:spPr>
      </p:cxnSp>
      <p:cxnSp>
        <p:nvCxnSpPr>
          <p:cNvPr id="280" name="직선 화살표 연결선 279"/>
          <p:cNvCxnSpPr/>
          <p:nvPr/>
        </p:nvCxnSpPr>
        <p:spPr>
          <a:xfrm flipH="1">
            <a:off x="8112595" y="4775883"/>
            <a:ext cx="582810" cy="353835"/>
          </a:xfrm>
          <a:prstGeom prst="straightConnector1">
            <a:avLst/>
          </a:prstGeom>
          <a:noFill/>
          <a:ln w="6350" cap="flat" cmpd="sng" algn="ctr">
            <a:solidFill>
              <a:sysClr val="windowText" lastClr="000000"/>
            </a:solidFill>
            <a:prstDash val="solid"/>
            <a:tailEnd type="triangle"/>
          </a:ln>
          <a:effectLst/>
        </p:spPr>
      </p:cxnSp>
    </p:spTree>
    <p:extLst>
      <p:ext uri="{BB962C8B-B14F-4D97-AF65-F5344CB8AC3E}">
        <p14:creationId xmlns:p14="http://schemas.microsoft.com/office/powerpoint/2010/main" val="3185135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제목 3"/>
          <p:cNvSpPr txBox="1">
            <a:spLocks/>
          </p:cNvSpPr>
          <p:nvPr/>
        </p:nvSpPr>
        <p:spPr>
          <a:xfrm>
            <a:off x="334952" y="519063"/>
            <a:ext cx="8516033" cy="461665"/>
          </a:xfrm>
          <a:prstGeom prst="rect">
            <a:avLst/>
          </a:prstGeom>
        </p:spPr>
        <p:txBody>
          <a:bodyPr/>
          <a:lstStyle>
            <a:lvl1pPr algn="l" defTabSz="844083" rtl="0" eaLnBrk="1" latinLnBrk="1" hangingPunct="1">
              <a:spcBef>
                <a:spcPct val="0"/>
              </a:spcBef>
              <a:buNone/>
              <a:defRPr lang="ko-KR" altLang="en-US" sz="2000" b="1" kern="1200" dirty="0">
                <a:solidFill>
                  <a:schemeClr val="tx1">
                    <a:lumMod val="85000"/>
                    <a:lumOff val="15000"/>
                  </a:schemeClr>
                </a:solidFill>
                <a:latin typeface="+mn-ea"/>
                <a:ea typeface="+mn-ea"/>
                <a:cs typeface="Arial" pitchFamily="34" charset="0"/>
              </a:defRPr>
            </a:lvl1pPr>
          </a:lstStyle>
          <a:p>
            <a:r>
              <a:rPr lang="en-US" altLang="ko-KR" sz="2400" dirty="0" smtClean="0">
                <a:solidFill>
                  <a:schemeClr val="tx1">
                    <a:lumMod val="65000"/>
                    <a:lumOff val="35000"/>
                  </a:schemeClr>
                </a:solidFill>
              </a:rPr>
              <a:t>5.3.</a:t>
            </a:r>
            <a:r>
              <a:rPr lang="ko-KR" altLang="en-US" sz="2400" dirty="0" smtClean="0">
                <a:solidFill>
                  <a:schemeClr val="tx1">
                    <a:lumMod val="65000"/>
                    <a:lumOff val="35000"/>
                  </a:schemeClr>
                </a:solidFill>
              </a:rPr>
              <a:t> </a:t>
            </a:r>
            <a:r>
              <a:rPr lang="ko-KR" altLang="en-US" sz="2400" dirty="0" err="1" smtClean="0">
                <a:solidFill>
                  <a:schemeClr val="tx1">
                    <a:lumMod val="65000"/>
                    <a:lumOff val="35000"/>
                  </a:schemeClr>
                </a:solidFill>
              </a:rPr>
              <a:t>선택적복지시스템</a:t>
            </a:r>
            <a:r>
              <a:rPr lang="ko-KR" altLang="en-US" sz="2400" dirty="0" smtClean="0">
                <a:solidFill>
                  <a:schemeClr val="tx1">
                    <a:lumMod val="65000"/>
                    <a:lumOff val="35000"/>
                  </a:schemeClr>
                </a:solidFill>
              </a:rPr>
              <a:t> 소프트웨어 구성</a:t>
            </a:r>
            <a:endParaRPr lang="ko-KR" altLang="en-US" sz="1800" dirty="0">
              <a:solidFill>
                <a:schemeClr val="tx1">
                  <a:lumMod val="65000"/>
                  <a:lumOff val="35000"/>
                </a:schemeClr>
              </a:solidFill>
            </a:endParaRPr>
          </a:p>
        </p:txBody>
      </p:sp>
      <p:graphicFrame>
        <p:nvGraphicFramePr>
          <p:cNvPr id="20" name="Group 220"/>
          <p:cNvGraphicFramePr>
            <a:graphicFrameLocks noGrp="1"/>
          </p:cNvGraphicFramePr>
          <p:nvPr>
            <p:extLst>
              <p:ext uri="{D42A27DB-BD31-4B8C-83A1-F6EECF244321}">
                <p14:modId xmlns:p14="http://schemas.microsoft.com/office/powerpoint/2010/main" val="1112145910"/>
              </p:ext>
            </p:extLst>
          </p:nvPr>
        </p:nvGraphicFramePr>
        <p:xfrm>
          <a:off x="4113618" y="3718353"/>
          <a:ext cx="1550988" cy="2159427"/>
        </p:xfrm>
        <a:graphic>
          <a:graphicData uri="http://schemas.openxmlformats.org/drawingml/2006/table">
            <a:tbl>
              <a:tblPr/>
              <a:tblGrid>
                <a:gridCol w="1550988"/>
              </a:tblGrid>
              <a:tr h="236472">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ctr" latinLnBrk="1" hangingPunct="1">
                        <a:lnSpc>
                          <a:spcPct val="100000"/>
                        </a:lnSpc>
                        <a:spcBef>
                          <a:spcPct val="0"/>
                        </a:spcBef>
                        <a:spcAft>
                          <a:spcPts val="900"/>
                        </a:spcAft>
                        <a:buClrTx/>
                        <a:buSzPct val="100000"/>
                        <a:buFontTx/>
                        <a:buNone/>
                        <a:tabLst/>
                      </a:pPr>
                      <a:r>
                        <a:rPr kumimoji="1" lang="en-US" altLang="ko-KR" sz="900" b="0" i="0" u="none" strike="noStrike" cap="none" normalizeH="0" baseline="0" dirty="0" smtClean="0">
                          <a:ln>
                            <a:noFill/>
                          </a:ln>
                          <a:solidFill>
                            <a:srgbClr val="000000"/>
                          </a:solidFill>
                          <a:effectLst/>
                          <a:latin typeface="맑은 고딕" pitchFamily="50" charset="-127"/>
                          <a:ea typeface="맑은 고딕" pitchFamily="50" charset="-127"/>
                        </a:rPr>
                        <a:t>DB</a:t>
                      </a:r>
                      <a:r>
                        <a:rPr kumimoji="1" lang="ko-KR" altLang="en-US" sz="900" b="0" i="0" u="none" strike="noStrike" cap="none" normalizeH="0" baseline="0" dirty="0" smtClean="0">
                          <a:ln>
                            <a:noFill/>
                          </a:ln>
                          <a:solidFill>
                            <a:srgbClr val="000000"/>
                          </a:solidFill>
                          <a:effectLst/>
                          <a:latin typeface="맑은 고딕" pitchFamily="50" charset="-127"/>
                          <a:ea typeface="맑은 고딕" pitchFamily="50" charset="-127"/>
                        </a:rPr>
                        <a:t>서버 </a:t>
                      </a:r>
                      <a:r>
                        <a:rPr kumimoji="1" lang="en-US" altLang="ko-KR" sz="900" b="0" i="0" u="none" strike="noStrike" cap="none" normalizeH="0" baseline="0" dirty="0" smtClean="0">
                          <a:ln>
                            <a:noFill/>
                          </a:ln>
                          <a:solidFill>
                            <a:srgbClr val="000000"/>
                          </a:solidFill>
                          <a:effectLst/>
                          <a:latin typeface="맑은 고딕" pitchFamily="50" charset="-127"/>
                          <a:ea typeface="맑은 고딕" pitchFamily="50" charset="-127"/>
                        </a:rPr>
                        <a:t>(</a:t>
                      </a:r>
                      <a:r>
                        <a:rPr kumimoji="1" lang="ko-KR" altLang="en-US" sz="900" b="0" i="0" u="none" strike="noStrike" cap="none" normalizeH="0" baseline="0" dirty="0" smtClean="0">
                          <a:ln>
                            <a:noFill/>
                          </a:ln>
                          <a:solidFill>
                            <a:srgbClr val="000000"/>
                          </a:solidFill>
                          <a:effectLst/>
                          <a:latin typeface="맑은 고딕" pitchFamily="50" charset="-127"/>
                          <a:ea typeface="맑은 고딕" pitchFamily="50" charset="-127"/>
                        </a:rPr>
                        <a:t>개발</a:t>
                      </a:r>
                      <a:r>
                        <a:rPr kumimoji="1" lang="en-US" altLang="ko-KR" sz="900" b="0" i="0" u="none" strike="noStrike" cap="none" normalizeH="0" baseline="0" dirty="0" smtClean="0">
                          <a:ln>
                            <a:noFill/>
                          </a:ln>
                          <a:solidFill>
                            <a:srgbClr val="000000"/>
                          </a:solidFill>
                          <a:effectLst/>
                          <a:latin typeface="맑은 고딕" pitchFamily="50" charset="-127"/>
                          <a:ea typeface="맑은 고딕" pitchFamily="50" charset="-127"/>
                        </a:rPr>
                        <a:t>/</a:t>
                      </a:r>
                      <a:r>
                        <a:rPr kumimoji="1" lang="ko-KR" altLang="en-US" sz="900" b="0" i="0" u="none" strike="noStrike" cap="none" normalizeH="0" baseline="0" dirty="0" smtClean="0">
                          <a:ln>
                            <a:noFill/>
                          </a:ln>
                          <a:solidFill>
                            <a:srgbClr val="000000"/>
                          </a:solidFill>
                          <a:effectLst/>
                          <a:latin typeface="맑은 고딕" pitchFamily="50" charset="-127"/>
                          <a:ea typeface="맑은 고딕" pitchFamily="50" charset="-127"/>
                        </a:rPr>
                        <a:t>인터넷 공통</a:t>
                      </a:r>
                      <a:r>
                        <a:rPr kumimoji="1" lang="en-US" altLang="ko-KR" sz="900" b="0" i="0" u="none" strike="noStrike" cap="none" normalizeH="0" baseline="0" dirty="0" smtClean="0">
                          <a:ln>
                            <a:noFill/>
                          </a:ln>
                          <a:solidFill>
                            <a:srgbClr val="000000"/>
                          </a:solidFill>
                          <a:effectLst/>
                          <a:latin typeface="맑은 고딕" pitchFamily="50" charset="-127"/>
                          <a:ea typeface="맑은 고딕" pitchFamily="50" charset="-127"/>
                        </a:rPr>
                        <a:t>)</a:t>
                      </a:r>
                      <a:endParaRPr kumimoji="1" lang="ko-KR" altLang="ko-KR" sz="900" b="0" i="0" u="none" strike="noStrike" cap="none" normalizeH="0" baseline="0" dirty="0" smtClean="0">
                        <a:ln>
                          <a:noFill/>
                        </a:ln>
                        <a:solidFill>
                          <a:srgbClr val="000000"/>
                        </a:solidFill>
                        <a:effectLst/>
                        <a:latin typeface="맑은 고딕" pitchFamily="50" charset="-127"/>
                        <a:ea typeface="맑은 고딕" pitchFamily="50" charset="-127"/>
                      </a:endParaRPr>
                    </a:p>
                  </a:txBody>
                  <a:tcPr marL="0" marR="0" marT="18000" marB="1800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00"/>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pPr>
                      <a:r>
                        <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rPr>
                        <a:t>OEL 7.2*</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pPr>
                      <a:r>
                        <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rPr>
                        <a:t>Oracle Cluster System</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188611">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pPr>
                      <a:r>
                        <a:rPr kumimoji="1" lang="ko-KR" altLang="en-US" sz="900" b="1" i="0" u="none" strike="noStrike" cap="none" normalizeH="0" baseline="0" dirty="0" smtClean="0">
                          <a:ln>
                            <a:noFill/>
                          </a:ln>
                          <a:solidFill>
                            <a:schemeClr val="tx1"/>
                          </a:solidFill>
                          <a:effectLst/>
                          <a:latin typeface="맑은 고딕" pitchFamily="50" charset="-127"/>
                          <a:ea typeface="+mn-ea"/>
                        </a:rPr>
                        <a:t>보안</a:t>
                      </a:r>
                      <a:r>
                        <a:rPr kumimoji="1" lang="en-US" altLang="ko-KR" sz="900" b="1" i="0" u="none" strike="noStrike" cap="none" normalizeH="0" baseline="0" dirty="0" smtClean="0">
                          <a:ln>
                            <a:noFill/>
                          </a:ln>
                          <a:solidFill>
                            <a:schemeClr val="tx1"/>
                          </a:solidFill>
                          <a:effectLst/>
                          <a:latin typeface="맑은 고딕" pitchFamily="50" charset="-127"/>
                          <a:ea typeface="+mn-ea"/>
                        </a:rPr>
                        <a:t>/</a:t>
                      </a:r>
                      <a:r>
                        <a:rPr kumimoji="1" lang="ko-KR" altLang="en-US" sz="900" b="1" i="0" u="none" strike="noStrike" cap="none" normalizeH="0" baseline="0" dirty="0" smtClean="0">
                          <a:ln>
                            <a:noFill/>
                          </a:ln>
                          <a:solidFill>
                            <a:schemeClr val="tx1"/>
                          </a:solidFill>
                          <a:effectLst/>
                          <a:latin typeface="맑은 고딕" pitchFamily="50" charset="-127"/>
                          <a:ea typeface="+mn-ea"/>
                        </a:rPr>
                        <a:t>공통 </a:t>
                      </a:r>
                      <a:r>
                        <a:rPr kumimoji="1" lang="en-US" altLang="ko-KR" sz="900" b="1" i="0" u="none" strike="noStrike" cap="none" normalizeH="0" baseline="0" dirty="0" smtClean="0">
                          <a:ln>
                            <a:noFill/>
                          </a:ln>
                          <a:solidFill>
                            <a:schemeClr val="tx1"/>
                          </a:solidFill>
                          <a:effectLst/>
                          <a:latin typeface="맑은 고딕" pitchFamily="50" charset="-127"/>
                          <a:ea typeface="+mn-ea"/>
                        </a:rPr>
                        <a:t>S/W*</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defRPr/>
                      </a:pPr>
                      <a:r>
                        <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rPr>
                        <a:t>Oracle 11g R2</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179388" rtl="0" eaLnBrk="1" fontAlgn="base" latinLnBrk="1" hangingPunct="1">
                        <a:lnSpc>
                          <a:spcPct val="100000"/>
                        </a:lnSpc>
                        <a:spcBef>
                          <a:spcPct val="0"/>
                        </a:spcBef>
                        <a:spcAft>
                          <a:spcPct val="20000"/>
                        </a:spcAft>
                        <a:buClr>
                          <a:srgbClr val="732842"/>
                        </a:buClr>
                        <a:buSzTx/>
                        <a:buFont typeface="Wingdings" pitchFamily="2" charset="2"/>
                        <a:buNone/>
                        <a:tabLst/>
                        <a:defRPr/>
                      </a:pPr>
                      <a:r>
                        <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rPr>
                        <a:t>xecureDB</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defRPr/>
                      </a:pPr>
                      <a:r>
                        <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rPr>
                        <a:t>Data Aid</a:t>
                      </a:r>
                      <a:endParaRPr kumimoji="1" lang="ko-KR" altLang="ko-KR" sz="900" b="1" i="0" u="none" strike="noStrike" cap="none" normalizeH="0" baseline="0" dirty="0" smtClean="0">
                        <a:ln>
                          <a:noFill/>
                        </a:ln>
                        <a:solidFill>
                          <a:schemeClr val="tx1"/>
                        </a:solidFill>
                        <a:effectLst/>
                        <a:latin typeface="맑은 고딕" pitchFamily="50" charset="-127"/>
                        <a:ea typeface="맑은 고딕" pitchFamily="50" charset="-127"/>
                      </a:endParaRP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defRPr/>
                      </a:pPr>
                      <a:r>
                        <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rPr>
                        <a:t>Control-M</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defRPr/>
                      </a:pPr>
                      <a:r>
                        <a:rPr kumimoji="1" lang="en-US" altLang="ko-KR" sz="900" b="1" i="0" u="none" strike="noStrike" cap="none" normalizeH="0" baseline="0" dirty="0" smtClean="0">
                          <a:ln>
                            <a:noFill/>
                          </a:ln>
                          <a:solidFill>
                            <a:schemeClr val="tx1"/>
                          </a:solidFill>
                          <a:effectLst/>
                          <a:latin typeface="맑은 고딕" pitchFamily="50" charset="-127"/>
                          <a:ea typeface="+mn-ea"/>
                        </a:rPr>
                        <a:t>Tibco MFT</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defRPr/>
                      </a:pPr>
                      <a:r>
                        <a:rPr kumimoji="1" lang="en-US" altLang="ko-KR" sz="900" b="1" i="0" u="none" strike="noStrike" cap="none" normalizeH="0" baseline="0" dirty="0" smtClean="0">
                          <a:ln>
                            <a:noFill/>
                          </a:ln>
                          <a:solidFill>
                            <a:schemeClr val="tx1"/>
                          </a:solidFill>
                          <a:effectLst/>
                          <a:latin typeface="맑은 고딕" pitchFamily="50" charset="-127"/>
                          <a:ea typeface="+mn-ea"/>
                        </a:rPr>
                        <a:t>D'Amo</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bl>
          </a:graphicData>
        </a:graphic>
      </p:graphicFrame>
      <p:graphicFrame>
        <p:nvGraphicFramePr>
          <p:cNvPr id="21" name="Group 220"/>
          <p:cNvGraphicFramePr>
            <a:graphicFrameLocks noGrp="1"/>
          </p:cNvGraphicFramePr>
          <p:nvPr>
            <p:extLst>
              <p:ext uri="{D42A27DB-BD31-4B8C-83A1-F6EECF244321}">
                <p14:modId xmlns:p14="http://schemas.microsoft.com/office/powerpoint/2010/main" val="1609953817"/>
              </p:ext>
            </p:extLst>
          </p:nvPr>
        </p:nvGraphicFramePr>
        <p:xfrm>
          <a:off x="4119722" y="1559143"/>
          <a:ext cx="1550988" cy="1725841"/>
        </p:xfrm>
        <a:graphic>
          <a:graphicData uri="http://schemas.openxmlformats.org/drawingml/2006/table">
            <a:tbl>
              <a:tblPr/>
              <a:tblGrid>
                <a:gridCol w="1550988"/>
              </a:tblGrid>
              <a:tr h="236472">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ctr" latinLnBrk="1" hangingPunct="1">
                        <a:lnSpc>
                          <a:spcPct val="100000"/>
                        </a:lnSpc>
                        <a:spcBef>
                          <a:spcPct val="0"/>
                        </a:spcBef>
                        <a:spcAft>
                          <a:spcPts val="900"/>
                        </a:spcAft>
                        <a:buClrTx/>
                        <a:buSzPct val="100000"/>
                        <a:buFontTx/>
                        <a:buNone/>
                        <a:tabLst/>
                      </a:pPr>
                      <a:r>
                        <a:rPr kumimoji="1" lang="en-US" altLang="ko-KR" sz="900" b="0" i="0" u="none" strike="noStrike" cap="none" normalizeH="0" baseline="0" dirty="0" smtClean="0">
                          <a:ln>
                            <a:noFill/>
                          </a:ln>
                          <a:solidFill>
                            <a:srgbClr val="000000"/>
                          </a:solidFill>
                          <a:effectLst/>
                          <a:latin typeface="맑은 고딕" pitchFamily="50" charset="-127"/>
                          <a:ea typeface="맑은 고딕" pitchFamily="50" charset="-127"/>
                        </a:rPr>
                        <a:t>WAS</a:t>
                      </a:r>
                      <a:r>
                        <a:rPr kumimoji="1" lang="ko-KR" altLang="en-US" sz="900" b="0" i="0" u="none" strike="noStrike" cap="none" normalizeH="0" baseline="0" dirty="0" smtClean="0">
                          <a:ln>
                            <a:noFill/>
                          </a:ln>
                          <a:solidFill>
                            <a:srgbClr val="000000"/>
                          </a:solidFill>
                          <a:effectLst/>
                          <a:latin typeface="맑은 고딕" pitchFamily="50" charset="-127"/>
                          <a:ea typeface="맑은 고딕" pitchFamily="50" charset="-127"/>
                        </a:rPr>
                        <a:t>서버</a:t>
                      </a:r>
                      <a:r>
                        <a:rPr kumimoji="1" lang="en-US" altLang="ko-KR" sz="900" b="0" i="0" u="none" strike="noStrike" cap="none" normalizeH="0" baseline="0" dirty="0" smtClean="0">
                          <a:ln>
                            <a:noFill/>
                          </a:ln>
                          <a:solidFill>
                            <a:srgbClr val="000000"/>
                          </a:solidFill>
                          <a:effectLst/>
                          <a:latin typeface="맑은 고딕" pitchFamily="50" charset="-127"/>
                          <a:ea typeface="맑은 고딕" pitchFamily="50" charset="-127"/>
                        </a:rPr>
                        <a:t>(</a:t>
                      </a:r>
                      <a:r>
                        <a:rPr kumimoji="1" lang="ko-KR" altLang="en-US" sz="900" b="0" i="0" u="none" strike="noStrike" cap="none" normalizeH="0" baseline="0" dirty="0" smtClean="0">
                          <a:ln>
                            <a:noFill/>
                          </a:ln>
                          <a:solidFill>
                            <a:srgbClr val="000000"/>
                          </a:solidFill>
                          <a:effectLst/>
                          <a:latin typeface="맑은 고딕" pitchFamily="50" charset="-127"/>
                          <a:ea typeface="+mn-ea"/>
                        </a:rPr>
                        <a:t>공통</a:t>
                      </a:r>
                      <a:r>
                        <a:rPr kumimoji="1" lang="en-US" altLang="ko-KR" sz="900" b="0" i="0" u="none" strike="noStrike" cap="none" normalizeH="0" baseline="0" dirty="0" smtClean="0">
                          <a:ln>
                            <a:noFill/>
                          </a:ln>
                          <a:solidFill>
                            <a:srgbClr val="000000"/>
                          </a:solidFill>
                          <a:effectLst/>
                          <a:latin typeface="맑은 고딕" pitchFamily="50" charset="-127"/>
                          <a:ea typeface="맑은 고딕" pitchFamily="50" charset="-127"/>
                        </a:rPr>
                        <a:t>)</a:t>
                      </a:r>
                      <a:endParaRPr kumimoji="1" lang="ko-KR" altLang="ko-KR" sz="900" b="0" i="0" u="none" strike="noStrike" cap="none" normalizeH="0" baseline="0" dirty="0" smtClean="0">
                        <a:ln>
                          <a:noFill/>
                        </a:ln>
                        <a:solidFill>
                          <a:srgbClr val="000000"/>
                        </a:solidFill>
                        <a:effectLst/>
                        <a:latin typeface="맑은 고딕" pitchFamily="50" charset="-127"/>
                        <a:ea typeface="맑은 고딕" pitchFamily="50" charset="-127"/>
                      </a:endParaRPr>
                    </a:p>
                  </a:txBody>
                  <a:tcPr marL="90000" marR="90000" marT="18000" marB="1800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00"/>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pPr>
                      <a:r>
                        <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rPr>
                        <a:t>OEL 7.2*</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188611">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pPr>
                      <a:r>
                        <a:rPr kumimoji="1" lang="ko-KR" altLang="en-US" sz="900" b="1" i="0" u="none" strike="noStrike" cap="none" normalizeH="0" baseline="0" dirty="0" smtClean="0">
                          <a:ln>
                            <a:noFill/>
                          </a:ln>
                          <a:solidFill>
                            <a:schemeClr val="tx1"/>
                          </a:solidFill>
                          <a:effectLst/>
                          <a:latin typeface="맑은 고딕" pitchFamily="50" charset="-127"/>
                          <a:ea typeface="+mn-ea"/>
                        </a:rPr>
                        <a:t>보안</a:t>
                      </a:r>
                      <a:r>
                        <a:rPr kumimoji="1" lang="en-US" altLang="ko-KR" sz="900" b="1" i="0" u="none" strike="noStrike" cap="none" normalizeH="0" baseline="0" dirty="0" smtClean="0">
                          <a:ln>
                            <a:noFill/>
                          </a:ln>
                          <a:solidFill>
                            <a:schemeClr val="tx1"/>
                          </a:solidFill>
                          <a:effectLst/>
                          <a:latin typeface="맑은 고딕" pitchFamily="50" charset="-127"/>
                          <a:ea typeface="+mn-ea"/>
                        </a:rPr>
                        <a:t>/</a:t>
                      </a:r>
                      <a:r>
                        <a:rPr kumimoji="1" lang="ko-KR" altLang="en-US" sz="900" b="1" i="0" u="none" strike="noStrike" cap="none" normalizeH="0" baseline="0" dirty="0" smtClean="0">
                          <a:ln>
                            <a:noFill/>
                          </a:ln>
                          <a:solidFill>
                            <a:schemeClr val="tx1"/>
                          </a:solidFill>
                          <a:effectLst/>
                          <a:latin typeface="맑은 고딕" pitchFamily="50" charset="-127"/>
                          <a:ea typeface="+mn-ea"/>
                        </a:rPr>
                        <a:t>공통 </a:t>
                      </a:r>
                      <a:r>
                        <a:rPr kumimoji="1" lang="en-US" altLang="ko-KR" sz="900" b="1" i="0" u="none" strike="noStrike" cap="none" normalizeH="0" baseline="0" dirty="0" smtClean="0">
                          <a:ln>
                            <a:noFill/>
                          </a:ln>
                          <a:solidFill>
                            <a:schemeClr val="tx1"/>
                          </a:solidFill>
                          <a:effectLst/>
                          <a:latin typeface="맑은 고딕" pitchFamily="50" charset="-127"/>
                          <a:ea typeface="+mn-ea"/>
                        </a:rPr>
                        <a:t>S/W*</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pPr>
                      <a:r>
                        <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rPr>
                        <a:t>JBoss EAP 7.0.4</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pPr>
                      <a:r>
                        <a:rPr kumimoji="1" lang="en-US" altLang="ko-KR" sz="900" b="1" i="0" u="none" strike="noStrike" cap="none" normalizeH="0" baseline="0" dirty="0" smtClean="0">
                          <a:ln>
                            <a:noFill/>
                          </a:ln>
                          <a:solidFill>
                            <a:schemeClr val="tx1"/>
                          </a:solidFill>
                          <a:effectLst/>
                          <a:latin typeface="맑은 고딕" pitchFamily="50" charset="-127"/>
                          <a:ea typeface="+mn-ea"/>
                        </a:rPr>
                        <a:t>xecureWeb</a:t>
                      </a:r>
                      <a:endPar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endParaRP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defRPr/>
                      </a:pPr>
                      <a:r>
                        <a:rPr kumimoji="1" lang="en-US" altLang="ko-KR" sz="900" b="1" i="0" u="none" strike="noStrike" cap="none" normalizeH="0" baseline="0" dirty="0" smtClean="0">
                          <a:ln>
                            <a:noFill/>
                          </a:ln>
                          <a:solidFill>
                            <a:schemeClr val="tx1"/>
                          </a:solidFill>
                          <a:effectLst/>
                          <a:latin typeface="맑은 고딕" pitchFamily="50" charset="-127"/>
                          <a:ea typeface="+mn-ea"/>
                        </a:rPr>
                        <a:t>xecureDB</a:t>
                      </a:r>
                      <a:endPar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endParaRP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defRPr/>
                      </a:pPr>
                      <a:r>
                        <a:rPr kumimoji="1" lang="en-US" altLang="ko-KR" sz="900" b="1" i="0" u="none" strike="noStrike" cap="none" normalizeH="0" baseline="0" dirty="0" smtClean="0">
                          <a:ln>
                            <a:noFill/>
                          </a:ln>
                          <a:solidFill>
                            <a:schemeClr val="tx1"/>
                          </a:solidFill>
                          <a:effectLst/>
                          <a:latin typeface="맑은 고딕" pitchFamily="50" charset="-127"/>
                          <a:ea typeface="+mn-ea"/>
                        </a:rPr>
                        <a:t>D'Amo</a:t>
                      </a:r>
                      <a:endPar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endParaRP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defRPr/>
                      </a:pPr>
                      <a:r>
                        <a:rPr kumimoji="1" lang="en-US" altLang="ko-KR" sz="900" b="1" i="0" u="none" strike="noStrike" cap="none" normalizeH="0" baseline="0" dirty="0" smtClean="0">
                          <a:ln>
                            <a:noFill/>
                          </a:ln>
                          <a:solidFill>
                            <a:schemeClr val="tx1"/>
                          </a:solidFill>
                          <a:effectLst/>
                          <a:latin typeface="맑은 고딕" pitchFamily="50" charset="-127"/>
                          <a:ea typeface="+mn-ea"/>
                        </a:rPr>
                        <a:t>eptray</a:t>
                      </a:r>
                      <a:endPar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endParaRP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bl>
          </a:graphicData>
        </a:graphic>
      </p:graphicFrame>
      <p:graphicFrame>
        <p:nvGraphicFramePr>
          <p:cNvPr id="23" name="Group 220"/>
          <p:cNvGraphicFramePr>
            <a:graphicFrameLocks noGrp="1"/>
          </p:cNvGraphicFramePr>
          <p:nvPr>
            <p:extLst>
              <p:ext uri="{D42A27DB-BD31-4B8C-83A1-F6EECF244321}">
                <p14:modId xmlns:p14="http://schemas.microsoft.com/office/powerpoint/2010/main" val="477319033"/>
              </p:ext>
            </p:extLst>
          </p:nvPr>
        </p:nvGraphicFramePr>
        <p:xfrm>
          <a:off x="2465908" y="1340768"/>
          <a:ext cx="1550988" cy="1942634"/>
        </p:xfrm>
        <a:graphic>
          <a:graphicData uri="http://schemas.openxmlformats.org/drawingml/2006/table">
            <a:tbl>
              <a:tblPr/>
              <a:tblGrid>
                <a:gridCol w="1550988"/>
              </a:tblGrid>
              <a:tr h="236472">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ctr" latinLnBrk="1" hangingPunct="1">
                        <a:lnSpc>
                          <a:spcPct val="100000"/>
                        </a:lnSpc>
                        <a:spcBef>
                          <a:spcPct val="0"/>
                        </a:spcBef>
                        <a:spcAft>
                          <a:spcPts val="900"/>
                        </a:spcAft>
                        <a:buClrTx/>
                        <a:buSzPct val="100000"/>
                        <a:buFontTx/>
                        <a:buNone/>
                        <a:tabLst/>
                      </a:pPr>
                      <a:r>
                        <a:rPr kumimoji="1" lang="en-US" altLang="ko-KR" sz="900" b="0" i="0" u="none" strike="noStrike" cap="none" normalizeH="0" baseline="0" dirty="0" smtClean="0">
                          <a:ln>
                            <a:noFill/>
                          </a:ln>
                          <a:solidFill>
                            <a:srgbClr val="000000"/>
                          </a:solidFill>
                          <a:effectLst/>
                          <a:latin typeface="맑은 고딕" pitchFamily="50" charset="-127"/>
                          <a:ea typeface="맑은 고딕" pitchFamily="50" charset="-127"/>
                        </a:rPr>
                        <a:t>WEB</a:t>
                      </a:r>
                      <a:r>
                        <a:rPr kumimoji="1" lang="ko-KR" altLang="en-US" sz="900" b="0" i="0" u="none" strike="noStrike" cap="none" normalizeH="0" baseline="0" dirty="0" smtClean="0">
                          <a:ln>
                            <a:noFill/>
                          </a:ln>
                          <a:solidFill>
                            <a:srgbClr val="000000"/>
                          </a:solidFill>
                          <a:effectLst/>
                          <a:latin typeface="맑은 고딕" pitchFamily="50" charset="-127"/>
                          <a:ea typeface="맑은 고딕" pitchFamily="50" charset="-127"/>
                        </a:rPr>
                        <a:t>서버 </a:t>
                      </a:r>
                      <a:r>
                        <a:rPr kumimoji="1" lang="en-US" altLang="ko-KR" sz="900" b="0" i="0" u="none" strike="noStrike" cap="none" normalizeH="0" baseline="0" dirty="0" smtClean="0">
                          <a:ln>
                            <a:noFill/>
                          </a:ln>
                          <a:solidFill>
                            <a:srgbClr val="000000"/>
                          </a:solidFill>
                          <a:effectLst/>
                          <a:latin typeface="맑은 고딕" pitchFamily="50" charset="-127"/>
                          <a:ea typeface="+mn-ea"/>
                        </a:rPr>
                        <a:t>(</a:t>
                      </a:r>
                      <a:r>
                        <a:rPr kumimoji="1" lang="ko-KR" altLang="en-US" sz="900" b="0" i="0" u="none" strike="noStrike" cap="none" normalizeH="0" baseline="0" dirty="0" smtClean="0">
                          <a:ln>
                            <a:noFill/>
                          </a:ln>
                          <a:solidFill>
                            <a:srgbClr val="000000"/>
                          </a:solidFill>
                          <a:effectLst/>
                          <a:latin typeface="맑은 고딕" pitchFamily="50" charset="-127"/>
                          <a:ea typeface="+mn-ea"/>
                        </a:rPr>
                        <a:t>공통</a:t>
                      </a:r>
                      <a:r>
                        <a:rPr kumimoji="1" lang="en-US" altLang="ko-KR" sz="900" b="0" i="0" u="none" strike="noStrike" cap="none" normalizeH="0" baseline="0" dirty="0" smtClean="0">
                          <a:ln>
                            <a:noFill/>
                          </a:ln>
                          <a:solidFill>
                            <a:srgbClr val="000000"/>
                          </a:solidFill>
                          <a:effectLst/>
                          <a:latin typeface="맑은 고딕" pitchFamily="50" charset="-127"/>
                          <a:ea typeface="+mn-ea"/>
                        </a:rPr>
                        <a:t>)</a:t>
                      </a:r>
                      <a:endParaRPr kumimoji="1" lang="ko-KR" altLang="ko-KR" sz="900" b="0" i="0" u="none" strike="noStrike" cap="none" normalizeH="0" baseline="0" dirty="0" smtClean="0">
                        <a:ln>
                          <a:noFill/>
                        </a:ln>
                        <a:solidFill>
                          <a:srgbClr val="000000"/>
                        </a:solidFill>
                        <a:effectLst/>
                        <a:latin typeface="맑은 고딕" pitchFamily="50" charset="-127"/>
                        <a:ea typeface="맑은 고딕" pitchFamily="50" charset="-127"/>
                      </a:endParaRPr>
                    </a:p>
                  </a:txBody>
                  <a:tcPr marL="0" marR="0" marT="18000" marB="1800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00"/>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pPr>
                      <a:r>
                        <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rPr>
                        <a:t>OEL 7.2*</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188611">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pPr>
                      <a:r>
                        <a:rPr kumimoji="1" lang="ko-KR" altLang="en-US" sz="900" b="1" i="0" u="none" strike="noStrike" cap="none" normalizeH="0" baseline="0" dirty="0" smtClean="0">
                          <a:ln>
                            <a:noFill/>
                          </a:ln>
                          <a:solidFill>
                            <a:schemeClr val="tx1"/>
                          </a:solidFill>
                          <a:effectLst/>
                          <a:latin typeface="맑은 고딕" pitchFamily="50" charset="-127"/>
                          <a:ea typeface="+mn-ea"/>
                        </a:rPr>
                        <a:t>보안</a:t>
                      </a:r>
                      <a:r>
                        <a:rPr kumimoji="1" lang="en-US" altLang="ko-KR" sz="900" b="1" i="0" u="none" strike="noStrike" cap="none" normalizeH="0" baseline="0" dirty="0" smtClean="0">
                          <a:ln>
                            <a:noFill/>
                          </a:ln>
                          <a:solidFill>
                            <a:schemeClr val="tx1"/>
                          </a:solidFill>
                          <a:effectLst/>
                          <a:latin typeface="맑은 고딕" pitchFamily="50" charset="-127"/>
                          <a:ea typeface="+mn-ea"/>
                        </a:rPr>
                        <a:t>/</a:t>
                      </a:r>
                      <a:r>
                        <a:rPr kumimoji="1" lang="ko-KR" altLang="en-US" sz="900" b="1" i="0" u="none" strike="noStrike" cap="none" normalizeH="0" baseline="0" dirty="0" smtClean="0">
                          <a:ln>
                            <a:noFill/>
                          </a:ln>
                          <a:solidFill>
                            <a:schemeClr val="tx1"/>
                          </a:solidFill>
                          <a:effectLst/>
                          <a:latin typeface="맑은 고딕" pitchFamily="50" charset="-127"/>
                          <a:ea typeface="+mn-ea"/>
                        </a:rPr>
                        <a:t>공통 </a:t>
                      </a:r>
                      <a:r>
                        <a:rPr kumimoji="1" lang="en-US" altLang="ko-KR" sz="900" b="1" i="0" u="none" strike="noStrike" cap="none" normalizeH="0" baseline="0" dirty="0" smtClean="0">
                          <a:ln>
                            <a:noFill/>
                          </a:ln>
                          <a:solidFill>
                            <a:schemeClr val="tx1"/>
                          </a:solidFill>
                          <a:effectLst/>
                          <a:latin typeface="맑은 고딕" pitchFamily="50" charset="-127"/>
                          <a:ea typeface="+mn-ea"/>
                        </a:rPr>
                        <a:t>S/W*</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pPr>
                      <a:r>
                        <a:rPr kumimoji="1" lang="en-US" altLang="ko-KR" sz="900" b="1" i="0" u="none" strike="noStrike" cap="none" normalizeH="0" baseline="0" dirty="0" smtClean="0">
                          <a:ln>
                            <a:noFill/>
                          </a:ln>
                          <a:solidFill>
                            <a:schemeClr val="tx1"/>
                          </a:solidFill>
                          <a:effectLst/>
                          <a:latin typeface="맑은 고딕" pitchFamily="50" charset="-127"/>
                          <a:ea typeface="+mn-ea"/>
                        </a:rPr>
                        <a:t>JBoss EWS 3.1.0</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pPr>
                      <a:r>
                        <a:rPr kumimoji="1" lang="en-US" altLang="ko-KR" sz="900" b="1" i="0" u="none" strike="noStrike" cap="none" normalizeH="0" baseline="0" dirty="0" smtClean="0">
                          <a:ln>
                            <a:noFill/>
                          </a:ln>
                          <a:solidFill>
                            <a:schemeClr val="tx1"/>
                          </a:solidFill>
                          <a:effectLst/>
                          <a:latin typeface="맑은 고딕" pitchFamily="50" charset="-127"/>
                          <a:ea typeface="+mn-ea"/>
                        </a:rPr>
                        <a:t>xecureWeb</a:t>
                      </a:r>
                      <a:endPar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endParaRP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defRPr/>
                      </a:pPr>
                      <a:r>
                        <a:rPr kumimoji="1" lang="en-US" altLang="ko-KR" sz="900" b="1" i="0" u="none" strike="noStrike" cap="none" normalizeH="0" baseline="0" dirty="0" smtClean="0">
                          <a:ln>
                            <a:noFill/>
                          </a:ln>
                          <a:solidFill>
                            <a:schemeClr val="tx1"/>
                          </a:solidFill>
                          <a:effectLst/>
                          <a:latin typeface="맑은 고딕" pitchFamily="50" charset="-127"/>
                          <a:ea typeface="+mn-ea"/>
                        </a:rPr>
                        <a:t>nProtect KeyCrypt</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179388" rtl="0" eaLnBrk="1" fontAlgn="base" latinLnBrk="1" hangingPunct="1">
                        <a:lnSpc>
                          <a:spcPct val="100000"/>
                        </a:lnSpc>
                        <a:spcBef>
                          <a:spcPct val="0"/>
                        </a:spcBef>
                        <a:spcAft>
                          <a:spcPct val="20000"/>
                        </a:spcAft>
                        <a:buClr>
                          <a:srgbClr val="732842"/>
                        </a:buClr>
                        <a:buSzTx/>
                        <a:buFont typeface="Wingdings" pitchFamily="2" charset="2"/>
                        <a:buNone/>
                        <a:tabLst/>
                        <a:defRPr/>
                      </a:pPr>
                      <a:r>
                        <a:rPr kumimoji="1" lang="en-US" altLang="ko-KR" sz="900" b="1" i="0" u="none" strike="noStrike" cap="none" normalizeH="0" baseline="0" dirty="0" smtClean="0">
                          <a:ln>
                            <a:noFill/>
                          </a:ln>
                          <a:solidFill>
                            <a:schemeClr val="tx1"/>
                          </a:solidFill>
                          <a:effectLst/>
                          <a:latin typeface="맑은 고딕" pitchFamily="50" charset="-127"/>
                          <a:ea typeface="+mn-ea"/>
                        </a:rPr>
                        <a:t>WebCube</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defRPr/>
                      </a:pPr>
                      <a:r>
                        <a:rPr kumimoji="1" lang="en-US" altLang="ko-KR" sz="900" b="1" i="0" u="none" strike="noStrike" cap="none" normalizeH="0" baseline="0" dirty="0" smtClean="0">
                          <a:ln>
                            <a:noFill/>
                          </a:ln>
                          <a:solidFill>
                            <a:schemeClr val="tx1"/>
                          </a:solidFill>
                          <a:effectLst/>
                          <a:latin typeface="맑은 고딕" pitchFamily="50" charset="-127"/>
                          <a:ea typeface="+mn-ea"/>
                        </a:rPr>
                        <a:t>IB Sheet Pro</a:t>
                      </a:r>
                      <a:endPar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endParaRP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defRPr/>
                      </a:pPr>
                      <a:r>
                        <a:rPr kumimoji="1" lang="en-US" altLang="ko-KR" sz="900" b="1" i="0" u="none" strike="noStrike" cap="none" normalizeH="0" baseline="0" dirty="0" smtClean="0">
                          <a:ln>
                            <a:noFill/>
                          </a:ln>
                          <a:solidFill>
                            <a:schemeClr val="tx1"/>
                          </a:solidFill>
                          <a:effectLst/>
                          <a:latin typeface="맑은 고딕" pitchFamily="50" charset="-127"/>
                          <a:ea typeface="+mn-ea"/>
                        </a:rPr>
                        <a:t>FusionChart Pro</a:t>
                      </a:r>
                      <a:endPar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endParaRP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bl>
          </a:graphicData>
        </a:graphic>
      </p:graphicFrame>
      <p:graphicFrame>
        <p:nvGraphicFramePr>
          <p:cNvPr id="24" name="Group 74"/>
          <p:cNvGraphicFramePr>
            <a:graphicFrameLocks noGrp="1"/>
          </p:cNvGraphicFramePr>
          <p:nvPr>
            <p:extLst>
              <p:ext uri="{D42A27DB-BD31-4B8C-83A1-F6EECF244321}">
                <p14:modId xmlns:p14="http://schemas.microsoft.com/office/powerpoint/2010/main" val="3039443315"/>
              </p:ext>
            </p:extLst>
          </p:nvPr>
        </p:nvGraphicFramePr>
        <p:xfrm>
          <a:off x="7572775" y="3734607"/>
          <a:ext cx="1551069" cy="853698"/>
        </p:xfrm>
        <a:graphic>
          <a:graphicData uri="http://schemas.openxmlformats.org/drawingml/2006/table">
            <a:tbl>
              <a:tblPr/>
              <a:tblGrid>
                <a:gridCol w="1054371"/>
                <a:gridCol w="496698"/>
              </a:tblGrid>
              <a:tr h="0">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pPr>
                      <a:r>
                        <a:rPr kumimoji="1" lang="en-US" altLang="ko-KR" sz="1000" b="1" i="0" u="none" strike="noStrike" cap="none" normalizeH="0" baseline="0" dirty="0" smtClean="0">
                          <a:ln>
                            <a:noFill/>
                          </a:ln>
                          <a:solidFill>
                            <a:srgbClr val="000000"/>
                          </a:solidFill>
                          <a:effectLst/>
                          <a:latin typeface="맑은 고딕" pitchFamily="50" charset="-127"/>
                          <a:ea typeface="맑은 고딕" pitchFamily="50" charset="-127"/>
                        </a:rPr>
                        <a:t> </a:t>
                      </a:r>
                      <a:r>
                        <a:rPr kumimoji="1" lang="ko-KR" altLang="en-US" sz="1000" b="1" i="0" u="none" strike="noStrike" cap="none" normalizeH="0" baseline="0" dirty="0" smtClean="0">
                          <a:ln>
                            <a:noFill/>
                          </a:ln>
                          <a:solidFill>
                            <a:srgbClr val="000000"/>
                          </a:solidFill>
                          <a:effectLst/>
                          <a:latin typeface="맑은 고딕" pitchFamily="50" charset="-127"/>
                          <a:ea typeface="맑은 고딕" pitchFamily="50" charset="-127"/>
                        </a:rPr>
                        <a:t>서버</a:t>
                      </a:r>
                      <a:endParaRPr kumimoji="1" lang="en-US" altLang="ko-KR" sz="1000" b="1" i="0" u="none" strike="noStrike" cap="none" normalizeH="0" baseline="0" dirty="0" smtClean="0">
                        <a:ln>
                          <a:noFill/>
                        </a:ln>
                        <a:solidFill>
                          <a:srgbClr val="000000"/>
                        </a:solidFill>
                        <a:effectLst/>
                        <a:latin typeface="맑은 고딕" pitchFamily="50" charset="-127"/>
                        <a:ea typeface="맑은 고딕" pitchFamily="50" charset="-127"/>
                      </a:endParaRPr>
                    </a:p>
                  </a:txBody>
                  <a:tcPr marL="83077" marR="83077" marT="46800" marB="46800" anchor="ctr" horzOverflow="overflow">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ysClr val="window" lastClr="FFFFFF">
                        <a:lumMod val="95000"/>
                      </a:sysClr>
                    </a:solidFill>
                  </a:tcPr>
                </a:tc>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pPr>
                      <a:r>
                        <a:rPr kumimoji="1" lang="ko-KR" altLang="en-US" sz="1000" b="1" i="0" u="none" strike="noStrike" cap="none" normalizeH="0" baseline="0" dirty="0" smtClean="0">
                          <a:ln>
                            <a:noFill/>
                          </a:ln>
                          <a:solidFill>
                            <a:srgbClr val="000000"/>
                          </a:solidFill>
                          <a:effectLst/>
                          <a:latin typeface="맑은 고딕" pitchFamily="50" charset="-127"/>
                          <a:ea typeface="맑은 고딕" pitchFamily="50" charset="-127"/>
                        </a:rPr>
                        <a:t>대수</a:t>
                      </a:r>
                    </a:p>
                  </a:txBody>
                  <a:tcPr marL="83077" marR="83077" marT="46800" marB="46800" anchor="ctr" horzOverflow="overflow">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ysClr val="window" lastClr="FFFFFF">
                        <a:lumMod val="95000"/>
                      </a:sysClr>
                    </a:solidFill>
                  </a:tcPr>
                </a:tc>
              </a:tr>
              <a:tr h="0">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pPr>
                      <a:r>
                        <a:rPr kumimoji="1" lang="en-US" altLang="ko-KR" sz="900" b="1" i="0" u="none" strike="noStrike" cap="none" normalizeH="0" baseline="0" dirty="0" smtClean="0">
                          <a:ln>
                            <a:noFill/>
                          </a:ln>
                          <a:solidFill>
                            <a:srgbClr val="000000"/>
                          </a:solidFill>
                          <a:effectLst/>
                          <a:latin typeface="맑은 고딕" pitchFamily="50" charset="-127"/>
                          <a:ea typeface="맑은 고딕" pitchFamily="50" charset="-127"/>
                        </a:rPr>
                        <a:t>WEB Server</a:t>
                      </a:r>
                    </a:p>
                  </a:txBody>
                  <a:tcPr marL="0" marR="0" marT="46800" marB="46800" anchor="ctr" horzOverflow="overflow">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ysClr val="window" lastClr="FFFFFF">
                        <a:lumMod val="95000"/>
                      </a:sysClr>
                    </a:solidFill>
                  </a:tcPr>
                </a:tc>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pPr>
                      <a:r>
                        <a:rPr kumimoji="1" lang="en-US" altLang="ko-KR" sz="900" b="1" i="0" u="none" strike="noStrike" cap="none" normalizeH="0" baseline="0" dirty="0" smtClean="0">
                          <a:ln>
                            <a:noFill/>
                          </a:ln>
                          <a:solidFill>
                            <a:srgbClr val="000000"/>
                          </a:solidFill>
                          <a:effectLst/>
                          <a:latin typeface="맑은 고딕" pitchFamily="50" charset="-127"/>
                          <a:ea typeface="맑은 고딕" pitchFamily="50" charset="-127"/>
                        </a:rPr>
                        <a:t>2</a:t>
                      </a:r>
                    </a:p>
                  </a:txBody>
                  <a:tcPr marL="83077" marR="83077" marT="46800" marB="46800" anchor="ctr" horzOverflow="overflow">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ysClr val="window" lastClr="FFFFFF">
                        <a:lumMod val="95000"/>
                      </a:sysClr>
                    </a:solidFill>
                  </a:tcPr>
                </a:tc>
              </a:tr>
              <a:tr h="0">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pPr>
                      <a:r>
                        <a:rPr kumimoji="1" lang="en-US" altLang="ko-KR" sz="900" b="1" i="0" u="none" strike="noStrike" cap="none" normalizeH="0" baseline="0" dirty="0" smtClean="0">
                          <a:ln>
                            <a:noFill/>
                          </a:ln>
                          <a:solidFill>
                            <a:srgbClr val="000000"/>
                          </a:solidFill>
                          <a:effectLst/>
                          <a:latin typeface="맑은 고딕" pitchFamily="50" charset="-127"/>
                          <a:ea typeface="맑은 고딕" pitchFamily="50" charset="-127"/>
                        </a:rPr>
                        <a:t>WAS Server</a:t>
                      </a:r>
                    </a:p>
                  </a:txBody>
                  <a:tcPr marL="0" marR="0" marT="46800" marB="46800" anchor="ctr" horzOverflow="overflow">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ysClr val="window" lastClr="FFFFFF">
                        <a:lumMod val="95000"/>
                      </a:sysClr>
                    </a:solidFill>
                  </a:tcPr>
                </a:tc>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pPr>
                      <a:r>
                        <a:rPr kumimoji="1" lang="en-US" altLang="ko-KR" sz="900" b="1" i="0" u="none" strike="noStrike" cap="none" normalizeH="0" baseline="0" dirty="0" smtClean="0">
                          <a:ln>
                            <a:noFill/>
                          </a:ln>
                          <a:solidFill>
                            <a:srgbClr val="000000"/>
                          </a:solidFill>
                          <a:effectLst/>
                          <a:latin typeface="맑은 고딕" pitchFamily="50" charset="-127"/>
                          <a:ea typeface="맑은 고딕" pitchFamily="50" charset="-127"/>
                        </a:rPr>
                        <a:t>2</a:t>
                      </a:r>
                    </a:p>
                  </a:txBody>
                  <a:tcPr marL="83077" marR="83077" marT="46800" marB="46800" anchor="ctr" horzOverflow="overflow">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ysClr val="window" lastClr="FFFFFF">
                        <a:lumMod val="95000"/>
                      </a:sysClr>
                    </a:solidFill>
                  </a:tcPr>
                </a:tc>
              </a:tr>
              <a:tr h="0">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Tx/>
                        <a:buNone/>
                        <a:tabLst/>
                      </a:pPr>
                      <a:r>
                        <a:rPr kumimoji="1" lang="en-US" altLang="ko-KR" sz="900" b="1" i="0" u="none" strike="noStrike" cap="none" normalizeH="0" baseline="0" dirty="0" smtClean="0">
                          <a:ln>
                            <a:noFill/>
                          </a:ln>
                          <a:solidFill>
                            <a:srgbClr val="000000"/>
                          </a:solidFill>
                          <a:effectLst/>
                          <a:latin typeface="맑은 고딕" pitchFamily="50" charset="-127"/>
                          <a:ea typeface="맑은 고딕" pitchFamily="50" charset="-127"/>
                        </a:rPr>
                        <a:t>DB Server</a:t>
                      </a:r>
                    </a:p>
                  </a:txBody>
                  <a:tcPr marL="0" marR="0" marT="46800" marB="46800" anchor="ctr" horzOverflow="overflow">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ysClr val="window" lastClr="FFFFFF">
                        <a:lumMod val="95000"/>
                      </a:sysClr>
                    </a:solidFill>
                  </a:tcPr>
                </a:tc>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Tx/>
                        <a:buNone/>
                        <a:tabLst/>
                      </a:pPr>
                      <a:r>
                        <a:rPr kumimoji="1" lang="en-US" altLang="ko-KR" sz="900" b="1" i="0" u="none" strike="noStrike" cap="none" normalizeH="0" baseline="0" dirty="0" smtClean="0">
                          <a:ln>
                            <a:noFill/>
                          </a:ln>
                          <a:solidFill>
                            <a:srgbClr val="000000"/>
                          </a:solidFill>
                          <a:effectLst/>
                          <a:latin typeface="맑은 고딕" pitchFamily="50" charset="-127"/>
                          <a:ea typeface="맑은 고딕" pitchFamily="50" charset="-127"/>
                        </a:rPr>
                        <a:t>2</a:t>
                      </a:r>
                    </a:p>
                  </a:txBody>
                  <a:tcPr marL="83077" marR="83077" marT="46800" marB="46800" anchor="ctr" horzOverflow="overflow">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a:noFill/>
                    </a:lnTlToBr>
                    <a:lnBlToTr>
                      <a:noFill/>
                    </a:lnBlToTr>
                    <a:solidFill>
                      <a:sysClr val="window" lastClr="FFFFFF">
                        <a:lumMod val="95000"/>
                      </a:sysClr>
                    </a:solidFill>
                  </a:tcPr>
                </a:tc>
              </a:tr>
            </a:tbl>
          </a:graphicData>
        </a:graphic>
      </p:graphicFrame>
      <p:sp>
        <p:nvSpPr>
          <p:cNvPr id="29" name="Line 669"/>
          <p:cNvSpPr>
            <a:spLocks noChangeShapeType="1"/>
          </p:cNvSpPr>
          <p:nvPr/>
        </p:nvSpPr>
        <p:spPr bwMode="auto">
          <a:xfrm>
            <a:off x="386921" y="3520436"/>
            <a:ext cx="8775000" cy="1587"/>
          </a:xfrm>
          <a:prstGeom prst="line">
            <a:avLst/>
          </a:prstGeom>
          <a:noFill/>
          <a:ln w="28575">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black"/>
              </a:solidFill>
              <a:effectLst/>
              <a:uLnTx/>
              <a:uFillTx/>
              <a:latin typeface="맑은 고딕"/>
              <a:ea typeface="맑은 고딕" panose="020B0503020000020004" pitchFamily="50" charset="-127"/>
            </a:endParaRPr>
          </a:p>
        </p:txBody>
      </p:sp>
      <p:sp>
        <p:nvSpPr>
          <p:cNvPr id="30" name="Rectangle 678"/>
          <p:cNvSpPr>
            <a:spLocks noChangeArrowheads="1"/>
          </p:cNvSpPr>
          <p:nvPr/>
        </p:nvSpPr>
        <p:spPr bwMode="auto">
          <a:xfrm>
            <a:off x="386922" y="3465063"/>
            <a:ext cx="120650" cy="107950"/>
          </a:xfrm>
          <a:prstGeom prst="rect">
            <a:avLst/>
          </a:prstGeom>
          <a:solidFill>
            <a:sysClr val="windowText" lastClr="000000"/>
          </a:solidFill>
          <a:ln w="9525" algn="ctr">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ko-KR" sz="900" b="0" i="0" u="none" strike="noStrike" kern="0" cap="none" spc="0" normalizeH="0" baseline="0" noProof="0" smtClean="0">
              <a:ln>
                <a:noFill/>
              </a:ln>
              <a:solidFill>
                <a:srgbClr val="000000"/>
              </a:solidFill>
              <a:effectLst/>
              <a:uLnTx/>
              <a:uFillTx/>
              <a:latin typeface="맑은 고딕"/>
              <a:ea typeface="맑은 고딕" panose="020B0503020000020004" pitchFamily="50" charset="-127"/>
            </a:endParaRPr>
          </a:p>
        </p:txBody>
      </p:sp>
      <p:sp>
        <p:nvSpPr>
          <p:cNvPr id="31" name="Line 671"/>
          <p:cNvSpPr>
            <a:spLocks noChangeShapeType="1"/>
          </p:cNvSpPr>
          <p:nvPr/>
        </p:nvSpPr>
        <p:spPr bwMode="auto">
          <a:xfrm>
            <a:off x="1595414" y="3284984"/>
            <a:ext cx="0" cy="237600"/>
          </a:xfrm>
          <a:prstGeom prst="line">
            <a:avLst/>
          </a:prstGeom>
          <a:noFill/>
          <a:ln w="9525">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black"/>
              </a:solidFill>
              <a:effectLst/>
              <a:uLnTx/>
              <a:uFillTx/>
              <a:latin typeface="맑은 고딕"/>
              <a:ea typeface="맑은 고딕" panose="020B0503020000020004" pitchFamily="50" charset="-127"/>
            </a:endParaRPr>
          </a:p>
        </p:txBody>
      </p:sp>
      <p:sp>
        <p:nvSpPr>
          <p:cNvPr id="35" name="Rectangle 678"/>
          <p:cNvSpPr>
            <a:spLocks noChangeArrowheads="1"/>
          </p:cNvSpPr>
          <p:nvPr/>
        </p:nvSpPr>
        <p:spPr bwMode="auto">
          <a:xfrm>
            <a:off x="9050332" y="3490474"/>
            <a:ext cx="120650" cy="107950"/>
          </a:xfrm>
          <a:prstGeom prst="rect">
            <a:avLst/>
          </a:prstGeom>
          <a:solidFill>
            <a:sysClr val="windowText" lastClr="000000"/>
          </a:solidFill>
          <a:ln w="9525" algn="ctr">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ko-KR" sz="900" b="0" i="0" u="none" strike="noStrike" kern="0" cap="none" spc="0" normalizeH="0" baseline="0" noProof="0" smtClean="0">
              <a:ln>
                <a:noFill/>
              </a:ln>
              <a:solidFill>
                <a:srgbClr val="000000"/>
              </a:solidFill>
              <a:effectLst/>
              <a:uLnTx/>
              <a:uFillTx/>
              <a:latin typeface="맑은 고딕"/>
              <a:ea typeface="맑은 고딕" panose="020B0503020000020004" pitchFamily="50" charset="-127"/>
            </a:endParaRPr>
          </a:p>
        </p:txBody>
      </p:sp>
      <p:sp>
        <p:nvSpPr>
          <p:cNvPr id="36" name="Line 671"/>
          <p:cNvSpPr>
            <a:spLocks noChangeShapeType="1"/>
          </p:cNvSpPr>
          <p:nvPr/>
        </p:nvSpPr>
        <p:spPr bwMode="auto">
          <a:xfrm>
            <a:off x="4894883" y="3318318"/>
            <a:ext cx="0" cy="216000"/>
          </a:xfrm>
          <a:prstGeom prst="line">
            <a:avLst/>
          </a:prstGeom>
          <a:noFill/>
          <a:ln w="9525">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black"/>
              </a:solidFill>
              <a:effectLst/>
              <a:uLnTx/>
              <a:uFillTx/>
              <a:latin typeface="맑은 고딕"/>
              <a:ea typeface="맑은 고딕" panose="020B0503020000020004" pitchFamily="50" charset="-127"/>
            </a:endParaRPr>
          </a:p>
        </p:txBody>
      </p:sp>
      <p:sp>
        <p:nvSpPr>
          <p:cNvPr id="37" name="TextBox 36"/>
          <p:cNvSpPr txBox="1"/>
          <p:nvPr/>
        </p:nvSpPr>
        <p:spPr>
          <a:xfrm>
            <a:off x="848544" y="3776810"/>
            <a:ext cx="2130450" cy="1446550"/>
          </a:xfrm>
          <a:prstGeom prst="rect">
            <a:avLst/>
          </a:prstGeom>
          <a:noFill/>
          <a:ln>
            <a:solidFill>
              <a:schemeClr val="bg1">
                <a:lumMod val="75000"/>
              </a:schemeClr>
            </a:solidFill>
          </a:ln>
        </p:spPr>
        <p:txBody>
          <a:bodyPr wrap="square" lIns="36000" tIns="36000" rIns="36000" bIns="36000" rtlCol="0" anchor="ctr" anchorCtr="0">
            <a:spAutoFit/>
          </a:bodyPr>
          <a:lstStyle/>
          <a:p>
            <a:pPr defTabSz="914400" fontAlgn="auto">
              <a:spcBef>
                <a:spcPts val="0"/>
              </a:spcBef>
              <a:spcAft>
                <a:spcPts val="0"/>
              </a:spcAft>
            </a:pPr>
            <a:r>
              <a:rPr kumimoji="0" lang="en-US" altLang="ko-KR" sz="800" dirty="0" smtClean="0">
                <a:solidFill>
                  <a:prstClr val="black"/>
                </a:solidFill>
                <a:latin typeface="맑은 고딕"/>
                <a:ea typeface="맑은 고딕" panose="020B0503020000020004" pitchFamily="50" charset="-127"/>
              </a:rPr>
              <a:t>* OEL : Oracle Enterprise Linux  </a:t>
            </a:r>
            <a:r>
              <a:rPr kumimoji="0" lang="en-US" sz="800" dirty="0" smtClean="0">
                <a:solidFill>
                  <a:prstClr val="black"/>
                </a:solidFill>
                <a:latin typeface="맑은 고딕"/>
                <a:ea typeface="+mn-ea"/>
              </a:rPr>
              <a:t>7.2 x86_64</a:t>
            </a:r>
          </a:p>
          <a:p>
            <a:pPr marL="171450" indent="-171450" defTabSz="914400" fontAlgn="auto">
              <a:spcBef>
                <a:spcPts val="0"/>
              </a:spcBef>
              <a:spcAft>
                <a:spcPts val="0"/>
              </a:spcAft>
              <a:buFont typeface="Arial" panose="020B0604020202020204" pitchFamily="34" charset="0"/>
              <a:buChar char="•"/>
            </a:pPr>
            <a:r>
              <a:rPr kumimoji="0" lang="ko-KR" altLang="en-US" sz="800" dirty="0" smtClean="0">
                <a:solidFill>
                  <a:prstClr val="black"/>
                </a:solidFill>
                <a:latin typeface="맑은 고딕"/>
                <a:ea typeface="맑은 고딕" panose="020B0503020000020004" pitchFamily="50" charset="-127"/>
              </a:rPr>
              <a:t>보안</a:t>
            </a:r>
            <a:r>
              <a:rPr kumimoji="0" lang="en-US" altLang="ko-KR" sz="800" dirty="0" smtClean="0">
                <a:solidFill>
                  <a:prstClr val="black"/>
                </a:solidFill>
                <a:latin typeface="맑은 고딕"/>
                <a:ea typeface="맑은 고딕" panose="020B0503020000020004" pitchFamily="50" charset="-127"/>
              </a:rPr>
              <a:t>/</a:t>
            </a:r>
            <a:r>
              <a:rPr kumimoji="0" lang="ko-KR" altLang="en-US" sz="800" dirty="0" smtClean="0">
                <a:solidFill>
                  <a:prstClr val="black"/>
                </a:solidFill>
                <a:latin typeface="맑은 고딕"/>
                <a:ea typeface="맑은 고딕" panose="020B0503020000020004" pitchFamily="50" charset="-127"/>
              </a:rPr>
              <a:t>공통 </a:t>
            </a:r>
            <a:r>
              <a:rPr kumimoji="0" lang="en-US" altLang="ko-KR" sz="800" dirty="0" smtClean="0">
                <a:solidFill>
                  <a:prstClr val="black"/>
                </a:solidFill>
                <a:latin typeface="맑은 고딕"/>
                <a:ea typeface="맑은 고딕" panose="020B0503020000020004" pitchFamily="50" charset="-127"/>
              </a:rPr>
              <a:t>S/W : </a:t>
            </a:r>
            <a:r>
              <a:rPr kumimoji="0" lang="ko-KR" altLang="en-US" sz="800" dirty="0" smtClean="0">
                <a:solidFill>
                  <a:prstClr val="black"/>
                </a:solidFill>
                <a:latin typeface="맑은 고딕"/>
                <a:ea typeface="맑은 고딕" panose="020B0503020000020004" pitchFamily="50" charset="-127"/>
              </a:rPr>
              <a:t>센터에서 직접 </a:t>
            </a:r>
            <a:endParaRPr kumimoji="0" lang="en-US" altLang="ko-KR" sz="800" dirty="0" smtClean="0">
              <a:solidFill>
                <a:prstClr val="black"/>
              </a:solidFill>
              <a:latin typeface="맑은 고딕"/>
              <a:ea typeface="맑은 고딕" panose="020B0503020000020004" pitchFamily="50" charset="-127"/>
            </a:endParaRPr>
          </a:p>
          <a:p>
            <a:pPr defTabSz="914400" fontAlgn="auto">
              <a:spcBef>
                <a:spcPts val="0"/>
              </a:spcBef>
              <a:spcAft>
                <a:spcPts val="0"/>
              </a:spcAft>
            </a:pPr>
            <a:r>
              <a:rPr kumimoji="0" lang="en-US" altLang="ko-KR" sz="800" dirty="0">
                <a:solidFill>
                  <a:prstClr val="black"/>
                </a:solidFill>
                <a:latin typeface="맑은 고딕"/>
                <a:ea typeface="맑은 고딕" panose="020B0503020000020004" pitchFamily="50" charset="-127"/>
              </a:rPr>
              <a:t> </a:t>
            </a:r>
            <a:r>
              <a:rPr kumimoji="0" lang="en-US" altLang="ko-KR" sz="800" dirty="0" smtClean="0">
                <a:solidFill>
                  <a:prstClr val="black"/>
                </a:solidFill>
                <a:latin typeface="맑은 고딕"/>
                <a:ea typeface="맑은 고딕" panose="020B0503020000020004" pitchFamily="50" charset="-127"/>
              </a:rPr>
              <a:t>  - </a:t>
            </a:r>
            <a:r>
              <a:rPr kumimoji="0" lang="en-US" altLang="ko-KR" sz="800" dirty="0">
                <a:solidFill>
                  <a:prstClr val="black"/>
                </a:solidFill>
                <a:latin typeface="맑은 고딕"/>
                <a:ea typeface="맑은 고딕" panose="020B0503020000020004" pitchFamily="50" charset="-127"/>
              </a:rPr>
              <a:t>ontune</a:t>
            </a:r>
          </a:p>
          <a:p>
            <a:pPr defTabSz="914400" fontAlgn="auto">
              <a:spcBef>
                <a:spcPts val="0"/>
              </a:spcBef>
              <a:spcAft>
                <a:spcPts val="0"/>
              </a:spcAft>
            </a:pPr>
            <a:r>
              <a:rPr kumimoji="0" lang="en-US" altLang="ko-KR" sz="800" dirty="0">
                <a:solidFill>
                  <a:prstClr val="black"/>
                </a:solidFill>
                <a:latin typeface="맑은 고딕"/>
                <a:ea typeface="맑은 고딕" panose="020B0503020000020004" pitchFamily="50" charset="-127"/>
              </a:rPr>
              <a:t> </a:t>
            </a:r>
            <a:r>
              <a:rPr kumimoji="0" lang="en-US" altLang="ko-KR" sz="800" dirty="0" smtClean="0">
                <a:solidFill>
                  <a:prstClr val="black"/>
                </a:solidFill>
                <a:latin typeface="맑은 고딕"/>
                <a:ea typeface="맑은 고딕" panose="020B0503020000020004" pitchFamily="50" charset="-127"/>
              </a:rPr>
              <a:t>  - etrust</a:t>
            </a:r>
            <a:endParaRPr kumimoji="0" lang="en-US" altLang="ko-KR" sz="800" dirty="0">
              <a:solidFill>
                <a:prstClr val="black"/>
              </a:solidFill>
              <a:latin typeface="맑은 고딕"/>
              <a:ea typeface="맑은 고딕" panose="020B0503020000020004" pitchFamily="50" charset="-127"/>
            </a:endParaRPr>
          </a:p>
          <a:p>
            <a:pPr defTabSz="914400" fontAlgn="auto">
              <a:spcBef>
                <a:spcPts val="0"/>
              </a:spcBef>
              <a:spcAft>
                <a:spcPts val="0"/>
              </a:spcAft>
            </a:pPr>
            <a:r>
              <a:rPr kumimoji="0" lang="en-US" altLang="ko-KR" sz="800" dirty="0">
                <a:solidFill>
                  <a:prstClr val="black"/>
                </a:solidFill>
                <a:latin typeface="맑은 고딕"/>
                <a:ea typeface="맑은 고딕" panose="020B0503020000020004" pitchFamily="50" charset="-127"/>
              </a:rPr>
              <a:t> </a:t>
            </a:r>
            <a:r>
              <a:rPr kumimoji="0" lang="en-US" altLang="ko-KR" sz="800" dirty="0" smtClean="0">
                <a:solidFill>
                  <a:prstClr val="black"/>
                </a:solidFill>
                <a:latin typeface="맑은 고딕"/>
                <a:ea typeface="맑은 고딕" panose="020B0503020000020004" pitchFamily="50" charset="-127"/>
              </a:rPr>
              <a:t>  - Netbackup</a:t>
            </a:r>
            <a:endParaRPr kumimoji="0" lang="en-US" altLang="ko-KR" sz="800" dirty="0">
              <a:solidFill>
                <a:prstClr val="black"/>
              </a:solidFill>
              <a:latin typeface="맑은 고딕"/>
              <a:ea typeface="맑은 고딕" panose="020B0503020000020004" pitchFamily="50" charset="-127"/>
            </a:endParaRPr>
          </a:p>
          <a:p>
            <a:pPr defTabSz="914400" fontAlgn="auto">
              <a:spcBef>
                <a:spcPts val="0"/>
              </a:spcBef>
              <a:spcAft>
                <a:spcPts val="0"/>
              </a:spcAft>
            </a:pPr>
            <a:r>
              <a:rPr kumimoji="0" lang="en-US" altLang="ko-KR" sz="800" dirty="0">
                <a:solidFill>
                  <a:prstClr val="black"/>
                </a:solidFill>
                <a:latin typeface="맑은 고딕"/>
                <a:ea typeface="맑은 고딕" panose="020B0503020000020004" pitchFamily="50" charset="-127"/>
              </a:rPr>
              <a:t> </a:t>
            </a:r>
            <a:r>
              <a:rPr kumimoji="0" lang="en-US" altLang="ko-KR" sz="800" dirty="0" smtClean="0">
                <a:solidFill>
                  <a:prstClr val="black"/>
                </a:solidFill>
                <a:latin typeface="맑은 고딕"/>
                <a:ea typeface="맑은 고딕" panose="020B0503020000020004" pitchFamily="50" charset="-127"/>
              </a:rPr>
              <a:t>  - </a:t>
            </a:r>
            <a:r>
              <a:rPr kumimoji="0" lang="ko-KR" altLang="en-US" sz="800" dirty="0" smtClean="0">
                <a:solidFill>
                  <a:prstClr val="black"/>
                </a:solidFill>
                <a:latin typeface="맑은 고딕"/>
                <a:ea typeface="맑은 고딕" panose="020B0503020000020004" pitchFamily="50" charset="-127"/>
              </a:rPr>
              <a:t>아크로니스</a:t>
            </a:r>
            <a:endParaRPr kumimoji="0" lang="ko-KR" altLang="en-US" sz="800" dirty="0">
              <a:solidFill>
                <a:prstClr val="black"/>
              </a:solidFill>
              <a:latin typeface="맑은 고딕"/>
              <a:ea typeface="맑은 고딕" panose="020B0503020000020004" pitchFamily="50" charset="-127"/>
            </a:endParaRPr>
          </a:p>
          <a:p>
            <a:pPr defTabSz="914400" fontAlgn="auto">
              <a:spcBef>
                <a:spcPts val="0"/>
              </a:spcBef>
              <a:spcAft>
                <a:spcPts val="0"/>
              </a:spcAft>
            </a:pPr>
            <a:r>
              <a:rPr kumimoji="0" lang="en-US" altLang="ko-KR" sz="800" dirty="0">
                <a:solidFill>
                  <a:prstClr val="black"/>
                </a:solidFill>
                <a:latin typeface="맑은 고딕"/>
                <a:ea typeface="맑은 고딕" panose="020B0503020000020004" pitchFamily="50" charset="-127"/>
              </a:rPr>
              <a:t> </a:t>
            </a:r>
            <a:r>
              <a:rPr kumimoji="0" lang="en-US" altLang="ko-KR" sz="800" dirty="0" smtClean="0">
                <a:solidFill>
                  <a:prstClr val="black"/>
                </a:solidFill>
                <a:latin typeface="맑은 고딕"/>
                <a:ea typeface="맑은 고딕" panose="020B0503020000020004" pitchFamily="50" charset="-127"/>
              </a:rPr>
              <a:t>  - HP-SA</a:t>
            </a:r>
            <a:endParaRPr kumimoji="0" lang="en-US" altLang="ko-KR" sz="800" dirty="0">
              <a:solidFill>
                <a:prstClr val="black"/>
              </a:solidFill>
              <a:latin typeface="맑은 고딕"/>
              <a:ea typeface="맑은 고딕" panose="020B0503020000020004" pitchFamily="50" charset="-127"/>
            </a:endParaRPr>
          </a:p>
          <a:p>
            <a:pPr defTabSz="914400" fontAlgn="auto">
              <a:spcBef>
                <a:spcPts val="0"/>
              </a:spcBef>
              <a:spcAft>
                <a:spcPts val="0"/>
              </a:spcAft>
            </a:pPr>
            <a:r>
              <a:rPr kumimoji="0" lang="en-US" altLang="ko-KR" sz="800" dirty="0">
                <a:solidFill>
                  <a:prstClr val="black"/>
                </a:solidFill>
                <a:latin typeface="맑은 고딕"/>
                <a:ea typeface="맑은 고딕" panose="020B0503020000020004" pitchFamily="50" charset="-127"/>
              </a:rPr>
              <a:t> </a:t>
            </a:r>
            <a:r>
              <a:rPr kumimoji="0" lang="en-US" altLang="ko-KR" sz="800" dirty="0" smtClean="0">
                <a:solidFill>
                  <a:prstClr val="black"/>
                </a:solidFill>
                <a:latin typeface="맑은 고딕"/>
                <a:ea typeface="맑은 고딕" panose="020B0503020000020004" pitchFamily="50" charset="-127"/>
              </a:rPr>
              <a:t>  - Maxigent</a:t>
            </a:r>
            <a:endParaRPr kumimoji="0" lang="en-US" altLang="ko-KR" sz="800" dirty="0">
              <a:solidFill>
                <a:prstClr val="black"/>
              </a:solidFill>
              <a:latin typeface="맑은 고딕"/>
              <a:ea typeface="맑은 고딕" panose="020B0503020000020004" pitchFamily="50" charset="-127"/>
            </a:endParaRPr>
          </a:p>
          <a:p>
            <a:pPr defTabSz="914400" fontAlgn="auto">
              <a:spcBef>
                <a:spcPts val="0"/>
              </a:spcBef>
              <a:spcAft>
                <a:spcPts val="0"/>
              </a:spcAft>
            </a:pPr>
            <a:r>
              <a:rPr kumimoji="0" lang="en-US" altLang="ko-KR" sz="800" dirty="0">
                <a:solidFill>
                  <a:prstClr val="black"/>
                </a:solidFill>
                <a:latin typeface="맑은 고딕"/>
                <a:ea typeface="맑은 고딕" panose="020B0503020000020004" pitchFamily="50" charset="-127"/>
              </a:rPr>
              <a:t> </a:t>
            </a:r>
            <a:r>
              <a:rPr kumimoji="0" lang="en-US" altLang="ko-KR" sz="800" dirty="0" smtClean="0">
                <a:solidFill>
                  <a:prstClr val="black"/>
                </a:solidFill>
                <a:latin typeface="맑은 고딕"/>
                <a:ea typeface="맑은 고딕" panose="020B0503020000020004" pitchFamily="50" charset="-127"/>
              </a:rPr>
              <a:t>  - Tivoli </a:t>
            </a:r>
            <a:r>
              <a:rPr kumimoji="0" lang="en-US" altLang="ko-KR" sz="800" dirty="0">
                <a:solidFill>
                  <a:prstClr val="black"/>
                </a:solidFill>
                <a:latin typeface="맑은 고딕"/>
                <a:ea typeface="맑은 고딕" panose="020B0503020000020004" pitchFamily="50" charset="-127"/>
              </a:rPr>
              <a:t>agent</a:t>
            </a:r>
          </a:p>
          <a:p>
            <a:pPr defTabSz="914400" fontAlgn="auto">
              <a:spcBef>
                <a:spcPts val="0"/>
              </a:spcBef>
              <a:spcAft>
                <a:spcPts val="0"/>
              </a:spcAft>
            </a:pPr>
            <a:r>
              <a:rPr kumimoji="0" lang="en-US" altLang="ko-KR" sz="800" dirty="0">
                <a:solidFill>
                  <a:prstClr val="black"/>
                </a:solidFill>
                <a:latin typeface="맑은 고딕"/>
                <a:ea typeface="맑은 고딕" panose="020B0503020000020004" pitchFamily="50" charset="-127"/>
              </a:rPr>
              <a:t> </a:t>
            </a:r>
            <a:r>
              <a:rPr kumimoji="0" lang="en-US" altLang="ko-KR" sz="800" dirty="0" smtClean="0">
                <a:solidFill>
                  <a:prstClr val="black"/>
                </a:solidFill>
                <a:latin typeface="맑은 고딕"/>
                <a:ea typeface="맑은 고딕" panose="020B0503020000020004" pitchFamily="50" charset="-127"/>
              </a:rPr>
              <a:t>  - server-</a:t>
            </a:r>
            <a:r>
              <a:rPr kumimoji="0" lang="en-US" altLang="ko-KR" sz="800" dirty="0" err="1" smtClean="0">
                <a:solidFill>
                  <a:prstClr val="black"/>
                </a:solidFill>
                <a:latin typeface="맑은 고딕"/>
                <a:ea typeface="맑은 고딕" panose="020B0503020000020004" pitchFamily="50" charset="-127"/>
              </a:rPr>
              <a:t>i</a:t>
            </a:r>
            <a:endParaRPr kumimoji="0" lang="en-US" altLang="ko-KR" sz="800" dirty="0">
              <a:solidFill>
                <a:prstClr val="black"/>
              </a:solidFill>
              <a:latin typeface="맑은 고딕"/>
              <a:ea typeface="맑은 고딕" panose="020B0503020000020004" pitchFamily="50" charset="-127"/>
            </a:endParaRPr>
          </a:p>
          <a:p>
            <a:pPr defTabSz="914400" fontAlgn="auto">
              <a:spcBef>
                <a:spcPts val="0"/>
              </a:spcBef>
              <a:spcAft>
                <a:spcPts val="0"/>
              </a:spcAft>
            </a:pPr>
            <a:r>
              <a:rPr kumimoji="0" lang="en-US" altLang="ko-KR" sz="800" dirty="0">
                <a:solidFill>
                  <a:prstClr val="black"/>
                </a:solidFill>
                <a:latin typeface="맑은 고딕"/>
                <a:ea typeface="맑은 고딕" panose="020B0503020000020004" pitchFamily="50" charset="-127"/>
              </a:rPr>
              <a:t> </a:t>
            </a:r>
            <a:r>
              <a:rPr kumimoji="0" lang="en-US" altLang="ko-KR" sz="800" dirty="0" smtClean="0">
                <a:solidFill>
                  <a:prstClr val="black"/>
                </a:solidFill>
                <a:latin typeface="맑은 고딕"/>
                <a:ea typeface="맑은 고딕" panose="020B0503020000020004" pitchFamily="50" charset="-127"/>
              </a:rPr>
              <a:t>  - splunk</a:t>
            </a:r>
            <a:endParaRPr kumimoji="0" lang="en-US" altLang="ko-KR" sz="800" dirty="0">
              <a:solidFill>
                <a:prstClr val="black"/>
              </a:solidFill>
              <a:latin typeface="맑은 고딕"/>
              <a:ea typeface="맑은 고딕" panose="020B0503020000020004" pitchFamily="50" charset="-127"/>
            </a:endParaRPr>
          </a:p>
        </p:txBody>
      </p:sp>
      <p:graphicFrame>
        <p:nvGraphicFramePr>
          <p:cNvPr id="38" name="Group 220"/>
          <p:cNvGraphicFramePr>
            <a:graphicFrameLocks noGrp="1"/>
          </p:cNvGraphicFramePr>
          <p:nvPr>
            <p:extLst>
              <p:ext uri="{D42A27DB-BD31-4B8C-83A1-F6EECF244321}">
                <p14:modId xmlns:p14="http://schemas.microsoft.com/office/powerpoint/2010/main" val="3349787433"/>
              </p:ext>
            </p:extLst>
          </p:nvPr>
        </p:nvGraphicFramePr>
        <p:xfrm>
          <a:off x="841415" y="1340768"/>
          <a:ext cx="1550988" cy="1942634"/>
        </p:xfrm>
        <a:graphic>
          <a:graphicData uri="http://schemas.openxmlformats.org/drawingml/2006/table">
            <a:tbl>
              <a:tblPr/>
              <a:tblGrid>
                <a:gridCol w="1550988"/>
              </a:tblGrid>
              <a:tr h="236472">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ctr" latinLnBrk="1" hangingPunct="1">
                        <a:lnSpc>
                          <a:spcPct val="100000"/>
                        </a:lnSpc>
                        <a:spcBef>
                          <a:spcPct val="0"/>
                        </a:spcBef>
                        <a:spcAft>
                          <a:spcPts val="900"/>
                        </a:spcAft>
                        <a:buClrTx/>
                        <a:buSzPct val="100000"/>
                        <a:buFontTx/>
                        <a:buNone/>
                        <a:tabLst/>
                      </a:pPr>
                      <a:r>
                        <a:rPr kumimoji="1" lang="en-US" altLang="ko-KR" sz="900" b="0" i="0" u="none" strike="noStrike" cap="none" normalizeH="0" baseline="0" dirty="0" smtClean="0">
                          <a:ln>
                            <a:noFill/>
                          </a:ln>
                          <a:solidFill>
                            <a:srgbClr val="000000"/>
                          </a:solidFill>
                          <a:effectLst/>
                          <a:latin typeface="맑은 고딕" pitchFamily="50" charset="-127"/>
                          <a:ea typeface="맑은 고딕" pitchFamily="50" charset="-127"/>
                        </a:rPr>
                        <a:t>WEB</a:t>
                      </a:r>
                      <a:r>
                        <a:rPr kumimoji="1" lang="ko-KR" altLang="en-US" sz="900" b="0" i="0" u="none" strike="noStrike" cap="none" normalizeH="0" baseline="0" dirty="0" smtClean="0">
                          <a:ln>
                            <a:noFill/>
                          </a:ln>
                          <a:solidFill>
                            <a:srgbClr val="000000"/>
                          </a:solidFill>
                          <a:effectLst/>
                          <a:latin typeface="맑은 고딕" pitchFamily="50" charset="-127"/>
                          <a:ea typeface="맑은 고딕" pitchFamily="50" charset="-127"/>
                        </a:rPr>
                        <a:t>서버 </a:t>
                      </a:r>
                      <a:r>
                        <a:rPr kumimoji="1" lang="en-US" altLang="ko-KR" sz="900" b="0" i="0" u="none" strike="noStrike" cap="none" normalizeH="0" baseline="0" dirty="0" smtClean="0">
                          <a:ln>
                            <a:noFill/>
                          </a:ln>
                          <a:solidFill>
                            <a:srgbClr val="000000"/>
                          </a:solidFill>
                          <a:effectLst/>
                          <a:latin typeface="맑은 고딕" pitchFamily="50" charset="-127"/>
                          <a:ea typeface="+mn-ea"/>
                        </a:rPr>
                        <a:t>(</a:t>
                      </a:r>
                      <a:r>
                        <a:rPr kumimoji="1" lang="ko-KR" altLang="en-US" sz="900" b="0" i="0" u="none" strike="noStrike" cap="none" normalizeH="0" baseline="0" dirty="0" smtClean="0">
                          <a:ln>
                            <a:noFill/>
                          </a:ln>
                          <a:solidFill>
                            <a:srgbClr val="000000"/>
                          </a:solidFill>
                          <a:effectLst/>
                          <a:latin typeface="맑은 고딕" pitchFamily="50" charset="-127"/>
                          <a:ea typeface="+mn-ea"/>
                        </a:rPr>
                        <a:t>공통</a:t>
                      </a:r>
                      <a:r>
                        <a:rPr kumimoji="1" lang="en-US" altLang="ko-KR" sz="900" b="0" i="0" u="none" strike="noStrike" cap="none" normalizeH="0" baseline="0" dirty="0" smtClean="0">
                          <a:ln>
                            <a:noFill/>
                          </a:ln>
                          <a:solidFill>
                            <a:srgbClr val="000000"/>
                          </a:solidFill>
                          <a:effectLst/>
                          <a:latin typeface="맑은 고딕" pitchFamily="50" charset="-127"/>
                          <a:ea typeface="+mn-ea"/>
                        </a:rPr>
                        <a:t>)</a:t>
                      </a:r>
                      <a:endParaRPr kumimoji="1" lang="ko-KR" altLang="ko-KR" sz="900" b="0" i="0" u="none" strike="noStrike" cap="none" normalizeH="0" baseline="0" dirty="0" smtClean="0">
                        <a:ln>
                          <a:noFill/>
                        </a:ln>
                        <a:solidFill>
                          <a:srgbClr val="000000"/>
                        </a:solidFill>
                        <a:effectLst/>
                        <a:latin typeface="맑은 고딕" pitchFamily="50" charset="-127"/>
                        <a:ea typeface="맑은 고딕" pitchFamily="50" charset="-127"/>
                      </a:endParaRPr>
                    </a:p>
                  </a:txBody>
                  <a:tcPr marL="0" marR="0" marT="18000" marB="1800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00"/>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pPr>
                      <a:r>
                        <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rPr>
                        <a:t>OEL 7.2*</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188611">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pPr>
                      <a:r>
                        <a:rPr kumimoji="1" lang="ko-KR" altLang="en-US" sz="900" b="1" i="0" u="none" strike="noStrike" cap="none" normalizeH="0" baseline="0" dirty="0" smtClean="0">
                          <a:ln>
                            <a:noFill/>
                          </a:ln>
                          <a:solidFill>
                            <a:schemeClr val="tx1"/>
                          </a:solidFill>
                          <a:effectLst/>
                          <a:latin typeface="맑은 고딕" pitchFamily="50" charset="-127"/>
                          <a:ea typeface="+mn-ea"/>
                        </a:rPr>
                        <a:t>보안</a:t>
                      </a:r>
                      <a:r>
                        <a:rPr kumimoji="1" lang="en-US" altLang="ko-KR" sz="900" b="1" i="0" u="none" strike="noStrike" cap="none" normalizeH="0" baseline="0" dirty="0" smtClean="0">
                          <a:ln>
                            <a:noFill/>
                          </a:ln>
                          <a:solidFill>
                            <a:schemeClr val="tx1"/>
                          </a:solidFill>
                          <a:effectLst/>
                          <a:latin typeface="맑은 고딕" pitchFamily="50" charset="-127"/>
                          <a:ea typeface="+mn-ea"/>
                        </a:rPr>
                        <a:t>/</a:t>
                      </a:r>
                      <a:r>
                        <a:rPr kumimoji="1" lang="ko-KR" altLang="en-US" sz="900" b="1" i="0" u="none" strike="noStrike" cap="none" normalizeH="0" baseline="0" dirty="0" smtClean="0">
                          <a:ln>
                            <a:noFill/>
                          </a:ln>
                          <a:solidFill>
                            <a:schemeClr val="tx1"/>
                          </a:solidFill>
                          <a:effectLst/>
                          <a:latin typeface="맑은 고딕" pitchFamily="50" charset="-127"/>
                          <a:ea typeface="+mn-ea"/>
                        </a:rPr>
                        <a:t>공통 </a:t>
                      </a:r>
                      <a:r>
                        <a:rPr kumimoji="1" lang="en-US" altLang="ko-KR" sz="900" b="1" i="0" u="none" strike="noStrike" cap="none" normalizeH="0" baseline="0" dirty="0" smtClean="0">
                          <a:ln>
                            <a:noFill/>
                          </a:ln>
                          <a:solidFill>
                            <a:schemeClr val="tx1"/>
                          </a:solidFill>
                          <a:effectLst/>
                          <a:latin typeface="맑은 고딕" pitchFamily="50" charset="-127"/>
                          <a:ea typeface="+mn-ea"/>
                        </a:rPr>
                        <a:t>S/W*</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pPr>
                      <a:r>
                        <a:rPr kumimoji="1" lang="en-US" altLang="ko-KR" sz="900" b="1" i="0" u="none" strike="noStrike" cap="none" normalizeH="0" baseline="0" dirty="0" smtClean="0">
                          <a:ln>
                            <a:noFill/>
                          </a:ln>
                          <a:solidFill>
                            <a:schemeClr val="tx1"/>
                          </a:solidFill>
                          <a:effectLst/>
                          <a:latin typeface="맑은 고딕" pitchFamily="50" charset="-127"/>
                          <a:ea typeface="+mn-ea"/>
                        </a:rPr>
                        <a:t>JBoss EWS 3.1.0</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pPr>
                      <a:r>
                        <a:rPr kumimoji="1" lang="en-US" altLang="ko-KR" sz="900" b="1" i="0" u="none" strike="noStrike" cap="none" normalizeH="0" baseline="0" dirty="0" smtClean="0">
                          <a:ln>
                            <a:noFill/>
                          </a:ln>
                          <a:solidFill>
                            <a:schemeClr val="tx1"/>
                          </a:solidFill>
                          <a:effectLst/>
                          <a:latin typeface="맑은 고딕" pitchFamily="50" charset="-127"/>
                          <a:ea typeface="+mn-ea"/>
                        </a:rPr>
                        <a:t>xecureWeb</a:t>
                      </a:r>
                      <a:endPar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endParaRP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defRPr/>
                      </a:pPr>
                      <a:r>
                        <a:rPr kumimoji="1" lang="en-US" altLang="ko-KR" sz="900" b="1" i="0" u="none" strike="noStrike" cap="none" normalizeH="0" baseline="0" dirty="0" smtClean="0">
                          <a:ln>
                            <a:noFill/>
                          </a:ln>
                          <a:solidFill>
                            <a:schemeClr val="tx1"/>
                          </a:solidFill>
                          <a:effectLst/>
                          <a:latin typeface="맑은 고딕" pitchFamily="50" charset="-127"/>
                          <a:ea typeface="+mn-ea"/>
                        </a:rPr>
                        <a:t>nProtect KeyCrypt</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179388" rtl="0" eaLnBrk="1" fontAlgn="base" latinLnBrk="1" hangingPunct="1">
                        <a:lnSpc>
                          <a:spcPct val="100000"/>
                        </a:lnSpc>
                        <a:spcBef>
                          <a:spcPct val="0"/>
                        </a:spcBef>
                        <a:spcAft>
                          <a:spcPct val="20000"/>
                        </a:spcAft>
                        <a:buClr>
                          <a:srgbClr val="732842"/>
                        </a:buClr>
                        <a:buSzTx/>
                        <a:buFont typeface="Wingdings" pitchFamily="2" charset="2"/>
                        <a:buNone/>
                        <a:tabLst/>
                        <a:defRPr/>
                      </a:pPr>
                      <a:r>
                        <a:rPr kumimoji="1" lang="en-US" altLang="ko-KR" sz="900" b="1" i="0" u="none" strike="noStrike" cap="none" normalizeH="0" baseline="0" dirty="0" smtClean="0">
                          <a:ln>
                            <a:noFill/>
                          </a:ln>
                          <a:solidFill>
                            <a:schemeClr val="tx1"/>
                          </a:solidFill>
                          <a:effectLst/>
                          <a:latin typeface="맑은 고딕" pitchFamily="50" charset="-127"/>
                          <a:ea typeface="+mn-ea"/>
                        </a:rPr>
                        <a:t>WebCube</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defRPr/>
                      </a:pPr>
                      <a:r>
                        <a:rPr kumimoji="1" lang="en-US" altLang="ko-KR" sz="900" b="1" i="0" u="none" strike="noStrike" cap="none" normalizeH="0" baseline="0" dirty="0" smtClean="0">
                          <a:ln>
                            <a:noFill/>
                          </a:ln>
                          <a:solidFill>
                            <a:schemeClr val="tx1"/>
                          </a:solidFill>
                          <a:effectLst/>
                          <a:latin typeface="맑은 고딕" pitchFamily="50" charset="-127"/>
                          <a:ea typeface="+mn-ea"/>
                        </a:rPr>
                        <a:t>IB Sheet Pro</a:t>
                      </a:r>
                      <a:endPar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endParaRP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defRPr/>
                      </a:pPr>
                      <a:r>
                        <a:rPr kumimoji="1" lang="en-US" altLang="ko-KR" sz="900" b="1" i="0" u="none" strike="noStrike" cap="none" normalizeH="0" baseline="0" dirty="0" smtClean="0">
                          <a:ln>
                            <a:noFill/>
                          </a:ln>
                          <a:solidFill>
                            <a:schemeClr val="tx1"/>
                          </a:solidFill>
                          <a:effectLst/>
                          <a:latin typeface="맑은 고딕" pitchFamily="50" charset="-127"/>
                          <a:ea typeface="+mn-ea"/>
                        </a:rPr>
                        <a:t>FusionChart Pro</a:t>
                      </a:r>
                      <a:endPar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endParaRP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bl>
          </a:graphicData>
        </a:graphic>
      </p:graphicFrame>
      <p:graphicFrame>
        <p:nvGraphicFramePr>
          <p:cNvPr id="39" name="Group 220"/>
          <p:cNvGraphicFramePr>
            <a:graphicFrameLocks noGrp="1"/>
          </p:cNvGraphicFramePr>
          <p:nvPr>
            <p:extLst>
              <p:ext uri="{D42A27DB-BD31-4B8C-83A1-F6EECF244321}">
                <p14:modId xmlns:p14="http://schemas.microsoft.com/office/powerpoint/2010/main" val="1300859381"/>
              </p:ext>
            </p:extLst>
          </p:nvPr>
        </p:nvGraphicFramePr>
        <p:xfrm>
          <a:off x="5778276" y="1542667"/>
          <a:ext cx="1550988" cy="1725841"/>
        </p:xfrm>
        <a:graphic>
          <a:graphicData uri="http://schemas.openxmlformats.org/drawingml/2006/table">
            <a:tbl>
              <a:tblPr/>
              <a:tblGrid>
                <a:gridCol w="1550988"/>
              </a:tblGrid>
              <a:tr h="236472">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ctr" latinLnBrk="1" hangingPunct="1">
                        <a:lnSpc>
                          <a:spcPct val="100000"/>
                        </a:lnSpc>
                        <a:spcBef>
                          <a:spcPct val="0"/>
                        </a:spcBef>
                        <a:spcAft>
                          <a:spcPts val="900"/>
                        </a:spcAft>
                        <a:buClrTx/>
                        <a:buSzPct val="100000"/>
                        <a:buFontTx/>
                        <a:buNone/>
                        <a:tabLst/>
                      </a:pPr>
                      <a:r>
                        <a:rPr kumimoji="1" lang="en-US" altLang="ko-KR" sz="900" b="0" i="0" u="none" strike="noStrike" cap="none" normalizeH="0" baseline="0" dirty="0" smtClean="0">
                          <a:ln>
                            <a:noFill/>
                          </a:ln>
                          <a:solidFill>
                            <a:srgbClr val="000000"/>
                          </a:solidFill>
                          <a:effectLst/>
                          <a:latin typeface="맑은 고딕" pitchFamily="50" charset="-127"/>
                          <a:ea typeface="맑은 고딕" pitchFamily="50" charset="-127"/>
                        </a:rPr>
                        <a:t>WAS</a:t>
                      </a:r>
                      <a:r>
                        <a:rPr kumimoji="1" lang="ko-KR" altLang="en-US" sz="900" b="0" i="0" u="none" strike="noStrike" cap="none" normalizeH="0" baseline="0" dirty="0" smtClean="0">
                          <a:ln>
                            <a:noFill/>
                          </a:ln>
                          <a:solidFill>
                            <a:srgbClr val="000000"/>
                          </a:solidFill>
                          <a:effectLst/>
                          <a:latin typeface="맑은 고딕" pitchFamily="50" charset="-127"/>
                          <a:ea typeface="맑은 고딕" pitchFamily="50" charset="-127"/>
                        </a:rPr>
                        <a:t>서버</a:t>
                      </a:r>
                      <a:r>
                        <a:rPr kumimoji="1" lang="en-US" altLang="ko-KR" sz="900" b="0" i="0" u="none" strike="noStrike" cap="none" normalizeH="0" baseline="0" dirty="0" smtClean="0">
                          <a:ln>
                            <a:noFill/>
                          </a:ln>
                          <a:solidFill>
                            <a:srgbClr val="000000"/>
                          </a:solidFill>
                          <a:effectLst/>
                          <a:latin typeface="맑은 고딕" pitchFamily="50" charset="-127"/>
                          <a:ea typeface="맑은 고딕" pitchFamily="50" charset="-127"/>
                        </a:rPr>
                        <a:t>(</a:t>
                      </a:r>
                      <a:r>
                        <a:rPr kumimoji="1" lang="ko-KR" altLang="en-US" sz="900" b="0" i="0" u="none" strike="noStrike" cap="none" normalizeH="0" baseline="0" dirty="0" smtClean="0">
                          <a:ln>
                            <a:noFill/>
                          </a:ln>
                          <a:solidFill>
                            <a:srgbClr val="000000"/>
                          </a:solidFill>
                          <a:effectLst/>
                          <a:latin typeface="맑은 고딕" pitchFamily="50" charset="-127"/>
                          <a:ea typeface="+mn-ea"/>
                        </a:rPr>
                        <a:t>공통</a:t>
                      </a:r>
                      <a:r>
                        <a:rPr kumimoji="1" lang="en-US" altLang="ko-KR" sz="900" b="0" i="0" u="none" strike="noStrike" cap="none" normalizeH="0" baseline="0" dirty="0" smtClean="0">
                          <a:ln>
                            <a:noFill/>
                          </a:ln>
                          <a:solidFill>
                            <a:srgbClr val="000000"/>
                          </a:solidFill>
                          <a:effectLst/>
                          <a:latin typeface="맑은 고딕" pitchFamily="50" charset="-127"/>
                          <a:ea typeface="맑은 고딕" pitchFamily="50" charset="-127"/>
                        </a:rPr>
                        <a:t>)</a:t>
                      </a:r>
                      <a:endParaRPr kumimoji="1" lang="ko-KR" altLang="ko-KR" sz="900" b="0" i="0" u="none" strike="noStrike" cap="none" normalizeH="0" baseline="0" dirty="0" smtClean="0">
                        <a:ln>
                          <a:noFill/>
                        </a:ln>
                        <a:solidFill>
                          <a:srgbClr val="000000"/>
                        </a:solidFill>
                        <a:effectLst/>
                        <a:latin typeface="맑은 고딕" pitchFamily="50" charset="-127"/>
                        <a:ea typeface="맑은 고딕" pitchFamily="50" charset="-127"/>
                      </a:endParaRPr>
                    </a:p>
                  </a:txBody>
                  <a:tcPr marL="90000" marR="90000" marT="18000" marB="1800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00"/>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pPr>
                      <a:r>
                        <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rPr>
                        <a:t>OEL 7.2*</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188611">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pPr>
                      <a:r>
                        <a:rPr kumimoji="1" lang="ko-KR" altLang="en-US" sz="900" b="1" i="0" u="none" strike="noStrike" cap="none" normalizeH="0" baseline="0" dirty="0" smtClean="0">
                          <a:ln>
                            <a:noFill/>
                          </a:ln>
                          <a:solidFill>
                            <a:schemeClr val="tx1"/>
                          </a:solidFill>
                          <a:effectLst/>
                          <a:latin typeface="맑은 고딕" pitchFamily="50" charset="-127"/>
                          <a:ea typeface="+mn-ea"/>
                        </a:rPr>
                        <a:t>보안</a:t>
                      </a:r>
                      <a:r>
                        <a:rPr kumimoji="1" lang="en-US" altLang="ko-KR" sz="900" b="1" i="0" u="none" strike="noStrike" cap="none" normalizeH="0" baseline="0" dirty="0" smtClean="0">
                          <a:ln>
                            <a:noFill/>
                          </a:ln>
                          <a:solidFill>
                            <a:schemeClr val="tx1"/>
                          </a:solidFill>
                          <a:effectLst/>
                          <a:latin typeface="맑은 고딕" pitchFamily="50" charset="-127"/>
                          <a:ea typeface="+mn-ea"/>
                        </a:rPr>
                        <a:t>/</a:t>
                      </a:r>
                      <a:r>
                        <a:rPr kumimoji="1" lang="ko-KR" altLang="en-US" sz="900" b="1" i="0" u="none" strike="noStrike" cap="none" normalizeH="0" baseline="0" dirty="0" smtClean="0">
                          <a:ln>
                            <a:noFill/>
                          </a:ln>
                          <a:solidFill>
                            <a:schemeClr val="tx1"/>
                          </a:solidFill>
                          <a:effectLst/>
                          <a:latin typeface="맑은 고딕" pitchFamily="50" charset="-127"/>
                          <a:ea typeface="+mn-ea"/>
                        </a:rPr>
                        <a:t>공통 </a:t>
                      </a:r>
                      <a:r>
                        <a:rPr kumimoji="1" lang="en-US" altLang="ko-KR" sz="900" b="1" i="0" u="none" strike="noStrike" cap="none" normalizeH="0" baseline="0" dirty="0" smtClean="0">
                          <a:ln>
                            <a:noFill/>
                          </a:ln>
                          <a:solidFill>
                            <a:schemeClr val="tx1"/>
                          </a:solidFill>
                          <a:effectLst/>
                          <a:latin typeface="맑은 고딕" pitchFamily="50" charset="-127"/>
                          <a:ea typeface="+mn-ea"/>
                        </a:rPr>
                        <a:t>S/W*</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pPr>
                      <a:r>
                        <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rPr>
                        <a:t>JBoss EAP 7.0.4</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pPr>
                      <a:r>
                        <a:rPr kumimoji="1" lang="en-US" altLang="ko-KR" sz="900" b="1" i="0" u="none" strike="noStrike" cap="none" normalizeH="0" baseline="0" dirty="0" smtClean="0">
                          <a:ln>
                            <a:noFill/>
                          </a:ln>
                          <a:solidFill>
                            <a:schemeClr val="tx1"/>
                          </a:solidFill>
                          <a:effectLst/>
                          <a:latin typeface="맑은 고딕" pitchFamily="50" charset="-127"/>
                          <a:ea typeface="+mn-ea"/>
                        </a:rPr>
                        <a:t>xecureWeb</a:t>
                      </a:r>
                      <a:endPar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endParaRP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defRPr/>
                      </a:pPr>
                      <a:r>
                        <a:rPr kumimoji="1" lang="en-US" altLang="ko-KR" sz="900" b="1" i="0" u="none" strike="noStrike" cap="none" normalizeH="0" baseline="0" dirty="0" smtClean="0">
                          <a:ln>
                            <a:noFill/>
                          </a:ln>
                          <a:solidFill>
                            <a:schemeClr val="tx1"/>
                          </a:solidFill>
                          <a:effectLst/>
                          <a:latin typeface="맑은 고딕" pitchFamily="50" charset="-127"/>
                          <a:ea typeface="+mn-ea"/>
                        </a:rPr>
                        <a:t>xecureDB</a:t>
                      </a:r>
                      <a:endPar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endParaRP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defRPr/>
                      </a:pPr>
                      <a:r>
                        <a:rPr kumimoji="1" lang="en-US" altLang="ko-KR" sz="900" b="1" i="0" u="none" strike="noStrike" cap="none" normalizeH="0" baseline="0" dirty="0" smtClean="0">
                          <a:ln>
                            <a:noFill/>
                          </a:ln>
                          <a:solidFill>
                            <a:schemeClr val="tx1"/>
                          </a:solidFill>
                          <a:effectLst/>
                          <a:latin typeface="맑은 고딕" pitchFamily="50" charset="-127"/>
                          <a:ea typeface="+mn-ea"/>
                        </a:rPr>
                        <a:t>D'Amo</a:t>
                      </a:r>
                      <a:endPar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endParaRP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defRPr/>
                      </a:pPr>
                      <a:r>
                        <a:rPr kumimoji="1" lang="en-US" altLang="ko-KR" sz="900" b="1" i="0" u="none" strike="noStrike" cap="none" normalizeH="0" baseline="0" dirty="0" smtClean="0">
                          <a:ln>
                            <a:noFill/>
                          </a:ln>
                          <a:solidFill>
                            <a:schemeClr val="tx1"/>
                          </a:solidFill>
                          <a:effectLst/>
                          <a:latin typeface="맑은 고딕" pitchFamily="50" charset="-127"/>
                          <a:ea typeface="+mn-ea"/>
                        </a:rPr>
                        <a:t>eptray</a:t>
                      </a:r>
                      <a:endPar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endParaRP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bl>
          </a:graphicData>
        </a:graphic>
      </p:graphicFrame>
      <p:sp>
        <p:nvSpPr>
          <p:cNvPr id="40" name="Line 671"/>
          <p:cNvSpPr>
            <a:spLocks noChangeShapeType="1"/>
          </p:cNvSpPr>
          <p:nvPr/>
        </p:nvSpPr>
        <p:spPr bwMode="auto">
          <a:xfrm>
            <a:off x="6560600" y="3292433"/>
            <a:ext cx="0" cy="216000"/>
          </a:xfrm>
          <a:prstGeom prst="line">
            <a:avLst/>
          </a:prstGeom>
          <a:noFill/>
          <a:ln w="9525">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black"/>
              </a:solidFill>
              <a:effectLst/>
              <a:uLnTx/>
              <a:uFillTx/>
              <a:latin typeface="맑은 고딕"/>
              <a:ea typeface="맑은 고딕" panose="020B0503020000020004" pitchFamily="50" charset="-127"/>
            </a:endParaRPr>
          </a:p>
        </p:txBody>
      </p:sp>
      <p:graphicFrame>
        <p:nvGraphicFramePr>
          <p:cNvPr id="51" name="Group 220"/>
          <p:cNvGraphicFramePr>
            <a:graphicFrameLocks noGrp="1"/>
          </p:cNvGraphicFramePr>
          <p:nvPr>
            <p:extLst>
              <p:ext uri="{D42A27DB-BD31-4B8C-83A1-F6EECF244321}">
                <p14:modId xmlns:p14="http://schemas.microsoft.com/office/powerpoint/2010/main" val="4058149749"/>
              </p:ext>
            </p:extLst>
          </p:nvPr>
        </p:nvGraphicFramePr>
        <p:xfrm>
          <a:off x="5792733" y="3719166"/>
          <a:ext cx="1550988" cy="2159427"/>
        </p:xfrm>
        <a:graphic>
          <a:graphicData uri="http://schemas.openxmlformats.org/drawingml/2006/table">
            <a:tbl>
              <a:tblPr/>
              <a:tblGrid>
                <a:gridCol w="1550988"/>
              </a:tblGrid>
              <a:tr h="236472">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ctr" latinLnBrk="1" hangingPunct="1">
                        <a:lnSpc>
                          <a:spcPct val="100000"/>
                        </a:lnSpc>
                        <a:spcBef>
                          <a:spcPct val="0"/>
                        </a:spcBef>
                        <a:spcAft>
                          <a:spcPts val="900"/>
                        </a:spcAft>
                        <a:buClrTx/>
                        <a:buSzPct val="100000"/>
                        <a:buFontTx/>
                        <a:buNone/>
                        <a:tabLst/>
                      </a:pPr>
                      <a:r>
                        <a:rPr kumimoji="1" lang="en-US" altLang="ko-KR" sz="900" b="0" i="0" u="none" strike="noStrike" cap="none" normalizeH="0" baseline="0" dirty="0" smtClean="0">
                          <a:ln>
                            <a:noFill/>
                          </a:ln>
                          <a:solidFill>
                            <a:srgbClr val="000000"/>
                          </a:solidFill>
                          <a:effectLst/>
                          <a:latin typeface="맑은 고딕" pitchFamily="50" charset="-127"/>
                          <a:ea typeface="맑은 고딕" pitchFamily="50" charset="-127"/>
                        </a:rPr>
                        <a:t>DB</a:t>
                      </a:r>
                      <a:r>
                        <a:rPr kumimoji="1" lang="ko-KR" altLang="en-US" sz="900" b="0" i="0" u="none" strike="noStrike" cap="none" normalizeH="0" baseline="0" dirty="0" smtClean="0">
                          <a:ln>
                            <a:noFill/>
                          </a:ln>
                          <a:solidFill>
                            <a:srgbClr val="000000"/>
                          </a:solidFill>
                          <a:effectLst/>
                          <a:latin typeface="맑은 고딕" pitchFamily="50" charset="-127"/>
                          <a:ea typeface="맑은 고딕" pitchFamily="50" charset="-127"/>
                        </a:rPr>
                        <a:t>서버 </a:t>
                      </a:r>
                      <a:r>
                        <a:rPr kumimoji="1" lang="en-US" altLang="ko-KR" sz="900" b="0" i="0" u="none" strike="noStrike" cap="none" normalizeH="0" baseline="0" dirty="0" smtClean="0">
                          <a:ln>
                            <a:noFill/>
                          </a:ln>
                          <a:solidFill>
                            <a:srgbClr val="000000"/>
                          </a:solidFill>
                          <a:effectLst/>
                          <a:latin typeface="맑은 고딕" pitchFamily="50" charset="-127"/>
                          <a:ea typeface="맑은 고딕" pitchFamily="50" charset="-127"/>
                        </a:rPr>
                        <a:t>(</a:t>
                      </a:r>
                      <a:r>
                        <a:rPr kumimoji="1" lang="ko-KR" altLang="en-US" sz="900" b="0" i="0" u="none" strike="noStrike" cap="none" normalizeH="0" baseline="0" dirty="0" smtClean="0">
                          <a:ln>
                            <a:noFill/>
                          </a:ln>
                          <a:solidFill>
                            <a:srgbClr val="000000"/>
                          </a:solidFill>
                          <a:effectLst/>
                          <a:latin typeface="맑은 고딕" pitchFamily="50" charset="-127"/>
                          <a:ea typeface="맑은 고딕" pitchFamily="50" charset="-127"/>
                        </a:rPr>
                        <a:t>공통</a:t>
                      </a:r>
                      <a:r>
                        <a:rPr kumimoji="1" lang="en-US" altLang="ko-KR" sz="900" b="0" i="0" u="none" strike="noStrike" cap="none" normalizeH="0" baseline="0" dirty="0" smtClean="0">
                          <a:ln>
                            <a:noFill/>
                          </a:ln>
                          <a:solidFill>
                            <a:srgbClr val="000000"/>
                          </a:solidFill>
                          <a:effectLst/>
                          <a:latin typeface="맑은 고딕" pitchFamily="50" charset="-127"/>
                          <a:ea typeface="맑은 고딕" pitchFamily="50" charset="-127"/>
                        </a:rPr>
                        <a:t>)</a:t>
                      </a:r>
                      <a:endParaRPr kumimoji="1" lang="ko-KR" altLang="ko-KR" sz="900" b="0" i="0" u="none" strike="noStrike" cap="none" normalizeH="0" baseline="0" dirty="0" smtClean="0">
                        <a:ln>
                          <a:noFill/>
                        </a:ln>
                        <a:solidFill>
                          <a:srgbClr val="000000"/>
                        </a:solidFill>
                        <a:effectLst/>
                        <a:latin typeface="맑은 고딕" pitchFamily="50" charset="-127"/>
                        <a:ea typeface="맑은 고딕" pitchFamily="50" charset="-127"/>
                      </a:endParaRPr>
                    </a:p>
                  </a:txBody>
                  <a:tcPr marL="0" marR="0" marT="18000" marB="1800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00"/>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pPr>
                      <a:r>
                        <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rPr>
                        <a:t>OEL 7.2*</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pPr>
                      <a:r>
                        <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rPr>
                        <a:t>Oracle Cluster System</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188611">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pPr>
                      <a:r>
                        <a:rPr kumimoji="1" lang="ko-KR" altLang="en-US" sz="900" b="1" i="0" u="none" strike="noStrike" cap="none" normalizeH="0" baseline="0" dirty="0" smtClean="0">
                          <a:ln>
                            <a:noFill/>
                          </a:ln>
                          <a:solidFill>
                            <a:schemeClr val="tx1"/>
                          </a:solidFill>
                          <a:effectLst/>
                          <a:latin typeface="맑은 고딕" pitchFamily="50" charset="-127"/>
                          <a:ea typeface="+mn-ea"/>
                        </a:rPr>
                        <a:t>보안</a:t>
                      </a:r>
                      <a:r>
                        <a:rPr kumimoji="1" lang="en-US" altLang="ko-KR" sz="900" b="1" i="0" u="none" strike="noStrike" cap="none" normalizeH="0" baseline="0" dirty="0" smtClean="0">
                          <a:ln>
                            <a:noFill/>
                          </a:ln>
                          <a:solidFill>
                            <a:schemeClr val="tx1"/>
                          </a:solidFill>
                          <a:effectLst/>
                          <a:latin typeface="맑은 고딕" pitchFamily="50" charset="-127"/>
                          <a:ea typeface="+mn-ea"/>
                        </a:rPr>
                        <a:t>/</a:t>
                      </a:r>
                      <a:r>
                        <a:rPr kumimoji="1" lang="ko-KR" altLang="en-US" sz="900" b="1" i="0" u="none" strike="noStrike" cap="none" normalizeH="0" baseline="0" dirty="0" smtClean="0">
                          <a:ln>
                            <a:noFill/>
                          </a:ln>
                          <a:solidFill>
                            <a:schemeClr val="tx1"/>
                          </a:solidFill>
                          <a:effectLst/>
                          <a:latin typeface="맑은 고딕" pitchFamily="50" charset="-127"/>
                          <a:ea typeface="+mn-ea"/>
                        </a:rPr>
                        <a:t>공통 </a:t>
                      </a:r>
                      <a:r>
                        <a:rPr kumimoji="1" lang="en-US" altLang="ko-KR" sz="900" b="1" i="0" u="none" strike="noStrike" cap="none" normalizeH="0" baseline="0" dirty="0" smtClean="0">
                          <a:ln>
                            <a:noFill/>
                          </a:ln>
                          <a:solidFill>
                            <a:schemeClr val="tx1"/>
                          </a:solidFill>
                          <a:effectLst/>
                          <a:latin typeface="맑은 고딕" pitchFamily="50" charset="-127"/>
                          <a:ea typeface="+mn-ea"/>
                        </a:rPr>
                        <a:t>S/W*</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defRPr/>
                      </a:pPr>
                      <a:r>
                        <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rPr>
                        <a:t>Oracle 11g R2</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179388" rtl="0" eaLnBrk="1" fontAlgn="base" latinLnBrk="1" hangingPunct="1">
                        <a:lnSpc>
                          <a:spcPct val="100000"/>
                        </a:lnSpc>
                        <a:spcBef>
                          <a:spcPct val="0"/>
                        </a:spcBef>
                        <a:spcAft>
                          <a:spcPct val="20000"/>
                        </a:spcAft>
                        <a:buClr>
                          <a:srgbClr val="732842"/>
                        </a:buClr>
                        <a:buSzTx/>
                        <a:buFont typeface="Wingdings" pitchFamily="2" charset="2"/>
                        <a:buNone/>
                        <a:tabLst/>
                        <a:defRPr/>
                      </a:pPr>
                      <a:r>
                        <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rPr>
                        <a:t>xecureDB</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defRPr/>
                      </a:pPr>
                      <a:r>
                        <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rPr>
                        <a:t>Data Aid</a:t>
                      </a:r>
                      <a:endParaRPr kumimoji="1" lang="ko-KR" altLang="ko-KR" sz="900" b="1" i="0" u="none" strike="noStrike" cap="none" normalizeH="0" baseline="0" dirty="0" smtClean="0">
                        <a:ln>
                          <a:noFill/>
                        </a:ln>
                        <a:solidFill>
                          <a:schemeClr val="tx1"/>
                        </a:solidFill>
                        <a:effectLst/>
                        <a:latin typeface="맑은 고딕" pitchFamily="50" charset="-127"/>
                        <a:ea typeface="맑은 고딕" pitchFamily="50" charset="-127"/>
                      </a:endParaRP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defRPr/>
                      </a:pPr>
                      <a:r>
                        <a:rPr kumimoji="1" lang="en-US" altLang="ko-KR" sz="900" b="1" i="0" u="none" strike="noStrike" cap="none" normalizeH="0" baseline="0" dirty="0" smtClean="0">
                          <a:ln>
                            <a:noFill/>
                          </a:ln>
                          <a:solidFill>
                            <a:schemeClr val="tx1"/>
                          </a:solidFill>
                          <a:effectLst/>
                          <a:latin typeface="맑은 고딕" pitchFamily="50" charset="-127"/>
                          <a:ea typeface="맑은 고딕" pitchFamily="50" charset="-127"/>
                        </a:rPr>
                        <a:t>Control-M</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lvl1pPr marL="0" algn="l" defTabSz="914400" rtl="0" eaLnBrk="1" latinLnBrk="1" hangingPunct="1">
                        <a:defRPr sz="1800" kern="1200">
                          <a:solidFill>
                            <a:schemeClr val="tx1"/>
                          </a:solidFill>
                          <a:latin typeface="맑은 고딕"/>
                        </a:defRPr>
                      </a:lvl1pPr>
                      <a:lvl2pPr marL="457200" algn="l" defTabSz="914400" rtl="0" eaLnBrk="1" latinLnBrk="1" hangingPunct="1">
                        <a:defRPr sz="1800" kern="1200">
                          <a:solidFill>
                            <a:schemeClr val="tx1"/>
                          </a:solidFill>
                          <a:latin typeface="맑은 고딕"/>
                        </a:defRPr>
                      </a:lvl2pPr>
                      <a:lvl3pPr marL="914400" algn="l" defTabSz="914400" rtl="0" eaLnBrk="1" latinLnBrk="1" hangingPunct="1">
                        <a:defRPr sz="1800" kern="1200">
                          <a:solidFill>
                            <a:schemeClr val="tx1"/>
                          </a:solidFill>
                          <a:latin typeface="맑은 고딕"/>
                        </a:defRPr>
                      </a:lvl3pPr>
                      <a:lvl4pPr marL="1371600" algn="l" defTabSz="914400" rtl="0" eaLnBrk="1" latinLnBrk="1" hangingPunct="1">
                        <a:defRPr sz="1800" kern="1200">
                          <a:solidFill>
                            <a:schemeClr val="tx1"/>
                          </a:solidFill>
                          <a:latin typeface="맑은 고딕"/>
                        </a:defRPr>
                      </a:lvl4pPr>
                      <a:lvl5pPr marL="1828800" algn="l" defTabSz="914400" rtl="0" eaLnBrk="1" latinLnBrk="1" hangingPunct="1">
                        <a:defRPr sz="1800" kern="1200">
                          <a:solidFill>
                            <a:schemeClr val="tx1"/>
                          </a:solidFill>
                          <a:latin typeface="맑은 고딕"/>
                        </a:defRPr>
                      </a:lvl5pPr>
                      <a:lvl6pPr marL="2286000" algn="l" defTabSz="914400" rtl="0" eaLnBrk="1" latinLnBrk="1" hangingPunct="1">
                        <a:defRPr sz="1800" kern="1200">
                          <a:solidFill>
                            <a:schemeClr val="tx1"/>
                          </a:solidFill>
                          <a:latin typeface="맑은 고딕"/>
                        </a:defRPr>
                      </a:lvl6pPr>
                      <a:lvl7pPr marL="2743200" algn="l" defTabSz="914400" rtl="0" eaLnBrk="1" latinLnBrk="1" hangingPunct="1">
                        <a:defRPr sz="1800" kern="1200">
                          <a:solidFill>
                            <a:schemeClr val="tx1"/>
                          </a:solidFill>
                          <a:latin typeface="맑은 고딕"/>
                        </a:defRPr>
                      </a:lvl7pPr>
                      <a:lvl8pPr marL="3200400" algn="l" defTabSz="914400" rtl="0" eaLnBrk="1" latinLnBrk="1" hangingPunct="1">
                        <a:defRPr sz="1800" kern="1200">
                          <a:solidFill>
                            <a:schemeClr val="tx1"/>
                          </a:solidFill>
                          <a:latin typeface="맑은 고딕"/>
                        </a:defRPr>
                      </a:lvl8pPr>
                      <a:lvl9pPr marL="3657600" algn="l" defTabSz="914400" rtl="0" eaLnBrk="1" latinLnBrk="1" hangingPunct="1">
                        <a:defRPr sz="1800" kern="1200">
                          <a:solidFill>
                            <a:schemeClr val="tx1"/>
                          </a:solidFill>
                          <a:latin typeface="맑은 고딕"/>
                        </a:defRPr>
                      </a:lvl9p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defRPr/>
                      </a:pPr>
                      <a:r>
                        <a:rPr kumimoji="1" lang="en-US" altLang="ko-KR" sz="900" b="1" i="0" u="none" strike="noStrike" cap="none" normalizeH="0" baseline="0" dirty="0" smtClean="0">
                          <a:ln>
                            <a:noFill/>
                          </a:ln>
                          <a:solidFill>
                            <a:schemeClr val="tx1"/>
                          </a:solidFill>
                          <a:effectLst/>
                          <a:latin typeface="맑은 고딕" pitchFamily="50" charset="-127"/>
                          <a:ea typeface="+mn-ea"/>
                        </a:rPr>
                        <a:t>Tibco MFT</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r h="216793">
                <a:tc>
                  <a:txBody>
                    <a:bodyPr/>
                    <a:lstStyle/>
                    <a:p>
                      <a:pPr marL="0" marR="0" lvl="0" indent="0" algn="ctr" defTabSz="914400" rtl="0" eaLnBrk="1" fontAlgn="base" latinLnBrk="1" hangingPunct="1">
                        <a:lnSpc>
                          <a:spcPct val="85000"/>
                        </a:lnSpc>
                        <a:spcBef>
                          <a:spcPct val="20000"/>
                        </a:spcBef>
                        <a:spcAft>
                          <a:spcPct val="0"/>
                        </a:spcAft>
                        <a:buClr>
                          <a:schemeClr val="tx1"/>
                        </a:buClr>
                        <a:buSzTx/>
                        <a:buFont typeface="Wingdings" pitchFamily="2" charset="2"/>
                        <a:buNone/>
                        <a:tabLst/>
                        <a:defRPr/>
                      </a:pPr>
                      <a:r>
                        <a:rPr kumimoji="1" lang="en-US" altLang="ko-KR" sz="900" b="1" i="0" u="none" strike="noStrike" cap="none" normalizeH="0" baseline="0" dirty="0" smtClean="0">
                          <a:ln>
                            <a:noFill/>
                          </a:ln>
                          <a:solidFill>
                            <a:schemeClr val="tx1"/>
                          </a:solidFill>
                          <a:effectLst/>
                          <a:latin typeface="맑은 고딕" pitchFamily="50" charset="-127"/>
                          <a:ea typeface="+mn-ea"/>
                        </a:rPr>
                        <a:t>D'Amo</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bl>
          </a:graphicData>
        </a:graphic>
      </p:graphicFrame>
      <p:sp>
        <p:nvSpPr>
          <p:cNvPr id="18" name="Line 671"/>
          <p:cNvSpPr>
            <a:spLocks noChangeShapeType="1"/>
          </p:cNvSpPr>
          <p:nvPr/>
        </p:nvSpPr>
        <p:spPr bwMode="auto">
          <a:xfrm>
            <a:off x="3224808" y="3271646"/>
            <a:ext cx="0" cy="237600"/>
          </a:xfrm>
          <a:prstGeom prst="line">
            <a:avLst/>
          </a:prstGeom>
          <a:noFill/>
          <a:ln w="9525">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black"/>
              </a:solidFill>
              <a:effectLst/>
              <a:uLnTx/>
              <a:uFillTx/>
              <a:latin typeface="맑은 고딕"/>
              <a:ea typeface="맑은 고딕" panose="020B0503020000020004" pitchFamily="50" charset="-127"/>
            </a:endParaRPr>
          </a:p>
        </p:txBody>
      </p:sp>
      <p:sp>
        <p:nvSpPr>
          <p:cNvPr id="19" name="Line 671"/>
          <p:cNvSpPr>
            <a:spLocks noChangeShapeType="1"/>
          </p:cNvSpPr>
          <p:nvPr/>
        </p:nvSpPr>
        <p:spPr bwMode="auto">
          <a:xfrm>
            <a:off x="4889230" y="3528384"/>
            <a:ext cx="0" cy="216000"/>
          </a:xfrm>
          <a:prstGeom prst="line">
            <a:avLst/>
          </a:prstGeom>
          <a:noFill/>
          <a:ln w="9525">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black"/>
              </a:solidFill>
              <a:effectLst/>
              <a:uLnTx/>
              <a:uFillTx/>
              <a:latin typeface="맑은 고딕"/>
              <a:ea typeface="맑은 고딕" panose="020B0503020000020004" pitchFamily="50" charset="-127"/>
            </a:endParaRPr>
          </a:p>
        </p:txBody>
      </p:sp>
      <p:sp>
        <p:nvSpPr>
          <p:cNvPr id="22" name="Line 671"/>
          <p:cNvSpPr>
            <a:spLocks noChangeShapeType="1"/>
          </p:cNvSpPr>
          <p:nvPr/>
        </p:nvSpPr>
        <p:spPr bwMode="auto">
          <a:xfrm>
            <a:off x="6554947" y="3502499"/>
            <a:ext cx="0" cy="216000"/>
          </a:xfrm>
          <a:prstGeom prst="line">
            <a:avLst/>
          </a:prstGeom>
          <a:noFill/>
          <a:ln w="9525">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black"/>
              </a:solidFill>
              <a:effectLst/>
              <a:uLnTx/>
              <a:uFillTx/>
              <a:latin typeface="맑은 고딕"/>
              <a:ea typeface="맑은 고딕" panose="020B0503020000020004" pitchFamily="50" charset="-127"/>
            </a:endParaRPr>
          </a:p>
        </p:txBody>
      </p:sp>
    </p:spTree>
    <p:extLst>
      <p:ext uri="{BB962C8B-B14F-4D97-AF65-F5344CB8AC3E}">
        <p14:creationId xmlns:p14="http://schemas.microsoft.com/office/powerpoint/2010/main" val="479243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AutoShape 41"/>
          <p:cNvSpPr>
            <a:spLocks noChangeArrowheads="1"/>
          </p:cNvSpPr>
          <p:nvPr/>
        </p:nvSpPr>
        <p:spPr bwMode="auto">
          <a:xfrm>
            <a:off x="381000" y="2479483"/>
            <a:ext cx="9144000" cy="1364455"/>
          </a:xfrm>
          <a:prstGeom prst="roundRect">
            <a:avLst>
              <a:gd name="adj" fmla="val 3093"/>
            </a:avLst>
          </a:prstGeom>
          <a:solidFill>
            <a:schemeClr val="accent1">
              <a:lumMod val="20000"/>
              <a:lumOff val="80000"/>
            </a:schemeClr>
          </a:solidFill>
          <a:ln w="19050">
            <a:solidFill>
              <a:srgbClr val="808080"/>
            </a:solidFill>
            <a:prstDash val="sysDot"/>
            <a:round/>
            <a:headEnd/>
            <a:tailEnd/>
          </a:ln>
        </p:spPr>
        <p:txBody>
          <a:bodyPr wrap="none" anchor="ctr"/>
          <a:lstStyle/>
          <a:p>
            <a:pPr algn="l"/>
            <a:endParaRPr lang="ko-KR" altLang="en-US" sz="2400">
              <a:latin typeface="+mn-ea"/>
              <a:ea typeface="+mn-ea"/>
            </a:endParaRPr>
          </a:p>
        </p:txBody>
      </p:sp>
      <p:sp>
        <p:nvSpPr>
          <p:cNvPr id="159" name="AutoShape 41"/>
          <p:cNvSpPr>
            <a:spLocks noChangeArrowheads="1"/>
          </p:cNvSpPr>
          <p:nvPr/>
        </p:nvSpPr>
        <p:spPr bwMode="auto">
          <a:xfrm>
            <a:off x="381000" y="4163490"/>
            <a:ext cx="9144000" cy="1555115"/>
          </a:xfrm>
          <a:prstGeom prst="roundRect">
            <a:avLst>
              <a:gd name="adj" fmla="val 3093"/>
            </a:avLst>
          </a:prstGeom>
          <a:solidFill>
            <a:schemeClr val="accent1">
              <a:lumMod val="20000"/>
              <a:lumOff val="80000"/>
            </a:schemeClr>
          </a:solidFill>
          <a:ln w="19050">
            <a:solidFill>
              <a:srgbClr val="808080"/>
            </a:solidFill>
            <a:prstDash val="sysDot"/>
            <a:round/>
            <a:headEnd/>
            <a:tailEnd/>
          </a:ln>
        </p:spPr>
        <p:txBody>
          <a:bodyPr wrap="none" anchor="ctr"/>
          <a:lstStyle/>
          <a:p>
            <a:endParaRPr lang="ko-KR" altLang="en-US" sz="2400">
              <a:latin typeface="+mn-ea"/>
              <a:ea typeface="+mn-ea"/>
            </a:endParaRPr>
          </a:p>
        </p:txBody>
      </p:sp>
      <p:sp>
        <p:nvSpPr>
          <p:cNvPr id="60" name="제목 3"/>
          <p:cNvSpPr txBox="1">
            <a:spLocks/>
          </p:cNvSpPr>
          <p:nvPr/>
        </p:nvSpPr>
        <p:spPr>
          <a:xfrm>
            <a:off x="334952" y="453093"/>
            <a:ext cx="8516033" cy="461665"/>
          </a:xfrm>
          <a:prstGeom prst="rect">
            <a:avLst/>
          </a:prstGeom>
        </p:spPr>
        <p:txBody>
          <a:bodyPr/>
          <a:lstStyle>
            <a:lvl1pPr algn="l" defTabSz="844083" rtl="0" eaLnBrk="1" latinLnBrk="1" hangingPunct="1">
              <a:spcBef>
                <a:spcPct val="0"/>
              </a:spcBef>
              <a:buNone/>
              <a:defRPr lang="ko-KR" altLang="en-US" sz="2000" b="1" kern="1200" dirty="0">
                <a:solidFill>
                  <a:schemeClr val="tx1">
                    <a:lumMod val="85000"/>
                    <a:lumOff val="15000"/>
                  </a:schemeClr>
                </a:solidFill>
                <a:latin typeface="+mn-ea"/>
                <a:ea typeface="+mn-ea"/>
                <a:cs typeface="Arial" pitchFamily="34" charset="0"/>
              </a:defRPr>
            </a:lvl1pPr>
          </a:lstStyle>
          <a:p>
            <a:r>
              <a:rPr lang="en-US" altLang="ko-KR" sz="2400" dirty="0" smtClean="0">
                <a:solidFill>
                  <a:schemeClr val="tx1">
                    <a:lumMod val="65000"/>
                    <a:lumOff val="35000"/>
                  </a:schemeClr>
                </a:solidFill>
              </a:rPr>
              <a:t>5.4. </a:t>
            </a:r>
            <a:r>
              <a:rPr lang="ko-KR" altLang="en-US" sz="2400" dirty="0" smtClean="0">
                <a:solidFill>
                  <a:schemeClr val="tx1">
                    <a:lumMod val="65000"/>
                    <a:lumOff val="35000"/>
                  </a:schemeClr>
                </a:solidFill>
              </a:rPr>
              <a:t>긴급 배포 방안</a:t>
            </a:r>
            <a:endParaRPr lang="ko-KR" altLang="en-US" sz="1800" dirty="0">
              <a:solidFill>
                <a:schemeClr val="tx1">
                  <a:lumMod val="65000"/>
                  <a:lumOff val="35000"/>
                </a:schemeClr>
              </a:solidFill>
            </a:endParaRPr>
          </a:p>
        </p:txBody>
      </p:sp>
      <p:sp>
        <p:nvSpPr>
          <p:cNvPr id="89" name="Rectangle 91"/>
          <p:cNvSpPr>
            <a:spLocks noChangeArrowheads="1"/>
          </p:cNvSpPr>
          <p:nvPr/>
        </p:nvSpPr>
        <p:spPr bwMode="auto">
          <a:xfrm>
            <a:off x="452406" y="4703566"/>
            <a:ext cx="1511952" cy="307777"/>
          </a:xfrm>
          <a:prstGeom prst="rect">
            <a:avLst/>
          </a:prstGeom>
          <a:noFill/>
          <a:ln w="9525">
            <a:noFill/>
            <a:miter lim="800000"/>
            <a:headEnd/>
            <a:tailEnd/>
          </a:ln>
        </p:spPr>
        <p:txBody>
          <a:bodyPr wrap="none">
            <a:spAutoFit/>
          </a:bodyPr>
          <a:lstStyle/>
          <a:p>
            <a:pPr algn="l"/>
            <a:r>
              <a:rPr lang="en-US" altLang="ko-KR" sz="1400" dirty="0" smtClean="0">
                <a:latin typeface="+mn-ea"/>
                <a:ea typeface="+mn-ea"/>
              </a:rPr>
              <a:t>IT-Central (</a:t>
            </a:r>
            <a:r>
              <a:rPr lang="ko-KR" altLang="en-US" sz="1400" dirty="0" smtClean="0">
                <a:latin typeface="+mn-ea"/>
                <a:ea typeface="+mn-ea"/>
              </a:rPr>
              <a:t>고객</a:t>
            </a:r>
            <a:r>
              <a:rPr lang="en-US" altLang="ko-KR" sz="1400" dirty="0" smtClean="0">
                <a:latin typeface="+mn-ea"/>
                <a:ea typeface="+mn-ea"/>
              </a:rPr>
              <a:t>)</a:t>
            </a:r>
            <a:endParaRPr lang="en-US" altLang="ko-KR" sz="1400" dirty="0">
              <a:latin typeface="+mn-ea"/>
              <a:ea typeface="+mn-ea"/>
            </a:endParaRPr>
          </a:p>
        </p:txBody>
      </p:sp>
      <p:sp>
        <p:nvSpPr>
          <p:cNvPr id="108" name="Rectangle 93"/>
          <p:cNvSpPr>
            <a:spLocks noChangeArrowheads="1"/>
          </p:cNvSpPr>
          <p:nvPr/>
        </p:nvSpPr>
        <p:spPr bwMode="auto">
          <a:xfrm>
            <a:off x="2195309" y="4753607"/>
            <a:ext cx="899605" cy="307777"/>
          </a:xfrm>
          <a:prstGeom prst="rect">
            <a:avLst/>
          </a:prstGeom>
          <a:noFill/>
          <a:ln w="9525">
            <a:noFill/>
            <a:miter lim="800000"/>
            <a:headEnd/>
            <a:tailEnd/>
          </a:ln>
        </p:spPr>
        <p:txBody>
          <a:bodyPr wrap="none">
            <a:spAutoFit/>
          </a:bodyPr>
          <a:lstStyle/>
          <a:p>
            <a:pPr algn="l"/>
            <a:r>
              <a:rPr lang="en-US" altLang="ko-KR" sz="1400" dirty="0" smtClean="0">
                <a:latin typeface="+mn-ea"/>
                <a:ea typeface="+mn-ea"/>
              </a:rPr>
              <a:t>ARM (PI)</a:t>
            </a:r>
            <a:endParaRPr lang="en-US" altLang="ko-KR" sz="1400" dirty="0">
              <a:latin typeface="+mn-ea"/>
              <a:ea typeface="+mn-ea"/>
            </a:endParaRPr>
          </a:p>
        </p:txBody>
      </p:sp>
      <p:sp>
        <p:nvSpPr>
          <p:cNvPr id="116" name="AutoShape 44"/>
          <p:cNvSpPr>
            <a:spLocks noChangeArrowheads="1"/>
          </p:cNvSpPr>
          <p:nvPr/>
        </p:nvSpPr>
        <p:spPr bwMode="auto">
          <a:xfrm>
            <a:off x="2019983" y="4331688"/>
            <a:ext cx="1336910" cy="356351"/>
          </a:xfrm>
          <a:prstGeom prst="homePlate">
            <a:avLst>
              <a:gd name="adj" fmla="val 0"/>
            </a:avLst>
          </a:prstGeom>
          <a:solidFill>
            <a:srgbClr val="FFFFFF"/>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ko-KR" altLang="en-US" sz="1400" kern="0" dirty="0" smtClean="0">
                <a:solidFill>
                  <a:sysClr val="windowText" lastClr="000000"/>
                </a:solidFill>
                <a:latin typeface="+mn-ea"/>
                <a:ea typeface="+mn-ea"/>
              </a:rPr>
              <a:t>변경대상등록</a:t>
            </a:r>
            <a:endParaRPr kumimoji="0" lang="ko-KR" altLang="en-US" sz="1400" b="0" i="0" u="none" strike="noStrike" kern="0" cap="none" spc="0" normalizeH="0" baseline="0" noProof="0" dirty="0">
              <a:ln>
                <a:noFill/>
              </a:ln>
              <a:solidFill>
                <a:sysClr val="windowText" lastClr="000000"/>
              </a:solidFill>
              <a:effectLst/>
              <a:uLnTx/>
              <a:uFillTx/>
              <a:latin typeface="+mn-ea"/>
              <a:ea typeface="+mn-ea"/>
            </a:endParaRPr>
          </a:p>
        </p:txBody>
      </p:sp>
      <p:sp>
        <p:nvSpPr>
          <p:cNvPr id="117" name="AutoShape 45"/>
          <p:cNvSpPr>
            <a:spLocks noChangeArrowheads="1"/>
          </p:cNvSpPr>
          <p:nvPr/>
        </p:nvSpPr>
        <p:spPr bwMode="auto">
          <a:xfrm>
            <a:off x="464801" y="1921491"/>
            <a:ext cx="1476000" cy="293633"/>
          </a:xfrm>
          <a:prstGeom prst="homePlate">
            <a:avLst>
              <a:gd name="adj" fmla="val 45076"/>
            </a:avLst>
          </a:prstGeom>
          <a:solidFill>
            <a:srgbClr val="FFFFFF">
              <a:lumMod val="85000"/>
            </a:srgbClr>
          </a:solidFill>
          <a:ln w="19050">
            <a:solidFill>
              <a:srgbClr val="969696"/>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ko-KR" altLang="en-US" sz="1200" b="0" i="0" u="none" strike="noStrike" kern="0" cap="none" spc="0" normalizeH="0" baseline="0" noProof="0">
                <a:ln>
                  <a:noFill/>
                </a:ln>
                <a:solidFill>
                  <a:sysClr val="windowText" lastClr="000000"/>
                </a:solidFill>
                <a:effectLst/>
                <a:uLnTx/>
                <a:uFillTx/>
                <a:latin typeface="+mn-ea"/>
                <a:ea typeface="+mn-ea"/>
              </a:rPr>
              <a:t>접수</a:t>
            </a:r>
          </a:p>
        </p:txBody>
      </p:sp>
      <p:sp>
        <p:nvSpPr>
          <p:cNvPr id="143" name="AutoShape 45"/>
          <p:cNvSpPr>
            <a:spLocks noChangeArrowheads="1"/>
          </p:cNvSpPr>
          <p:nvPr/>
        </p:nvSpPr>
        <p:spPr bwMode="auto">
          <a:xfrm>
            <a:off x="1974769" y="1921491"/>
            <a:ext cx="1476000" cy="293633"/>
          </a:xfrm>
          <a:prstGeom prst="homePlate">
            <a:avLst>
              <a:gd name="adj" fmla="val 45076"/>
            </a:avLst>
          </a:prstGeom>
          <a:solidFill>
            <a:srgbClr val="FFFFFF">
              <a:lumMod val="85000"/>
            </a:srgbClr>
          </a:solidFill>
          <a:ln w="19050">
            <a:solidFill>
              <a:srgbClr val="969696"/>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ko-KR" altLang="en-US" sz="1200" b="0" i="0" u="none" strike="noStrike" kern="0" cap="none" spc="0" normalizeH="0" baseline="0" noProof="0">
                <a:ln>
                  <a:noFill/>
                </a:ln>
                <a:solidFill>
                  <a:sysClr val="windowText" lastClr="000000"/>
                </a:solidFill>
                <a:effectLst/>
                <a:uLnTx/>
                <a:uFillTx/>
                <a:latin typeface="+mn-ea"/>
                <a:ea typeface="+mn-ea"/>
              </a:rPr>
              <a:t>분석</a:t>
            </a:r>
          </a:p>
        </p:txBody>
      </p:sp>
      <p:sp>
        <p:nvSpPr>
          <p:cNvPr id="145" name="AutoShape 45"/>
          <p:cNvSpPr>
            <a:spLocks noChangeArrowheads="1"/>
          </p:cNvSpPr>
          <p:nvPr/>
        </p:nvSpPr>
        <p:spPr bwMode="auto">
          <a:xfrm>
            <a:off x="3484737" y="1921491"/>
            <a:ext cx="1476000" cy="293633"/>
          </a:xfrm>
          <a:prstGeom prst="homePlate">
            <a:avLst>
              <a:gd name="adj" fmla="val 45134"/>
            </a:avLst>
          </a:prstGeom>
          <a:solidFill>
            <a:srgbClr val="FFFFFF">
              <a:lumMod val="85000"/>
            </a:srgbClr>
          </a:solidFill>
          <a:ln w="19050">
            <a:solidFill>
              <a:srgbClr val="969696"/>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ko-KR" altLang="en-US" sz="1200" b="0" i="0" u="none" strike="noStrike" kern="0" cap="none" spc="0" normalizeH="0" baseline="0" noProof="0">
                <a:ln>
                  <a:noFill/>
                </a:ln>
                <a:solidFill>
                  <a:sysClr val="windowText" lastClr="000000"/>
                </a:solidFill>
                <a:effectLst/>
                <a:uLnTx/>
                <a:uFillTx/>
                <a:latin typeface="+mn-ea"/>
                <a:ea typeface="+mn-ea"/>
              </a:rPr>
              <a:t>설계</a:t>
            </a:r>
          </a:p>
        </p:txBody>
      </p:sp>
      <p:sp>
        <p:nvSpPr>
          <p:cNvPr id="146" name="AutoShape 45"/>
          <p:cNvSpPr>
            <a:spLocks noChangeArrowheads="1"/>
          </p:cNvSpPr>
          <p:nvPr/>
        </p:nvSpPr>
        <p:spPr bwMode="auto">
          <a:xfrm>
            <a:off x="4994705" y="1921491"/>
            <a:ext cx="1476000" cy="293633"/>
          </a:xfrm>
          <a:prstGeom prst="homePlate">
            <a:avLst>
              <a:gd name="adj" fmla="val 45076"/>
            </a:avLst>
          </a:prstGeom>
          <a:solidFill>
            <a:srgbClr val="FFFFFF">
              <a:lumMod val="85000"/>
            </a:srgbClr>
          </a:solidFill>
          <a:ln w="19050">
            <a:solidFill>
              <a:srgbClr val="969696"/>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ko-KR" altLang="en-US" sz="1200" b="0" i="0" u="none" strike="noStrike" kern="0" cap="none" spc="0" normalizeH="0" baseline="0" noProof="0">
                <a:ln>
                  <a:noFill/>
                </a:ln>
                <a:solidFill>
                  <a:sysClr val="windowText" lastClr="000000"/>
                </a:solidFill>
                <a:effectLst/>
                <a:uLnTx/>
                <a:uFillTx/>
                <a:latin typeface="+mn-ea"/>
                <a:ea typeface="+mn-ea"/>
              </a:rPr>
              <a:t>개발</a:t>
            </a:r>
          </a:p>
        </p:txBody>
      </p:sp>
      <p:sp>
        <p:nvSpPr>
          <p:cNvPr id="147" name="AutoShape 45"/>
          <p:cNvSpPr>
            <a:spLocks noChangeArrowheads="1"/>
          </p:cNvSpPr>
          <p:nvPr/>
        </p:nvSpPr>
        <p:spPr bwMode="auto">
          <a:xfrm>
            <a:off x="6504673" y="1921491"/>
            <a:ext cx="1476000" cy="293633"/>
          </a:xfrm>
          <a:prstGeom prst="homePlate">
            <a:avLst>
              <a:gd name="adj" fmla="val 45134"/>
            </a:avLst>
          </a:prstGeom>
          <a:solidFill>
            <a:schemeClr val="accent1">
              <a:lumMod val="75000"/>
            </a:schemeClr>
          </a:solidFill>
          <a:ln w="19050">
            <a:solidFill>
              <a:schemeClr val="tx1"/>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ko-KR" altLang="en-US" sz="1200" b="1" i="0" u="none" strike="noStrike" kern="0" cap="none" spc="0" normalizeH="0" baseline="0" noProof="0">
                <a:ln>
                  <a:noFill/>
                </a:ln>
                <a:solidFill>
                  <a:schemeClr val="bg1"/>
                </a:solidFill>
                <a:effectLst/>
                <a:uLnTx/>
                <a:uFillTx/>
                <a:latin typeface="+mn-ea"/>
                <a:ea typeface="+mn-ea"/>
              </a:rPr>
              <a:t>승인</a:t>
            </a:r>
          </a:p>
        </p:txBody>
      </p:sp>
      <p:sp>
        <p:nvSpPr>
          <p:cNvPr id="148" name="AutoShape 45"/>
          <p:cNvSpPr>
            <a:spLocks noChangeArrowheads="1"/>
          </p:cNvSpPr>
          <p:nvPr/>
        </p:nvSpPr>
        <p:spPr bwMode="auto">
          <a:xfrm>
            <a:off x="8014643" y="1921491"/>
            <a:ext cx="1476000" cy="293633"/>
          </a:xfrm>
          <a:prstGeom prst="homePlate">
            <a:avLst>
              <a:gd name="adj" fmla="val 45076"/>
            </a:avLst>
          </a:prstGeom>
          <a:solidFill>
            <a:srgbClr val="FFFFFF">
              <a:lumMod val="85000"/>
            </a:srgbClr>
          </a:solidFill>
          <a:ln w="19050">
            <a:solidFill>
              <a:srgbClr val="969696"/>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ko-KR" altLang="en-US" sz="1200" b="0" i="0" u="none" strike="noStrike" kern="0" cap="none" spc="0" normalizeH="0" baseline="0" noProof="0">
                <a:ln>
                  <a:noFill/>
                </a:ln>
                <a:solidFill>
                  <a:sysClr val="windowText" lastClr="000000"/>
                </a:solidFill>
                <a:effectLst/>
                <a:uLnTx/>
                <a:uFillTx/>
                <a:latin typeface="+mn-ea"/>
                <a:ea typeface="+mn-ea"/>
              </a:rPr>
              <a:t>이관</a:t>
            </a:r>
          </a:p>
        </p:txBody>
      </p:sp>
      <p:cxnSp>
        <p:nvCxnSpPr>
          <p:cNvPr id="149" name="AutoShape 71"/>
          <p:cNvCxnSpPr>
            <a:cxnSpLocks noChangeShapeType="1"/>
            <a:stCxn id="116" idx="3"/>
          </p:cNvCxnSpPr>
          <p:nvPr/>
        </p:nvCxnSpPr>
        <p:spPr bwMode="auto">
          <a:xfrm>
            <a:off x="3356893" y="4509864"/>
            <a:ext cx="2679742" cy="1424"/>
          </a:xfrm>
          <a:prstGeom prst="straightConnector1">
            <a:avLst/>
          </a:prstGeom>
          <a:noFill/>
          <a:ln w="19050">
            <a:solidFill>
              <a:srgbClr val="000000"/>
            </a:solidFill>
            <a:round/>
            <a:headEnd/>
            <a:tailEnd type="arrow" w="med" len="sm"/>
          </a:ln>
        </p:spPr>
      </p:cxnSp>
      <p:sp>
        <p:nvSpPr>
          <p:cNvPr id="150" name="Rectangle 93"/>
          <p:cNvSpPr>
            <a:spLocks noChangeArrowheads="1"/>
          </p:cNvSpPr>
          <p:nvPr/>
        </p:nvSpPr>
        <p:spPr bwMode="auto">
          <a:xfrm>
            <a:off x="8529665" y="4732189"/>
            <a:ext cx="1047082" cy="461665"/>
          </a:xfrm>
          <a:prstGeom prst="rect">
            <a:avLst/>
          </a:prstGeom>
          <a:noFill/>
          <a:ln w="9525">
            <a:noFill/>
            <a:miter lim="800000"/>
            <a:headEnd/>
            <a:tailEnd/>
          </a:ln>
        </p:spPr>
        <p:txBody>
          <a:bodyPr wrap="none">
            <a:spAutoFit/>
          </a:bodyPr>
          <a:lstStyle/>
          <a:p>
            <a:pPr algn="l"/>
            <a:r>
              <a:rPr lang="en-US" altLang="ko-KR" sz="1200" dirty="0" smtClean="0">
                <a:latin typeface="+mn-ea"/>
                <a:ea typeface="+mn-ea"/>
              </a:rPr>
              <a:t>ARM</a:t>
            </a:r>
          </a:p>
          <a:p>
            <a:r>
              <a:rPr lang="en-US" altLang="ko-KR" sz="1200" dirty="0" smtClean="0">
                <a:latin typeface="+mn-ea"/>
                <a:ea typeface="+mn-ea"/>
              </a:rPr>
              <a:t>(</a:t>
            </a:r>
            <a:r>
              <a:rPr lang="ko-KR" altLang="en-US" sz="1200" dirty="0" smtClean="0">
                <a:latin typeface="+mn-ea"/>
                <a:ea typeface="+mn-ea"/>
              </a:rPr>
              <a:t>배포관리자</a:t>
            </a:r>
            <a:r>
              <a:rPr lang="en-US" altLang="ko-KR" sz="1200" dirty="0" smtClean="0">
                <a:latin typeface="+mn-ea"/>
                <a:ea typeface="+mn-ea"/>
              </a:rPr>
              <a:t>)</a:t>
            </a:r>
            <a:endParaRPr lang="en-US" altLang="ko-KR" sz="1200" dirty="0">
              <a:latin typeface="+mn-ea"/>
              <a:ea typeface="+mn-ea"/>
            </a:endParaRPr>
          </a:p>
        </p:txBody>
      </p:sp>
      <p:sp>
        <p:nvSpPr>
          <p:cNvPr id="151" name="AutoShape 44"/>
          <p:cNvSpPr>
            <a:spLocks noChangeArrowheads="1"/>
          </p:cNvSpPr>
          <p:nvPr/>
        </p:nvSpPr>
        <p:spPr bwMode="auto">
          <a:xfrm>
            <a:off x="486238" y="4331688"/>
            <a:ext cx="1336910" cy="356351"/>
          </a:xfrm>
          <a:prstGeom prst="homePlate">
            <a:avLst>
              <a:gd name="adj" fmla="val 0"/>
            </a:avLst>
          </a:prstGeom>
          <a:solidFill>
            <a:srgbClr val="FFFFFF"/>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ko-KR" altLang="en-US" sz="1400" b="0" i="0" u="none" strike="noStrike" kern="0" cap="none" spc="0" normalizeH="0" baseline="0" noProof="0" dirty="0">
                <a:ln>
                  <a:noFill/>
                </a:ln>
                <a:solidFill>
                  <a:sysClr val="windowText" lastClr="000000"/>
                </a:solidFill>
                <a:effectLst/>
                <a:uLnTx/>
                <a:uFillTx/>
                <a:latin typeface="+mn-ea"/>
                <a:ea typeface="+mn-ea"/>
              </a:rPr>
              <a:t>접수 및 분할</a:t>
            </a:r>
          </a:p>
        </p:txBody>
      </p:sp>
      <p:cxnSp>
        <p:nvCxnSpPr>
          <p:cNvPr id="152" name="AutoShape 71"/>
          <p:cNvCxnSpPr>
            <a:cxnSpLocks noChangeShapeType="1"/>
            <a:stCxn id="151" idx="3"/>
            <a:endCxn id="116" idx="1"/>
          </p:cNvCxnSpPr>
          <p:nvPr/>
        </p:nvCxnSpPr>
        <p:spPr bwMode="auto">
          <a:xfrm>
            <a:off x="1823148" y="4511288"/>
            <a:ext cx="196834" cy="0"/>
          </a:xfrm>
          <a:prstGeom prst="straightConnector1">
            <a:avLst/>
          </a:prstGeom>
          <a:noFill/>
          <a:ln w="19050">
            <a:solidFill>
              <a:srgbClr val="000000"/>
            </a:solidFill>
            <a:round/>
            <a:headEnd/>
            <a:tailEnd type="arrow" w="med" len="sm"/>
          </a:ln>
        </p:spPr>
      </p:cxnSp>
      <p:pic>
        <p:nvPicPr>
          <p:cNvPr id="153" name="Picture 85" descr="MC900434845[1]"/>
          <p:cNvPicPr>
            <a:picLocks noChangeAspect="1" noChangeArrowheads="1"/>
          </p:cNvPicPr>
          <p:nvPr/>
        </p:nvPicPr>
        <p:blipFill>
          <a:blip r:embed="rId2"/>
          <a:srcRect/>
          <a:stretch>
            <a:fillRect/>
          </a:stretch>
        </p:blipFill>
        <p:spPr bwMode="auto">
          <a:xfrm>
            <a:off x="3534982" y="4799220"/>
            <a:ext cx="504753" cy="387710"/>
          </a:xfrm>
          <a:prstGeom prst="rect">
            <a:avLst/>
          </a:prstGeom>
          <a:noFill/>
          <a:ln w="9525">
            <a:noFill/>
            <a:miter lim="800000"/>
            <a:headEnd/>
            <a:tailEnd/>
          </a:ln>
        </p:spPr>
      </p:pic>
      <p:sp>
        <p:nvSpPr>
          <p:cNvPr id="154" name="Text Box 86"/>
          <p:cNvSpPr txBox="1">
            <a:spLocks noChangeArrowheads="1"/>
          </p:cNvSpPr>
          <p:nvPr/>
        </p:nvSpPr>
        <p:spPr bwMode="auto">
          <a:xfrm>
            <a:off x="3402211" y="5187567"/>
            <a:ext cx="974725" cy="230832"/>
          </a:xfrm>
          <a:prstGeom prst="rect">
            <a:avLst/>
          </a:prstGeom>
          <a:noFill/>
          <a:ln w="9525">
            <a:noFill/>
            <a:miter lim="800000"/>
            <a:headEnd/>
            <a:tailEnd/>
          </a:ln>
          <a:effectLst>
            <a:prstShdw prst="shdw17" dist="17961" dir="2700000">
              <a:srgbClr val="00CC99">
                <a:gamma/>
                <a:shade val="60000"/>
                <a:invGamma/>
              </a:srgbClr>
            </a:prstShdw>
          </a:effectLst>
        </p:spPr>
        <p:txBody>
          <a:bodyPr>
            <a:spAutoFit/>
          </a:bodyPr>
          <a:lstStyle>
            <a:defPPr>
              <a:defRPr lang="ko-KR"/>
            </a:defPPr>
            <a:lvl1pPr algn="l" rtl="0" fontAlgn="base" latinLnBrk="1">
              <a:spcBef>
                <a:spcPct val="0"/>
              </a:spcBef>
              <a:spcAft>
                <a:spcPct val="0"/>
              </a:spcAft>
              <a:defRPr kumimoji="1" sz="1200" b="1" kern="1200">
                <a:solidFill>
                  <a:schemeClr val="tx1"/>
                </a:solidFill>
                <a:latin typeface="바탕" pitchFamily="18" charset="-127"/>
                <a:ea typeface="바탕" pitchFamily="18" charset="-127"/>
                <a:cs typeface="+mn-cs"/>
              </a:defRPr>
            </a:lvl1pPr>
            <a:lvl2pPr marL="457200" algn="l" rtl="0" fontAlgn="base" latinLnBrk="1">
              <a:spcBef>
                <a:spcPct val="0"/>
              </a:spcBef>
              <a:spcAft>
                <a:spcPct val="0"/>
              </a:spcAft>
              <a:defRPr kumimoji="1" sz="1200" b="1" kern="1200">
                <a:solidFill>
                  <a:schemeClr val="tx1"/>
                </a:solidFill>
                <a:latin typeface="바탕" pitchFamily="18" charset="-127"/>
                <a:ea typeface="바탕" pitchFamily="18" charset="-127"/>
                <a:cs typeface="+mn-cs"/>
              </a:defRPr>
            </a:lvl2pPr>
            <a:lvl3pPr marL="914400" algn="l" rtl="0" fontAlgn="base" latinLnBrk="1">
              <a:spcBef>
                <a:spcPct val="0"/>
              </a:spcBef>
              <a:spcAft>
                <a:spcPct val="0"/>
              </a:spcAft>
              <a:defRPr kumimoji="1" sz="1200" b="1" kern="1200">
                <a:solidFill>
                  <a:schemeClr val="tx1"/>
                </a:solidFill>
                <a:latin typeface="바탕" pitchFamily="18" charset="-127"/>
                <a:ea typeface="바탕" pitchFamily="18" charset="-127"/>
                <a:cs typeface="+mn-cs"/>
              </a:defRPr>
            </a:lvl3pPr>
            <a:lvl4pPr marL="1371600" algn="l" rtl="0" fontAlgn="base" latinLnBrk="1">
              <a:spcBef>
                <a:spcPct val="0"/>
              </a:spcBef>
              <a:spcAft>
                <a:spcPct val="0"/>
              </a:spcAft>
              <a:defRPr kumimoji="1" sz="1200" b="1" kern="1200">
                <a:solidFill>
                  <a:schemeClr val="tx1"/>
                </a:solidFill>
                <a:latin typeface="바탕" pitchFamily="18" charset="-127"/>
                <a:ea typeface="바탕" pitchFamily="18" charset="-127"/>
                <a:cs typeface="+mn-cs"/>
              </a:defRPr>
            </a:lvl4pPr>
            <a:lvl5pPr marL="1828800" algn="l" rtl="0" fontAlgn="base" latinLnBrk="1">
              <a:spcBef>
                <a:spcPct val="0"/>
              </a:spcBef>
              <a:spcAft>
                <a:spcPct val="0"/>
              </a:spcAft>
              <a:defRPr kumimoji="1" sz="1200" b="1" kern="1200">
                <a:solidFill>
                  <a:schemeClr val="tx1"/>
                </a:solidFill>
                <a:latin typeface="바탕" pitchFamily="18" charset="-127"/>
                <a:ea typeface="바탕" pitchFamily="18" charset="-127"/>
                <a:cs typeface="+mn-cs"/>
              </a:defRPr>
            </a:lvl5pPr>
            <a:lvl6pPr marL="2286000" algn="l" defTabSz="914400" rtl="0" eaLnBrk="1" latinLnBrk="1" hangingPunct="1">
              <a:defRPr kumimoji="1" sz="1200" b="1" kern="1200">
                <a:solidFill>
                  <a:schemeClr val="tx1"/>
                </a:solidFill>
                <a:latin typeface="바탕" pitchFamily="18" charset="-127"/>
                <a:ea typeface="바탕" pitchFamily="18" charset="-127"/>
                <a:cs typeface="+mn-cs"/>
              </a:defRPr>
            </a:lvl6pPr>
            <a:lvl7pPr marL="2743200" algn="l" defTabSz="914400" rtl="0" eaLnBrk="1" latinLnBrk="1" hangingPunct="1">
              <a:defRPr kumimoji="1" sz="1200" b="1" kern="1200">
                <a:solidFill>
                  <a:schemeClr val="tx1"/>
                </a:solidFill>
                <a:latin typeface="바탕" pitchFamily="18" charset="-127"/>
                <a:ea typeface="바탕" pitchFamily="18" charset="-127"/>
                <a:cs typeface="+mn-cs"/>
              </a:defRPr>
            </a:lvl7pPr>
            <a:lvl8pPr marL="3200400" algn="l" defTabSz="914400" rtl="0" eaLnBrk="1" latinLnBrk="1" hangingPunct="1">
              <a:defRPr kumimoji="1" sz="1200" b="1" kern="1200">
                <a:solidFill>
                  <a:schemeClr val="tx1"/>
                </a:solidFill>
                <a:latin typeface="바탕" pitchFamily="18" charset="-127"/>
                <a:ea typeface="바탕" pitchFamily="18" charset="-127"/>
                <a:cs typeface="+mn-cs"/>
              </a:defRPr>
            </a:lvl8pPr>
            <a:lvl9pPr marL="3657600" algn="l" defTabSz="914400" rtl="0" eaLnBrk="1" latinLnBrk="1" hangingPunct="1">
              <a:defRPr kumimoji="1" sz="1200" b="1" kern="1200">
                <a:solidFill>
                  <a:schemeClr val="tx1"/>
                </a:solidFill>
                <a:latin typeface="바탕" pitchFamily="18" charset="-127"/>
                <a:ea typeface="바탕" pitchFamily="18" charset="-127"/>
                <a:cs typeface="+mn-cs"/>
              </a:defRPr>
            </a:lvl9pPr>
          </a:lstStyle>
          <a:p>
            <a:pPr marL="0" marR="0" lvl="0" indent="0" algn="l" defTabSz="914400" rtl="0" eaLnBrk="1" fontAlgn="base" latinLnBrk="1" hangingPunct="1">
              <a:lnSpc>
                <a:spcPct val="100000"/>
              </a:lnSpc>
              <a:spcBef>
                <a:spcPct val="50000"/>
              </a:spcBef>
              <a:spcAft>
                <a:spcPct val="0"/>
              </a:spcAft>
              <a:buClrTx/>
              <a:buSzTx/>
              <a:buFontTx/>
              <a:buNone/>
              <a:tabLst/>
              <a:defRPr/>
            </a:pPr>
            <a:r>
              <a:rPr kumimoji="1" lang="ko-KR" altLang="en-US" sz="900" b="1" i="0" u="none" strike="noStrike" kern="1200" cap="none" spc="0" normalizeH="0" baseline="0" noProof="0" dirty="0">
                <a:ln>
                  <a:noFill/>
                </a:ln>
                <a:solidFill>
                  <a:srgbClr val="5F5F5F"/>
                </a:solidFill>
                <a:effectLst/>
                <a:uLnTx/>
                <a:uFillTx/>
                <a:latin typeface="+mn-ea"/>
                <a:ea typeface="+mn-ea"/>
              </a:rPr>
              <a:t>형상서버</a:t>
            </a:r>
          </a:p>
        </p:txBody>
      </p:sp>
      <p:cxnSp>
        <p:nvCxnSpPr>
          <p:cNvPr id="155" name="AutoShape 71"/>
          <p:cNvCxnSpPr>
            <a:cxnSpLocks noChangeShapeType="1"/>
          </p:cNvCxnSpPr>
          <p:nvPr/>
        </p:nvCxnSpPr>
        <p:spPr bwMode="auto">
          <a:xfrm>
            <a:off x="3690890" y="4551200"/>
            <a:ext cx="0" cy="193855"/>
          </a:xfrm>
          <a:prstGeom prst="straightConnector1">
            <a:avLst/>
          </a:prstGeom>
          <a:noFill/>
          <a:ln w="19050">
            <a:solidFill>
              <a:srgbClr val="000000"/>
            </a:solidFill>
            <a:round/>
            <a:headEnd/>
            <a:tailEnd type="arrow" w="med" len="sm"/>
          </a:ln>
        </p:spPr>
      </p:cxnSp>
      <p:cxnSp>
        <p:nvCxnSpPr>
          <p:cNvPr id="156" name="AutoShape 71"/>
          <p:cNvCxnSpPr>
            <a:cxnSpLocks noChangeShapeType="1"/>
          </p:cNvCxnSpPr>
          <p:nvPr/>
        </p:nvCxnSpPr>
        <p:spPr bwMode="auto">
          <a:xfrm flipV="1">
            <a:off x="3870184" y="4534095"/>
            <a:ext cx="0" cy="193855"/>
          </a:xfrm>
          <a:prstGeom prst="straightConnector1">
            <a:avLst/>
          </a:prstGeom>
          <a:noFill/>
          <a:ln w="19050">
            <a:solidFill>
              <a:srgbClr val="000000"/>
            </a:solidFill>
            <a:round/>
            <a:headEnd/>
            <a:tailEnd type="arrow" w="med" len="sm"/>
          </a:ln>
        </p:spPr>
      </p:cxnSp>
      <p:sp>
        <p:nvSpPr>
          <p:cNvPr id="157" name="AutoShape 89"/>
          <p:cNvSpPr>
            <a:spLocks/>
          </p:cNvSpPr>
          <p:nvPr/>
        </p:nvSpPr>
        <p:spPr bwMode="auto">
          <a:xfrm>
            <a:off x="4375524" y="4604161"/>
            <a:ext cx="1592262" cy="800963"/>
          </a:xfrm>
          <a:prstGeom prst="accentCallout1">
            <a:avLst>
              <a:gd name="adj1" fmla="val 15000"/>
              <a:gd name="adj2" fmla="val -5569"/>
              <a:gd name="adj3" fmla="val 34583"/>
              <a:gd name="adj4" fmla="val -20995"/>
            </a:avLst>
          </a:prstGeom>
          <a:solidFill>
            <a:schemeClr val="bg1">
              <a:lumMod val="95000"/>
            </a:schemeClr>
          </a:solidFill>
          <a:ln w="9525">
            <a:solidFill>
              <a:srgbClr val="000000"/>
            </a:solidFill>
            <a:miter lim="800000"/>
            <a:headEnd/>
            <a:tailEnd/>
          </a:ln>
          <a:effectLst>
            <a:prstShdw prst="shdw17" dist="17961" dir="2700000">
              <a:srgbClr val="000000">
                <a:gamma/>
                <a:shade val="60000"/>
                <a:invGamma/>
              </a:srgbClr>
            </a:prstShdw>
          </a:effectLst>
        </p:spPr>
        <p:txBody>
          <a:bodyPr anchor="ctr"/>
          <a:lstStyle>
            <a:defPPr>
              <a:defRPr lang="ko-KR"/>
            </a:defPPr>
            <a:lvl1pPr algn="l" rtl="0" fontAlgn="base" latinLnBrk="1">
              <a:spcBef>
                <a:spcPct val="0"/>
              </a:spcBef>
              <a:spcAft>
                <a:spcPct val="0"/>
              </a:spcAft>
              <a:defRPr kumimoji="1" sz="1200" b="1" kern="1200">
                <a:solidFill>
                  <a:schemeClr val="tx1"/>
                </a:solidFill>
                <a:latin typeface="바탕" pitchFamily="18" charset="-127"/>
                <a:ea typeface="바탕" pitchFamily="18" charset="-127"/>
                <a:cs typeface="+mn-cs"/>
              </a:defRPr>
            </a:lvl1pPr>
            <a:lvl2pPr marL="457200" algn="l" rtl="0" fontAlgn="base" latinLnBrk="1">
              <a:spcBef>
                <a:spcPct val="0"/>
              </a:spcBef>
              <a:spcAft>
                <a:spcPct val="0"/>
              </a:spcAft>
              <a:defRPr kumimoji="1" sz="1200" b="1" kern="1200">
                <a:solidFill>
                  <a:schemeClr val="tx1"/>
                </a:solidFill>
                <a:latin typeface="바탕" pitchFamily="18" charset="-127"/>
                <a:ea typeface="바탕" pitchFamily="18" charset="-127"/>
                <a:cs typeface="+mn-cs"/>
              </a:defRPr>
            </a:lvl2pPr>
            <a:lvl3pPr marL="914400" algn="l" rtl="0" fontAlgn="base" latinLnBrk="1">
              <a:spcBef>
                <a:spcPct val="0"/>
              </a:spcBef>
              <a:spcAft>
                <a:spcPct val="0"/>
              </a:spcAft>
              <a:defRPr kumimoji="1" sz="1200" b="1" kern="1200">
                <a:solidFill>
                  <a:schemeClr val="tx1"/>
                </a:solidFill>
                <a:latin typeface="바탕" pitchFamily="18" charset="-127"/>
                <a:ea typeface="바탕" pitchFamily="18" charset="-127"/>
                <a:cs typeface="+mn-cs"/>
              </a:defRPr>
            </a:lvl3pPr>
            <a:lvl4pPr marL="1371600" algn="l" rtl="0" fontAlgn="base" latinLnBrk="1">
              <a:spcBef>
                <a:spcPct val="0"/>
              </a:spcBef>
              <a:spcAft>
                <a:spcPct val="0"/>
              </a:spcAft>
              <a:defRPr kumimoji="1" sz="1200" b="1" kern="1200">
                <a:solidFill>
                  <a:schemeClr val="tx1"/>
                </a:solidFill>
                <a:latin typeface="바탕" pitchFamily="18" charset="-127"/>
                <a:ea typeface="바탕" pitchFamily="18" charset="-127"/>
                <a:cs typeface="+mn-cs"/>
              </a:defRPr>
            </a:lvl4pPr>
            <a:lvl5pPr marL="1828800" algn="l" rtl="0" fontAlgn="base" latinLnBrk="1">
              <a:spcBef>
                <a:spcPct val="0"/>
              </a:spcBef>
              <a:spcAft>
                <a:spcPct val="0"/>
              </a:spcAft>
              <a:defRPr kumimoji="1" sz="1200" b="1" kern="1200">
                <a:solidFill>
                  <a:schemeClr val="tx1"/>
                </a:solidFill>
                <a:latin typeface="바탕" pitchFamily="18" charset="-127"/>
                <a:ea typeface="바탕" pitchFamily="18" charset="-127"/>
                <a:cs typeface="+mn-cs"/>
              </a:defRPr>
            </a:lvl5pPr>
            <a:lvl6pPr marL="2286000" algn="l" defTabSz="914400" rtl="0" eaLnBrk="1" latinLnBrk="1" hangingPunct="1">
              <a:defRPr kumimoji="1" sz="1200" b="1" kern="1200">
                <a:solidFill>
                  <a:schemeClr val="tx1"/>
                </a:solidFill>
                <a:latin typeface="바탕" pitchFamily="18" charset="-127"/>
                <a:ea typeface="바탕" pitchFamily="18" charset="-127"/>
                <a:cs typeface="+mn-cs"/>
              </a:defRPr>
            </a:lvl6pPr>
            <a:lvl7pPr marL="2743200" algn="l" defTabSz="914400" rtl="0" eaLnBrk="1" latinLnBrk="1" hangingPunct="1">
              <a:defRPr kumimoji="1" sz="1200" b="1" kern="1200">
                <a:solidFill>
                  <a:schemeClr val="tx1"/>
                </a:solidFill>
                <a:latin typeface="바탕" pitchFamily="18" charset="-127"/>
                <a:ea typeface="바탕" pitchFamily="18" charset="-127"/>
                <a:cs typeface="+mn-cs"/>
              </a:defRPr>
            </a:lvl7pPr>
            <a:lvl8pPr marL="3200400" algn="l" defTabSz="914400" rtl="0" eaLnBrk="1" latinLnBrk="1" hangingPunct="1">
              <a:defRPr kumimoji="1" sz="1200" b="1" kern="1200">
                <a:solidFill>
                  <a:schemeClr val="tx1"/>
                </a:solidFill>
                <a:latin typeface="바탕" pitchFamily="18" charset="-127"/>
                <a:ea typeface="바탕" pitchFamily="18" charset="-127"/>
                <a:cs typeface="+mn-cs"/>
              </a:defRPr>
            </a:lvl8pPr>
            <a:lvl9pPr marL="3657600" algn="l" defTabSz="914400" rtl="0" eaLnBrk="1" latinLnBrk="1" hangingPunct="1">
              <a:defRPr kumimoji="1" sz="1200" b="1" kern="1200">
                <a:solidFill>
                  <a:schemeClr val="tx1"/>
                </a:solidFill>
                <a:latin typeface="바탕" pitchFamily="18" charset="-127"/>
                <a:ea typeface="바탕" pitchFamily="18" charset="-127"/>
                <a:cs typeface="+mn-cs"/>
              </a:defRPr>
            </a:lvl9pPr>
          </a:lstStyle>
          <a:p>
            <a:pPr marL="87313" marR="0" lvl="0" indent="-87313" algn="l" defTabSz="914400" rtl="0" eaLnBrk="1" fontAlgn="base" latinLnBrk="1" hangingPunct="1">
              <a:lnSpc>
                <a:spcPct val="100000"/>
              </a:lnSpc>
              <a:spcBef>
                <a:spcPct val="0"/>
              </a:spcBef>
              <a:spcAft>
                <a:spcPct val="0"/>
              </a:spcAft>
              <a:buClrTx/>
              <a:buSzTx/>
              <a:buFontTx/>
              <a:buChar char="•"/>
              <a:tabLst/>
              <a:defRPr/>
            </a:pPr>
            <a:r>
              <a:rPr lang="ko-KR" altLang="en-US" sz="1100" noProof="0" dirty="0" smtClean="0">
                <a:solidFill>
                  <a:srgbClr val="000000"/>
                </a:solidFill>
                <a:latin typeface="+mn-ea"/>
                <a:ea typeface="+mn-ea"/>
              </a:rPr>
              <a:t>조치계획작성</a:t>
            </a:r>
            <a:endParaRPr kumimoji="1" lang="ko-KR" altLang="en-US" sz="1100" b="1" i="0" u="none" strike="noStrike" kern="1200" cap="none" spc="0" normalizeH="0" baseline="0" noProof="0" dirty="0">
              <a:ln>
                <a:noFill/>
              </a:ln>
              <a:solidFill>
                <a:srgbClr val="000000"/>
              </a:solidFill>
              <a:effectLst/>
              <a:uLnTx/>
              <a:uFillTx/>
              <a:latin typeface="+mn-ea"/>
              <a:ea typeface="+mn-ea"/>
            </a:endParaRPr>
          </a:p>
          <a:p>
            <a:pPr marL="87313" marR="0" lvl="0" indent="-87313" algn="l" defTabSz="914400" rtl="0" eaLnBrk="1" fontAlgn="base" latinLnBrk="1" hangingPunct="1">
              <a:lnSpc>
                <a:spcPct val="100000"/>
              </a:lnSpc>
              <a:spcBef>
                <a:spcPct val="0"/>
              </a:spcBef>
              <a:spcAft>
                <a:spcPct val="0"/>
              </a:spcAft>
              <a:buClrTx/>
              <a:buSzTx/>
              <a:buFontTx/>
              <a:buChar char="•"/>
              <a:tabLst/>
              <a:defRPr/>
            </a:pPr>
            <a:r>
              <a:rPr kumimoji="1" lang="ko-KR" altLang="en-US" sz="1100" b="1" i="0" u="none" strike="noStrike" kern="1200" cap="none" spc="0" normalizeH="0" baseline="0" noProof="0" dirty="0" smtClean="0">
                <a:ln>
                  <a:noFill/>
                </a:ln>
                <a:solidFill>
                  <a:srgbClr val="000000"/>
                </a:solidFill>
                <a:effectLst/>
                <a:uLnTx/>
                <a:uFillTx/>
                <a:latin typeface="+mn-ea"/>
                <a:ea typeface="+mn-ea"/>
              </a:rPr>
              <a:t>체크인</a:t>
            </a:r>
            <a:r>
              <a:rPr kumimoji="1" lang="en-US" altLang="ko-KR" sz="1100" b="1" i="0" u="none" strike="noStrike" kern="1200" cap="none" spc="0" normalizeH="0" baseline="0" noProof="0" dirty="0" smtClean="0">
                <a:ln>
                  <a:noFill/>
                </a:ln>
                <a:solidFill>
                  <a:srgbClr val="000000"/>
                </a:solidFill>
                <a:effectLst/>
                <a:uLnTx/>
                <a:uFillTx/>
                <a:latin typeface="+mn-ea"/>
                <a:ea typeface="+mn-ea"/>
              </a:rPr>
              <a:t>/</a:t>
            </a:r>
            <a:r>
              <a:rPr kumimoji="1" lang="ko-KR" altLang="en-US" sz="1100" b="1" i="0" u="none" strike="noStrike" kern="1200" cap="none" spc="0" normalizeH="0" baseline="0" noProof="0" dirty="0" smtClean="0">
                <a:ln>
                  <a:noFill/>
                </a:ln>
                <a:solidFill>
                  <a:srgbClr val="000000"/>
                </a:solidFill>
                <a:effectLst/>
                <a:uLnTx/>
                <a:uFillTx/>
                <a:latin typeface="+mn-ea"/>
                <a:ea typeface="+mn-ea"/>
              </a:rPr>
              <a:t>체크아웃</a:t>
            </a:r>
            <a:endParaRPr kumimoji="1" lang="ko-KR" altLang="en-US" sz="1100" b="1" i="0" u="none" strike="noStrike" kern="1200" cap="none" spc="0" normalizeH="0" baseline="0" noProof="0" dirty="0">
              <a:ln>
                <a:noFill/>
              </a:ln>
              <a:solidFill>
                <a:srgbClr val="000000"/>
              </a:solidFill>
              <a:effectLst/>
              <a:uLnTx/>
              <a:uFillTx/>
              <a:latin typeface="+mn-ea"/>
              <a:ea typeface="+mn-ea"/>
            </a:endParaRPr>
          </a:p>
          <a:p>
            <a:pPr marL="87313" marR="0" lvl="0" indent="-87313" algn="l" defTabSz="914400" rtl="0" eaLnBrk="1" fontAlgn="base" latinLnBrk="1" hangingPunct="1">
              <a:lnSpc>
                <a:spcPct val="100000"/>
              </a:lnSpc>
              <a:spcBef>
                <a:spcPct val="0"/>
              </a:spcBef>
              <a:spcAft>
                <a:spcPct val="0"/>
              </a:spcAft>
              <a:buClrTx/>
              <a:buSzTx/>
              <a:buFontTx/>
              <a:buChar char="•"/>
              <a:tabLst/>
              <a:defRPr/>
            </a:pPr>
            <a:r>
              <a:rPr kumimoji="1" lang="ko-KR" altLang="en-US" sz="1100" b="1" i="0" u="none" strike="noStrike" kern="1200" cap="none" spc="0" normalizeH="0" baseline="0" noProof="0" dirty="0">
                <a:ln>
                  <a:noFill/>
                </a:ln>
                <a:solidFill>
                  <a:srgbClr val="000000"/>
                </a:solidFill>
                <a:effectLst/>
                <a:uLnTx/>
                <a:uFillTx/>
                <a:latin typeface="+mn-ea"/>
                <a:ea typeface="+mn-ea"/>
              </a:rPr>
              <a:t>테스트서버 이관</a:t>
            </a:r>
          </a:p>
          <a:p>
            <a:pPr marL="87313" marR="0" lvl="0" indent="-87313" algn="l" defTabSz="914400" rtl="0" eaLnBrk="1" fontAlgn="base" latinLnBrk="1" hangingPunct="1">
              <a:lnSpc>
                <a:spcPct val="100000"/>
              </a:lnSpc>
              <a:spcBef>
                <a:spcPct val="0"/>
              </a:spcBef>
              <a:spcAft>
                <a:spcPct val="0"/>
              </a:spcAft>
              <a:buClrTx/>
              <a:buSzTx/>
              <a:buFontTx/>
              <a:buChar char="•"/>
              <a:tabLst/>
              <a:defRPr/>
            </a:pPr>
            <a:r>
              <a:rPr kumimoji="1" lang="ko-KR" altLang="en-US" sz="1100" b="1" i="0" u="none" strike="noStrike" kern="1200" cap="none" spc="0" normalizeH="0" baseline="0" noProof="0" dirty="0" err="1">
                <a:ln>
                  <a:noFill/>
                </a:ln>
                <a:solidFill>
                  <a:srgbClr val="000000"/>
                </a:solidFill>
                <a:effectLst/>
                <a:uLnTx/>
                <a:uFillTx/>
                <a:latin typeface="+mn-ea"/>
                <a:ea typeface="+mn-ea"/>
              </a:rPr>
              <a:t>빌드</a:t>
            </a:r>
            <a:r>
              <a:rPr kumimoji="1" lang="ko-KR" altLang="en-US" sz="1100" b="1" i="0" u="none" strike="noStrike" kern="1200" cap="none" spc="0" normalizeH="0" baseline="0" noProof="0" dirty="0">
                <a:ln>
                  <a:noFill/>
                </a:ln>
                <a:solidFill>
                  <a:srgbClr val="000000"/>
                </a:solidFill>
                <a:effectLst/>
                <a:uLnTx/>
                <a:uFillTx/>
                <a:latin typeface="+mn-ea"/>
                <a:ea typeface="+mn-ea"/>
              </a:rPr>
              <a:t> 및 결과 확인</a:t>
            </a:r>
          </a:p>
        </p:txBody>
      </p:sp>
      <p:sp>
        <p:nvSpPr>
          <p:cNvPr id="160" name="AutoShape 151"/>
          <p:cNvSpPr>
            <a:spLocks noChangeArrowheads="1"/>
          </p:cNvSpPr>
          <p:nvPr/>
        </p:nvSpPr>
        <p:spPr bwMode="auto">
          <a:xfrm>
            <a:off x="708407" y="3983889"/>
            <a:ext cx="3110363" cy="256573"/>
          </a:xfrm>
          <a:prstGeom prst="roundRect">
            <a:avLst>
              <a:gd name="adj" fmla="val 16667"/>
            </a:avLst>
          </a:prstGeom>
          <a:solidFill>
            <a:schemeClr val="accent1">
              <a:lumMod val="75000"/>
            </a:schemeClr>
          </a:solidFill>
          <a:ln w="28575">
            <a:solidFill>
              <a:srgbClr val="000000"/>
            </a:solidFill>
            <a:round/>
            <a:headEnd/>
            <a:tailEnd/>
          </a:ln>
        </p:spPr>
        <p:txBody>
          <a:bodyPr wrap="none" anchor="ctr"/>
          <a:lstStyle/>
          <a:p>
            <a:pPr algn="ctr" defTabSz="914400" fontAlgn="auto" latinLnBrk="0">
              <a:spcBef>
                <a:spcPts val="0"/>
              </a:spcBef>
              <a:spcAft>
                <a:spcPts val="0"/>
              </a:spcAft>
            </a:pPr>
            <a:r>
              <a:rPr lang="en-US" altLang="ko-KR" sz="1200" b="1" kern="0" dirty="0">
                <a:solidFill>
                  <a:schemeClr val="bg1">
                    <a:lumMod val="95000"/>
                  </a:schemeClr>
                </a:solidFill>
                <a:latin typeface="+mn-ea"/>
                <a:ea typeface="+mn-ea"/>
              </a:rPr>
              <a:t>SR</a:t>
            </a:r>
            <a:r>
              <a:rPr lang="ko-KR" altLang="en-US" sz="1200" b="1" kern="0" dirty="0">
                <a:solidFill>
                  <a:schemeClr val="bg1">
                    <a:lumMod val="95000"/>
                  </a:schemeClr>
                </a:solidFill>
                <a:latin typeface="+mn-ea"/>
                <a:ea typeface="+mn-ea"/>
              </a:rPr>
              <a:t>처리 절차</a:t>
            </a:r>
          </a:p>
        </p:txBody>
      </p:sp>
      <p:sp>
        <p:nvSpPr>
          <p:cNvPr id="162" name="Rectangle 93"/>
          <p:cNvSpPr>
            <a:spLocks noChangeArrowheads="1"/>
          </p:cNvSpPr>
          <p:nvPr/>
        </p:nvSpPr>
        <p:spPr bwMode="auto">
          <a:xfrm>
            <a:off x="6100810" y="4689037"/>
            <a:ext cx="753732" cy="646331"/>
          </a:xfrm>
          <a:prstGeom prst="rect">
            <a:avLst/>
          </a:prstGeom>
          <a:noFill/>
          <a:ln w="9525">
            <a:noFill/>
            <a:miter lim="800000"/>
            <a:headEnd/>
            <a:tailEnd/>
          </a:ln>
        </p:spPr>
        <p:txBody>
          <a:bodyPr wrap="none">
            <a:spAutoFit/>
          </a:bodyPr>
          <a:lstStyle/>
          <a:p>
            <a:pPr algn="l"/>
            <a:r>
              <a:rPr lang="en-US" altLang="ko-KR" sz="1200" dirty="0" smtClean="0">
                <a:latin typeface="+mn-ea"/>
                <a:ea typeface="+mn-ea"/>
              </a:rPr>
              <a:t>ARM</a:t>
            </a:r>
          </a:p>
          <a:p>
            <a:pPr algn="l"/>
            <a:r>
              <a:rPr lang="en-US" altLang="ko-KR" sz="1200" dirty="0" smtClean="0">
                <a:latin typeface="+mn-ea"/>
                <a:ea typeface="+mn-ea"/>
              </a:rPr>
              <a:t>(</a:t>
            </a:r>
            <a:r>
              <a:rPr lang="ko-KR" altLang="en-US" sz="1200" dirty="0" smtClean="0">
                <a:latin typeface="+mn-ea"/>
                <a:ea typeface="+mn-ea"/>
              </a:rPr>
              <a:t>운영자</a:t>
            </a:r>
            <a:endParaRPr lang="en-US" altLang="ko-KR" sz="1200" dirty="0" smtClean="0">
              <a:latin typeface="+mn-ea"/>
              <a:ea typeface="+mn-ea"/>
            </a:endParaRPr>
          </a:p>
          <a:p>
            <a:pPr algn="l"/>
            <a:r>
              <a:rPr lang="en-US" altLang="ko-KR" sz="1200" dirty="0" smtClean="0">
                <a:latin typeface="+mn-ea"/>
                <a:ea typeface="+mn-ea"/>
              </a:rPr>
              <a:t>/</a:t>
            </a:r>
            <a:r>
              <a:rPr lang="ko-KR" altLang="en-US" sz="1200" dirty="0" smtClean="0">
                <a:latin typeface="+mn-ea"/>
                <a:ea typeface="+mn-ea"/>
              </a:rPr>
              <a:t>개발자</a:t>
            </a:r>
            <a:r>
              <a:rPr lang="en-US" altLang="ko-KR" sz="1200" dirty="0" smtClean="0">
                <a:latin typeface="+mn-ea"/>
                <a:ea typeface="+mn-ea"/>
              </a:rPr>
              <a:t>)</a:t>
            </a:r>
            <a:endParaRPr lang="en-US" altLang="ko-KR" sz="1200" dirty="0">
              <a:latin typeface="+mn-ea"/>
              <a:ea typeface="+mn-ea"/>
            </a:endParaRPr>
          </a:p>
        </p:txBody>
      </p:sp>
      <p:cxnSp>
        <p:nvCxnSpPr>
          <p:cNvPr id="163" name="AutoShape 71"/>
          <p:cNvCxnSpPr>
            <a:cxnSpLocks noChangeShapeType="1"/>
          </p:cNvCxnSpPr>
          <p:nvPr/>
        </p:nvCxnSpPr>
        <p:spPr bwMode="auto">
          <a:xfrm>
            <a:off x="3080792" y="2893857"/>
            <a:ext cx="2935006" cy="0"/>
          </a:xfrm>
          <a:prstGeom prst="straightConnector1">
            <a:avLst/>
          </a:prstGeom>
          <a:noFill/>
          <a:ln w="19050">
            <a:solidFill>
              <a:srgbClr val="000000"/>
            </a:solidFill>
            <a:round/>
            <a:headEnd/>
            <a:tailEnd type="arrow" w="med" len="sm"/>
          </a:ln>
        </p:spPr>
      </p:cxnSp>
      <p:pic>
        <p:nvPicPr>
          <p:cNvPr id="164" name="Picture 85" descr="MC900434845[1]"/>
          <p:cNvPicPr>
            <a:picLocks noChangeAspect="1" noChangeArrowheads="1"/>
          </p:cNvPicPr>
          <p:nvPr/>
        </p:nvPicPr>
        <p:blipFill>
          <a:blip r:embed="rId2"/>
          <a:srcRect/>
          <a:stretch>
            <a:fillRect/>
          </a:stretch>
        </p:blipFill>
        <p:spPr bwMode="auto">
          <a:xfrm>
            <a:off x="3494657" y="3154219"/>
            <a:ext cx="504753" cy="387710"/>
          </a:xfrm>
          <a:prstGeom prst="rect">
            <a:avLst/>
          </a:prstGeom>
          <a:noFill/>
          <a:ln w="9525">
            <a:noFill/>
            <a:miter lim="800000"/>
            <a:headEnd/>
            <a:tailEnd/>
          </a:ln>
        </p:spPr>
      </p:pic>
      <p:sp>
        <p:nvSpPr>
          <p:cNvPr id="165" name="Text Box 86"/>
          <p:cNvSpPr txBox="1">
            <a:spLocks noChangeArrowheads="1"/>
          </p:cNvSpPr>
          <p:nvPr/>
        </p:nvSpPr>
        <p:spPr bwMode="auto">
          <a:xfrm>
            <a:off x="3402211" y="3514971"/>
            <a:ext cx="974725" cy="230832"/>
          </a:xfrm>
          <a:prstGeom prst="rect">
            <a:avLst/>
          </a:prstGeom>
          <a:noFill/>
          <a:ln w="9525">
            <a:noFill/>
            <a:miter lim="800000"/>
            <a:headEnd/>
            <a:tailEnd/>
          </a:ln>
          <a:effectLst>
            <a:prstShdw prst="shdw17" dist="17961" dir="2700000">
              <a:srgbClr val="00CC99">
                <a:gamma/>
                <a:shade val="60000"/>
                <a:invGamma/>
              </a:srgbClr>
            </a:prstShdw>
          </a:effectLst>
        </p:spPr>
        <p:txBody>
          <a:bodyPr>
            <a:spAutoFit/>
          </a:bodyPr>
          <a:lstStyle>
            <a:defPPr>
              <a:defRPr lang="ko-KR"/>
            </a:defPPr>
            <a:lvl1pPr algn="l" rtl="0" fontAlgn="base" latinLnBrk="1">
              <a:spcBef>
                <a:spcPct val="0"/>
              </a:spcBef>
              <a:spcAft>
                <a:spcPct val="0"/>
              </a:spcAft>
              <a:defRPr kumimoji="1" sz="1200" b="1" kern="1200">
                <a:solidFill>
                  <a:schemeClr val="tx1"/>
                </a:solidFill>
                <a:latin typeface="바탕" pitchFamily="18" charset="-127"/>
                <a:ea typeface="바탕" pitchFamily="18" charset="-127"/>
                <a:cs typeface="+mn-cs"/>
              </a:defRPr>
            </a:lvl1pPr>
            <a:lvl2pPr marL="457200" algn="l" rtl="0" fontAlgn="base" latinLnBrk="1">
              <a:spcBef>
                <a:spcPct val="0"/>
              </a:spcBef>
              <a:spcAft>
                <a:spcPct val="0"/>
              </a:spcAft>
              <a:defRPr kumimoji="1" sz="1200" b="1" kern="1200">
                <a:solidFill>
                  <a:schemeClr val="tx1"/>
                </a:solidFill>
                <a:latin typeface="바탕" pitchFamily="18" charset="-127"/>
                <a:ea typeface="바탕" pitchFamily="18" charset="-127"/>
                <a:cs typeface="+mn-cs"/>
              </a:defRPr>
            </a:lvl2pPr>
            <a:lvl3pPr marL="914400" algn="l" rtl="0" fontAlgn="base" latinLnBrk="1">
              <a:spcBef>
                <a:spcPct val="0"/>
              </a:spcBef>
              <a:spcAft>
                <a:spcPct val="0"/>
              </a:spcAft>
              <a:defRPr kumimoji="1" sz="1200" b="1" kern="1200">
                <a:solidFill>
                  <a:schemeClr val="tx1"/>
                </a:solidFill>
                <a:latin typeface="바탕" pitchFamily="18" charset="-127"/>
                <a:ea typeface="바탕" pitchFamily="18" charset="-127"/>
                <a:cs typeface="+mn-cs"/>
              </a:defRPr>
            </a:lvl3pPr>
            <a:lvl4pPr marL="1371600" algn="l" rtl="0" fontAlgn="base" latinLnBrk="1">
              <a:spcBef>
                <a:spcPct val="0"/>
              </a:spcBef>
              <a:spcAft>
                <a:spcPct val="0"/>
              </a:spcAft>
              <a:defRPr kumimoji="1" sz="1200" b="1" kern="1200">
                <a:solidFill>
                  <a:schemeClr val="tx1"/>
                </a:solidFill>
                <a:latin typeface="바탕" pitchFamily="18" charset="-127"/>
                <a:ea typeface="바탕" pitchFamily="18" charset="-127"/>
                <a:cs typeface="+mn-cs"/>
              </a:defRPr>
            </a:lvl4pPr>
            <a:lvl5pPr marL="1828800" algn="l" rtl="0" fontAlgn="base" latinLnBrk="1">
              <a:spcBef>
                <a:spcPct val="0"/>
              </a:spcBef>
              <a:spcAft>
                <a:spcPct val="0"/>
              </a:spcAft>
              <a:defRPr kumimoji="1" sz="1200" b="1" kern="1200">
                <a:solidFill>
                  <a:schemeClr val="tx1"/>
                </a:solidFill>
                <a:latin typeface="바탕" pitchFamily="18" charset="-127"/>
                <a:ea typeface="바탕" pitchFamily="18" charset="-127"/>
                <a:cs typeface="+mn-cs"/>
              </a:defRPr>
            </a:lvl5pPr>
            <a:lvl6pPr marL="2286000" algn="l" defTabSz="914400" rtl="0" eaLnBrk="1" latinLnBrk="1" hangingPunct="1">
              <a:defRPr kumimoji="1" sz="1200" b="1" kern="1200">
                <a:solidFill>
                  <a:schemeClr val="tx1"/>
                </a:solidFill>
                <a:latin typeface="바탕" pitchFamily="18" charset="-127"/>
                <a:ea typeface="바탕" pitchFamily="18" charset="-127"/>
                <a:cs typeface="+mn-cs"/>
              </a:defRPr>
            </a:lvl6pPr>
            <a:lvl7pPr marL="2743200" algn="l" defTabSz="914400" rtl="0" eaLnBrk="1" latinLnBrk="1" hangingPunct="1">
              <a:defRPr kumimoji="1" sz="1200" b="1" kern="1200">
                <a:solidFill>
                  <a:schemeClr val="tx1"/>
                </a:solidFill>
                <a:latin typeface="바탕" pitchFamily="18" charset="-127"/>
                <a:ea typeface="바탕" pitchFamily="18" charset="-127"/>
                <a:cs typeface="+mn-cs"/>
              </a:defRPr>
            </a:lvl7pPr>
            <a:lvl8pPr marL="3200400" algn="l" defTabSz="914400" rtl="0" eaLnBrk="1" latinLnBrk="1" hangingPunct="1">
              <a:defRPr kumimoji="1" sz="1200" b="1" kern="1200">
                <a:solidFill>
                  <a:schemeClr val="tx1"/>
                </a:solidFill>
                <a:latin typeface="바탕" pitchFamily="18" charset="-127"/>
                <a:ea typeface="바탕" pitchFamily="18" charset="-127"/>
                <a:cs typeface="+mn-cs"/>
              </a:defRPr>
            </a:lvl8pPr>
            <a:lvl9pPr marL="3657600" algn="l" defTabSz="914400" rtl="0" eaLnBrk="1" latinLnBrk="1" hangingPunct="1">
              <a:defRPr kumimoji="1" sz="1200" b="1" kern="1200">
                <a:solidFill>
                  <a:schemeClr val="tx1"/>
                </a:solidFill>
                <a:latin typeface="바탕" pitchFamily="18" charset="-127"/>
                <a:ea typeface="바탕" pitchFamily="18" charset="-127"/>
                <a:cs typeface="+mn-cs"/>
              </a:defRPr>
            </a:lvl9pPr>
          </a:lstStyle>
          <a:p>
            <a:pPr marL="0" marR="0" lvl="0" indent="0" algn="l" defTabSz="914400" rtl="0" eaLnBrk="1" fontAlgn="base" latinLnBrk="1" hangingPunct="1">
              <a:lnSpc>
                <a:spcPct val="100000"/>
              </a:lnSpc>
              <a:spcBef>
                <a:spcPct val="50000"/>
              </a:spcBef>
              <a:spcAft>
                <a:spcPct val="0"/>
              </a:spcAft>
              <a:buClrTx/>
              <a:buSzTx/>
              <a:buFontTx/>
              <a:buNone/>
              <a:tabLst/>
              <a:defRPr/>
            </a:pPr>
            <a:r>
              <a:rPr kumimoji="1" lang="ko-KR" altLang="en-US" sz="900" b="1" i="0" u="none" strike="noStrike" kern="1200" cap="none" spc="0" normalizeH="0" baseline="0" noProof="0" dirty="0">
                <a:ln>
                  <a:noFill/>
                </a:ln>
                <a:solidFill>
                  <a:srgbClr val="5F5F5F"/>
                </a:solidFill>
                <a:effectLst/>
                <a:uLnTx/>
                <a:uFillTx/>
                <a:latin typeface="+mn-ea"/>
                <a:ea typeface="+mn-ea"/>
              </a:rPr>
              <a:t>형상서버</a:t>
            </a:r>
          </a:p>
        </p:txBody>
      </p:sp>
      <p:cxnSp>
        <p:nvCxnSpPr>
          <p:cNvPr id="166" name="AutoShape 71"/>
          <p:cNvCxnSpPr>
            <a:cxnSpLocks noChangeShapeType="1"/>
          </p:cNvCxnSpPr>
          <p:nvPr/>
        </p:nvCxnSpPr>
        <p:spPr bwMode="auto">
          <a:xfrm>
            <a:off x="3650565" y="2906199"/>
            <a:ext cx="0" cy="193855"/>
          </a:xfrm>
          <a:prstGeom prst="straightConnector1">
            <a:avLst/>
          </a:prstGeom>
          <a:noFill/>
          <a:ln w="19050">
            <a:solidFill>
              <a:srgbClr val="000000"/>
            </a:solidFill>
            <a:round/>
            <a:headEnd/>
            <a:tailEnd type="arrow" w="med" len="sm"/>
          </a:ln>
        </p:spPr>
      </p:cxnSp>
      <p:cxnSp>
        <p:nvCxnSpPr>
          <p:cNvPr id="167" name="AutoShape 71"/>
          <p:cNvCxnSpPr>
            <a:cxnSpLocks noChangeShapeType="1"/>
          </p:cNvCxnSpPr>
          <p:nvPr/>
        </p:nvCxnSpPr>
        <p:spPr bwMode="auto">
          <a:xfrm flipV="1">
            <a:off x="3829859" y="2889094"/>
            <a:ext cx="0" cy="193855"/>
          </a:xfrm>
          <a:prstGeom prst="straightConnector1">
            <a:avLst/>
          </a:prstGeom>
          <a:noFill/>
          <a:ln w="19050">
            <a:solidFill>
              <a:srgbClr val="000000"/>
            </a:solidFill>
            <a:round/>
            <a:headEnd/>
            <a:tailEnd type="arrow" w="med" len="sm"/>
          </a:ln>
        </p:spPr>
      </p:cxnSp>
      <p:sp>
        <p:nvSpPr>
          <p:cNvPr id="168" name="AutoShape 89"/>
          <p:cNvSpPr>
            <a:spLocks/>
          </p:cNvSpPr>
          <p:nvPr/>
        </p:nvSpPr>
        <p:spPr bwMode="auto">
          <a:xfrm>
            <a:off x="4335199" y="2931565"/>
            <a:ext cx="1592262" cy="800963"/>
          </a:xfrm>
          <a:prstGeom prst="accentCallout1">
            <a:avLst>
              <a:gd name="adj1" fmla="val 15000"/>
              <a:gd name="adj2" fmla="val -5569"/>
              <a:gd name="adj3" fmla="val 34583"/>
              <a:gd name="adj4" fmla="val -20995"/>
            </a:avLst>
          </a:prstGeom>
          <a:solidFill>
            <a:schemeClr val="bg1">
              <a:lumMod val="95000"/>
            </a:schemeClr>
          </a:solidFill>
          <a:ln w="9525">
            <a:solidFill>
              <a:srgbClr val="000000"/>
            </a:solidFill>
            <a:miter lim="800000"/>
            <a:headEnd/>
            <a:tailEnd/>
          </a:ln>
          <a:effectLst>
            <a:prstShdw prst="shdw17" dist="17961" dir="2700000">
              <a:srgbClr val="000000">
                <a:gamma/>
                <a:shade val="60000"/>
                <a:invGamma/>
              </a:srgbClr>
            </a:prstShdw>
          </a:effectLst>
        </p:spPr>
        <p:txBody>
          <a:bodyPr anchor="ctr"/>
          <a:lstStyle>
            <a:defPPr>
              <a:defRPr lang="ko-KR"/>
            </a:defPPr>
            <a:lvl1pPr algn="l" rtl="0" fontAlgn="base" latinLnBrk="1">
              <a:spcBef>
                <a:spcPct val="0"/>
              </a:spcBef>
              <a:spcAft>
                <a:spcPct val="0"/>
              </a:spcAft>
              <a:defRPr kumimoji="1" sz="1200" b="1" kern="1200">
                <a:solidFill>
                  <a:schemeClr val="tx1"/>
                </a:solidFill>
                <a:latin typeface="바탕" pitchFamily="18" charset="-127"/>
                <a:ea typeface="바탕" pitchFamily="18" charset="-127"/>
                <a:cs typeface="+mn-cs"/>
              </a:defRPr>
            </a:lvl1pPr>
            <a:lvl2pPr marL="457200" algn="l" rtl="0" fontAlgn="base" latinLnBrk="1">
              <a:spcBef>
                <a:spcPct val="0"/>
              </a:spcBef>
              <a:spcAft>
                <a:spcPct val="0"/>
              </a:spcAft>
              <a:defRPr kumimoji="1" sz="1200" b="1" kern="1200">
                <a:solidFill>
                  <a:schemeClr val="tx1"/>
                </a:solidFill>
                <a:latin typeface="바탕" pitchFamily="18" charset="-127"/>
                <a:ea typeface="바탕" pitchFamily="18" charset="-127"/>
                <a:cs typeface="+mn-cs"/>
              </a:defRPr>
            </a:lvl2pPr>
            <a:lvl3pPr marL="914400" algn="l" rtl="0" fontAlgn="base" latinLnBrk="1">
              <a:spcBef>
                <a:spcPct val="0"/>
              </a:spcBef>
              <a:spcAft>
                <a:spcPct val="0"/>
              </a:spcAft>
              <a:defRPr kumimoji="1" sz="1200" b="1" kern="1200">
                <a:solidFill>
                  <a:schemeClr val="tx1"/>
                </a:solidFill>
                <a:latin typeface="바탕" pitchFamily="18" charset="-127"/>
                <a:ea typeface="바탕" pitchFamily="18" charset="-127"/>
                <a:cs typeface="+mn-cs"/>
              </a:defRPr>
            </a:lvl3pPr>
            <a:lvl4pPr marL="1371600" algn="l" rtl="0" fontAlgn="base" latinLnBrk="1">
              <a:spcBef>
                <a:spcPct val="0"/>
              </a:spcBef>
              <a:spcAft>
                <a:spcPct val="0"/>
              </a:spcAft>
              <a:defRPr kumimoji="1" sz="1200" b="1" kern="1200">
                <a:solidFill>
                  <a:schemeClr val="tx1"/>
                </a:solidFill>
                <a:latin typeface="바탕" pitchFamily="18" charset="-127"/>
                <a:ea typeface="바탕" pitchFamily="18" charset="-127"/>
                <a:cs typeface="+mn-cs"/>
              </a:defRPr>
            </a:lvl4pPr>
            <a:lvl5pPr marL="1828800" algn="l" rtl="0" fontAlgn="base" latinLnBrk="1">
              <a:spcBef>
                <a:spcPct val="0"/>
              </a:spcBef>
              <a:spcAft>
                <a:spcPct val="0"/>
              </a:spcAft>
              <a:defRPr kumimoji="1" sz="1200" b="1" kern="1200">
                <a:solidFill>
                  <a:schemeClr val="tx1"/>
                </a:solidFill>
                <a:latin typeface="바탕" pitchFamily="18" charset="-127"/>
                <a:ea typeface="바탕" pitchFamily="18" charset="-127"/>
                <a:cs typeface="+mn-cs"/>
              </a:defRPr>
            </a:lvl5pPr>
            <a:lvl6pPr marL="2286000" algn="l" defTabSz="914400" rtl="0" eaLnBrk="1" latinLnBrk="1" hangingPunct="1">
              <a:defRPr kumimoji="1" sz="1200" b="1" kern="1200">
                <a:solidFill>
                  <a:schemeClr val="tx1"/>
                </a:solidFill>
                <a:latin typeface="바탕" pitchFamily="18" charset="-127"/>
                <a:ea typeface="바탕" pitchFamily="18" charset="-127"/>
                <a:cs typeface="+mn-cs"/>
              </a:defRPr>
            </a:lvl6pPr>
            <a:lvl7pPr marL="2743200" algn="l" defTabSz="914400" rtl="0" eaLnBrk="1" latinLnBrk="1" hangingPunct="1">
              <a:defRPr kumimoji="1" sz="1200" b="1" kern="1200">
                <a:solidFill>
                  <a:schemeClr val="tx1"/>
                </a:solidFill>
                <a:latin typeface="바탕" pitchFamily="18" charset="-127"/>
                <a:ea typeface="바탕" pitchFamily="18" charset="-127"/>
                <a:cs typeface="+mn-cs"/>
              </a:defRPr>
            </a:lvl7pPr>
            <a:lvl8pPr marL="3200400" algn="l" defTabSz="914400" rtl="0" eaLnBrk="1" latinLnBrk="1" hangingPunct="1">
              <a:defRPr kumimoji="1" sz="1200" b="1" kern="1200">
                <a:solidFill>
                  <a:schemeClr val="tx1"/>
                </a:solidFill>
                <a:latin typeface="바탕" pitchFamily="18" charset="-127"/>
                <a:ea typeface="바탕" pitchFamily="18" charset="-127"/>
                <a:cs typeface="+mn-cs"/>
              </a:defRPr>
            </a:lvl8pPr>
            <a:lvl9pPr marL="3657600" algn="l" defTabSz="914400" rtl="0" eaLnBrk="1" latinLnBrk="1" hangingPunct="1">
              <a:defRPr kumimoji="1" sz="1200" b="1" kern="1200">
                <a:solidFill>
                  <a:schemeClr val="tx1"/>
                </a:solidFill>
                <a:latin typeface="바탕" pitchFamily="18" charset="-127"/>
                <a:ea typeface="바탕" pitchFamily="18" charset="-127"/>
                <a:cs typeface="+mn-cs"/>
              </a:defRPr>
            </a:lvl9pPr>
          </a:lstStyle>
          <a:p>
            <a:pPr marL="87313" indent="-87313">
              <a:buFontTx/>
              <a:buChar char="•"/>
              <a:defRPr/>
            </a:pPr>
            <a:r>
              <a:rPr lang="ko-KR" altLang="en-US" sz="1100" dirty="0" smtClean="0">
                <a:solidFill>
                  <a:srgbClr val="000000"/>
                </a:solidFill>
                <a:latin typeface="+mn-ea"/>
                <a:ea typeface="+mn-ea"/>
              </a:rPr>
              <a:t>체크인</a:t>
            </a:r>
            <a:r>
              <a:rPr lang="en-US" altLang="ko-KR" sz="1100" dirty="0" smtClean="0">
                <a:solidFill>
                  <a:srgbClr val="000000"/>
                </a:solidFill>
                <a:latin typeface="+mn-ea"/>
                <a:ea typeface="+mn-ea"/>
              </a:rPr>
              <a:t>/</a:t>
            </a:r>
            <a:r>
              <a:rPr lang="ko-KR" altLang="en-US" sz="1100" dirty="0" smtClean="0">
                <a:solidFill>
                  <a:srgbClr val="000000"/>
                </a:solidFill>
                <a:latin typeface="+mn-ea"/>
                <a:ea typeface="+mn-ea"/>
              </a:rPr>
              <a:t>체크아웃</a:t>
            </a:r>
            <a:endParaRPr lang="ko-KR" altLang="en-US" sz="1100" dirty="0">
              <a:solidFill>
                <a:srgbClr val="000000"/>
              </a:solidFill>
              <a:latin typeface="+mn-ea"/>
              <a:ea typeface="+mn-ea"/>
            </a:endParaRPr>
          </a:p>
          <a:p>
            <a:pPr marL="87313" indent="-87313">
              <a:buFontTx/>
              <a:buChar char="•"/>
              <a:defRPr/>
            </a:pPr>
            <a:r>
              <a:rPr lang="ko-KR" altLang="en-US" sz="1100" dirty="0">
                <a:solidFill>
                  <a:srgbClr val="000000"/>
                </a:solidFill>
                <a:latin typeface="+mn-ea"/>
                <a:ea typeface="+mn-ea"/>
              </a:rPr>
              <a:t>테스트서버 이관</a:t>
            </a:r>
          </a:p>
          <a:p>
            <a:pPr marL="87313" indent="-87313">
              <a:buFontTx/>
              <a:buChar char="•"/>
              <a:defRPr/>
            </a:pPr>
            <a:r>
              <a:rPr lang="ko-KR" altLang="en-US" sz="1100" dirty="0" err="1">
                <a:solidFill>
                  <a:srgbClr val="000000"/>
                </a:solidFill>
                <a:latin typeface="+mn-ea"/>
                <a:ea typeface="+mn-ea"/>
              </a:rPr>
              <a:t>빌드</a:t>
            </a:r>
            <a:r>
              <a:rPr lang="ko-KR" altLang="en-US" sz="1100" dirty="0">
                <a:solidFill>
                  <a:srgbClr val="000000"/>
                </a:solidFill>
                <a:latin typeface="+mn-ea"/>
                <a:ea typeface="+mn-ea"/>
              </a:rPr>
              <a:t> 및 결과 확인</a:t>
            </a:r>
          </a:p>
        </p:txBody>
      </p:sp>
      <p:sp>
        <p:nvSpPr>
          <p:cNvPr id="169" name="Rectangle 93"/>
          <p:cNvSpPr>
            <a:spLocks noChangeArrowheads="1"/>
          </p:cNvSpPr>
          <p:nvPr/>
        </p:nvSpPr>
        <p:spPr bwMode="auto">
          <a:xfrm>
            <a:off x="7293626" y="4716475"/>
            <a:ext cx="1259548" cy="461665"/>
          </a:xfrm>
          <a:prstGeom prst="rect">
            <a:avLst/>
          </a:prstGeom>
          <a:noFill/>
          <a:ln w="9525">
            <a:noFill/>
            <a:miter lim="800000"/>
            <a:headEnd/>
            <a:tailEnd/>
          </a:ln>
        </p:spPr>
        <p:txBody>
          <a:bodyPr wrap="square">
            <a:spAutoFit/>
          </a:bodyPr>
          <a:lstStyle/>
          <a:p>
            <a:pPr algn="l"/>
            <a:r>
              <a:rPr lang="en-US" altLang="ko-KR" sz="1200" dirty="0" smtClean="0">
                <a:latin typeface="+mn-ea"/>
                <a:ea typeface="+mn-ea"/>
              </a:rPr>
              <a:t>ARM</a:t>
            </a:r>
          </a:p>
          <a:p>
            <a:r>
              <a:rPr lang="en-US" altLang="ko-KR" sz="1200" dirty="0" smtClean="0">
                <a:latin typeface="+mn-ea"/>
                <a:ea typeface="+mn-ea"/>
              </a:rPr>
              <a:t>(PL/CI</a:t>
            </a:r>
            <a:r>
              <a:rPr lang="ko-KR" altLang="en-US" sz="1200" dirty="0" smtClean="0">
                <a:latin typeface="+mn-ea"/>
                <a:ea typeface="+mn-ea"/>
              </a:rPr>
              <a:t>관리자</a:t>
            </a:r>
            <a:r>
              <a:rPr lang="en-US" altLang="ko-KR" sz="1200" dirty="0" smtClean="0">
                <a:latin typeface="+mn-ea"/>
                <a:ea typeface="+mn-ea"/>
              </a:rPr>
              <a:t>)</a:t>
            </a:r>
            <a:endParaRPr lang="en-US" altLang="ko-KR" sz="1200" dirty="0">
              <a:latin typeface="+mn-ea"/>
              <a:ea typeface="+mn-ea"/>
            </a:endParaRPr>
          </a:p>
        </p:txBody>
      </p:sp>
      <p:sp>
        <p:nvSpPr>
          <p:cNvPr id="170" name="AutoShape 44"/>
          <p:cNvSpPr>
            <a:spLocks noChangeArrowheads="1"/>
          </p:cNvSpPr>
          <p:nvPr/>
        </p:nvSpPr>
        <p:spPr bwMode="auto">
          <a:xfrm>
            <a:off x="6041475" y="2717104"/>
            <a:ext cx="900000" cy="360000"/>
          </a:xfrm>
          <a:prstGeom prst="homePlate">
            <a:avLst>
              <a:gd name="adj" fmla="val 0"/>
            </a:avLst>
          </a:prstGeom>
          <a:solidFill>
            <a:srgbClr val="FFFFFF"/>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ko-KR" altLang="en-US" sz="1400" b="0" i="0" u="none" strike="noStrike" kern="0" cap="none" spc="0" normalizeH="0" baseline="0" noProof="0" dirty="0" smtClean="0">
                <a:ln>
                  <a:noFill/>
                </a:ln>
                <a:solidFill>
                  <a:sysClr val="windowText" lastClr="000000"/>
                </a:solidFill>
                <a:effectLst/>
                <a:uLnTx/>
                <a:uFillTx/>
                <a:latin typeface="+mn-ea"/>
                <a:ea typeface="+mn-ea"/>
              </a:rPr>
              <a:t>이관요청</a:t>
            </a:r>
            <a:endParaRPr kumimoji="0" lang="ko-KR" altLang="en-US" sz="1400" b="0" i="0" u="none" strike="noStrike" kern="0" cap="none" spc="0" normalizeH="0" baseline="0" noProof="0" dirty="0">
              <a:ln>
                <a:noFill/>
              </a:ln>
              <a:solidFill>
                <a:sysClr val="windowText" lastClr="000000"/>
              </a:solidFill>
              <a:effectLst/>
              <a:uLnTx/>
              <a:uFillTx/>
              <a:latin typeface="+mn-ea"/>
              <a:ea typeface="+mn-ea"/>
            </a:endParaRPr>
          </a:p>
        </p:txBody>
      </p:sp>
      <p:sp>
        <p:nvSpPr>
          <p:cNvPr id="171" name="Rectangle 93"/>
          <p:cNvSpPr>
            <a:spLocks noChangeArrowheads="1"/>
          </p:cNvSpPr>
          <p:nvPr/>
        </p:nvSpPr>
        <p:spPr bwMode="auto">
          <a:xfrm>
            <a:off x="8529665" y="3099817"/>
            <a:ext cx="1047082" cy="461665"/>
          </a:xfrm>
          <a:prstGeom prst="rect">
            <a:avLst/>
          </a:prstGeom>
          <a:noFill/>
          <a:ln w="9525">
            <a:noFill/>
            <a:miter lim="800000"/>
            <a:headEnd/>
            <a:tailEnd/>
          </a:ln>
        </p:spPr>
        <p:txBody>
          <a:bodyPr wrap="none">
            <a:spAutoFit/>
          </a:bodyPr>
          <a:lstStyle/>
          <a:p>
            <a:pPr algn="l"/>
            <a:r>
              <a:rPr lang="en-US" altLang="ko-KR" sz="1200" dirty="0" smtClean="0">
                <a:latin typeface="+mn-ea"/>
                <a:ea typeface="+mn-ea"/>
              </a:rPr>
              <a:t>ARM</a:t>
            </a:r>
          </a:p>
          <a:p>
            <a:r>
              <a:rPr lang="en-US" altLang="ko-KR" sz="1200" dirty="0" smtClean="0">
                <a:latin typeface="+mn-ea"/>
                <a:ea typeface="+mn-ea"/>
              </a:rPr>
              <a:t>(</a:t>
            </a:r>
            <a:r>
              <a:rPr lang="ko-KR" altLang="en-US" sz="1200" dirty="0" smtClean="0">
                <a:latin typeface="+mn-ea"/>
                <a:ea typeface="+mn-ea"/>
              </a:rPr>
              <a:t>배포관리자</a:t>
            </a:r>
            <a:r>
              <a:rPr lang="en-US" altLang="ko-KR" sz="1200" dirty="0" smtClean="0">
                <a:latin typeface="+mn-ea"/>
                <a:ea typeface="+mn-ea"/>
              </a:rPr>
              <a:t>)</a:t>
            </a:r>
            <a:endParaRPr lang="en-US" altLang="ko-KR" sz="1200" dirty="0">
              <a:latin typeface="+mn-ea"/>
              <a:ea typeface="+mn-ea"/>
            </a:endParaRPr>
          </a:p>
        </p:txBody>
      </p:sp>
      <p:sp>
        <p:nvSpPr>
          <p:cNvPr id="172" name="AutoShape 44"/>
          <p:cNvSpPr>
            <a:spLocks noChangeArrowheads="1"/>
          </p:cNvSpPr>
          <p:nvPr/>
        </p:nvSpPr>
        <p:spPr bwMode="auto">
          <a:xfrm>
            <a:off x="7297535" y="2717104"/>
            <a:ext cx="900000" cy="360000"/>
          </a:xfrm>
          <a:prstGeom prst="homePlate">
            <a:avLst>
              <a:gd name="adj" fmla="val 0"/>
            </a:avLst>
          </a:prstGeom>
          <a:solidFill>
            <a:srgbClr val="FFFFFF"/>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ko-KR" altLang="en-US" sz="1400" b="0" i="0" u="none" strike="noStrike" kern="0" cap="none" spc="0" normalizeH="0" baseline="0" noProof="0" dirty="0" smtClean="0">
                <a:ln>
                  <a:noFill/>
                </a:ln>
                <a:solidFill>
                  <a:sysClr val="windowText" lastClr="000000"/>
                </a:solidFill>
                <a:effectLst/>
                <a:uLnTx/>
                <a:uFillTx/>
                <a:latin typeface="+mn-ea"/>
                <a:ea typeface="+mn-ea"/>
              </a:rPr>
              <a:t>승인</a:t>
            </a:r>
            <a:endParaRPr kumimoji="0" lang="ko-KR" altLang="en-US" sz="1400" b="0" i="0" u="none" strike="noStrike" kern="0" cap="none" spc="0" normalizeH="0" baseline="0" noProof="0" dirty="0">
              <a:ln>
                <a:noFill/>
              </a:ln>
              <a:solidFill>
                <a:sysClr val="windowText" lastClr="000000"/>
              </a:solidFill>
              <a:effectLst/>
              <a:uLnTx/>
              <a:uFillTx/>
              <a:latin typeface="+mn-ea"/>
              <a:ea typeface="+mn-ea"/>
            </a:endParaRPr>
          </a:p>
        </p:txBody>
      </p:sp>
      <p:sp>
        <p:nvSpPr>
          <p:cNvPr id="173" name="Rectangle 93"/>
          <p:cNvSpPr>
            <a:spLocks noChangeArrowheads="1"/>
          </p:cNvSpPr>
          <p:nvPr/>
        </p:nvSpPr>
        <p:spPr bwMode="auto">
          <a:xfrm>
            <a:off x="6100810" y="3056665"/>
            <a:ext cx="941024" cy="646331"/>
          </a:xfrm>
          <a:prstGeom prst="rect">
            <a:avLst/>
          </a:prstGeom>
          <a:noFill/>
          <a:ln w="9525">
            <a:noFill/>
            <a:miter lim="800000"/>
            <a:headEnd/>
            <a:tailEnd/>
          </a:ln>
        </p:spPr>
        <p:txBody>
          <a:bodyPr wrap="square">
            <a:spAutoFit/>
          </a:bodyPr>
          <a:lstStyle/>
          <a:p>
            <a:pPr algn="l"/>
            <a:r>
              <a:rPr lang="en-US" altLang="ko-KR" sz="1200" dirty="0" smtClean="0">
                <a:latin typeface="+mn-ea"/>
                <a:ea typeface="+mn-ea"/>
              </a:rPr>
              <a:t>ARM</a:t>
            </a:r>
          </a:p>
          <a:p>
            <a:pPr algn="l"/>
            <a:r>
              <a:rPr lang="en-US" altLang="ko-KR" sz="1200" dirty="0" smtClean="0">
                <a:latin typeface="+mn-ea"/>
                <a:ea typeface="+mn-ea"/>
              </a:rPr>
              <a:t>(</a:t>
            </a:r>
            <a:r>
              <a:rPr lang="ko-KR" altLang="en-US" sz="1200" dirty="0" smtClean="0">
                <a:latin typeface="+mn-ea"/>
                <a:ea typeface="+mn-ea"/>
              </a:rPr>
              <a:t>운영자</a:t>
            </a:r>
            <a:endParaRPr lang="en-US" altLang="ko-KR" sz="1200" dirty="0" smtClean="0">
              <a:latin typeface="+mn-ea"/>
              <a:ea typeface="+mn-ea"/>
            </a:endParaRPr>
          </a:p>
          <a:p>
            <a:pPr algn="l"/>
            <a:r>
              <a:rPr lang="en-US" altLang="ko-KR" sz="1200" dirty="0" smtClean="0">
                <a:latin typeface="+mn-ea"/>
                <a:ea typeface="+mn-ea"/>
              </a:rPr>
              <a:t>/</a:t>
            </a:r>
            <a:r>
              <a:rPr lang="ko-KR" altLang="en-US" sz="1200" dirty="0" smtClean="0">
                <a:latin typeface="+mn-ea"/>
                <a:ea typeface="+mn-ea"/>
              </a:rPr>
              <a:t>개발자</a:t>
            </a:r>
            <a:r>
              <a:rPr lang="en-US" altLang="ko-KR" sz="1200" dirty="0" smtClean="0">
                <a:latin typeface="+mn-ea"/>
                <a:ea typeface="+mn-ea"/>
              </a:rPr>
              <a:t>)</a:t>
            </a:r>
            <a:endParaRPr lang="en-US" altLang="ko-KR" sz="1200" dirty="0">
              <a:latin typeface="+mn-ea"/>
              <a:ea typeface="+mn-ea"/>
            </a:endParaRPr>
          </a:p>
        </p:txBody>
      </p:sp>
      <p:cxnSp>
        <p:nvCxnSpPr>
          <p:cNvPr id="174" name="AutoShape 71"/>
          <p:cNvCxnSpPr>
            <a:cxnSpLocks noChangeShapeType="1"/>
            <a:stCxn id="170" idx="3"/>
            <a:endCxn id="172" idx="1"/>
          </p:cNvCxnSpPr>
          <p:nvPr/>
        </p:nvCxnSpPr>
        <p:spPr bwMode="auto">
          <a:xfrm>
            <a:off x="6941475" y="2897104"/>
            <a:ext cx="356060" cy="1588"/>
          </a:xfrm>
          <a:prstGeom prst="straightConnector1">
            <a:avLst/>
          </a:prstGeom>
          <a:noFill/>
          <a:ln w="19050">
            <a:solidFill>
              <a:srgbClr val="000000"/>
            </a:solidFill>
            <a:round/>
            <a:headEnd/>
            <a:tailEnd type="arrow" w="med" len="sm"/>
          </a:ln>
        </p:spPr>
      </p:cxnSp>
      <p:sp>
        <p:nvSpPr>
          <p:cNvPr id="175" name="AutoShape 44"/>
          <p:cNvSpPr>
            <a:spLocks noChangeArrowheads="1"/>
          </p:cNvSpPr>
          <p:nvPr/>
        </p:nvSpPr>
        <p:spPr bwMode="auto">
          <a:xfrm>
            <a:off x="8553594" y="2717104"/>
            <a:ext cx="900000" cy="360000"/>
          </a:xfrm>
          <a:prstGeom prst="homePlate">
            <a:avLst>
              <a:gd name="adj" fmla="val 0"/>
            </a:avLst>
          </a:prstGeom>
          <a:solidFill>
            <a:srgbClr val="FFFFFF"/>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ko-KR" altLang="en-US" sz="1400" kern="0" dirty="0" smtClean="0">
                <a:solidFill>
                  <a:sysClr val="windowText" lastClr="000000"/>
                </a:solidFill>
                <a:latin typeface="+mn-ea"/>
                <a:ea typeface="+mn-ea"/>
              </a:rPr>
              <a:t>배포</a:t>
            </a:r>
            <a:endParaRPr kumimoji="0" lang="ko-KR" altLang="en-US" sz="1400" b="0" i="0" u="none" strike="noStrike" kern="0" cap="none" spc="0" normalizeH="0" baseline="0" noProof="0" dirty="0">
              <a:ln>
                <a:noFill/>
              </a:ln>
              <a:solidFill>
                <a:sysClr val="windowText" lastClr="000000"/>
              </a:solidFill>
              <a:effectLst/>
              <a:uLnTx/>
              <a:uFillTx/>
              <a:latin typeface="+mn-ea"/>
              <a:ea typeface="+mn-ea"/>
            </a:endParaRPr>
          </a:p>
        </p:txBody>
      </p:sp>
      <p:cxnSp>
        <p:nvCxnSpPr>
          <p:cNvPr id="176" name="AutoShape 71"/>
          <p:cNvCxnSpPr>
            <a:cxnSpLocks noChangeShapeType="1"/>
            <a:stCxn id="172" idx="3"/>
            <a:endCxn id="175" idx="1"/>
          </p:cNvCxnSpPr>
          <p:nvPr/>
        </p:nvCxnSpPr>
        <p:spPr bwMode="auto">
          <a:xfrm>
            <a:off x="8197535" y="2897104"/>
            <a:ext cx="356059" cy="1588"/>
          </a:xfrm>
          <a:prstGeom prst="straightConnector1">
            <a:avLst/>
          </a:prstGeom>
          <a:noFill/>
          <a:ln w="19050">
            <a:solidFill>
              <a:srgbClr val="000000"/>
            </a:solidFill>
            <a:round/>
            <a:headEnd/>
            <a:tailEnd type="arrow" w="med" len="sm"/>
          </a:ln>
        </p:spPr>
      </p:cxnSp>
      <p:sp>
        <p:nvSpPr>
          <p:cNvPr id="177" name="Rectangle 93"/>
          <p:cNvSpPr>
            <a:spLocks noChangeArrowheads="1"/>
          </p:cNvSpPr>
          <p:nvPr/>
        </p:nvSpPr>
        <p:spPr bwMode="auto">
          <a:xfrm>
            <a:off x="7113240" y="3084103"/>
            <a:ext cx="1620913" cy="461665"/>
          </a:xfrm>
          <a:prstGeom prst="rect">
            <a:avLst/>
          </a:prstGeom>
          <a:noFill/>
          <a:ln w="9525">
            <a:noFill/>
            <a:miter lim="800000"/>
            <a:headEnd/>
            <a:tailEnd/>
          </a:ln>
        </p:spPr>
        <p:txBody>
          <a:bodyPr wrap="square">
            <a:spAutoFit/>
          </a:bodyPr>
          <a:lstStyle/>
          <a:p>
            <a:pPr algn="l"/>
            <a:r>
              <a:rPr lang="en-US" altLang="ko-KR" sz="1200" dirty="0" smtClean="0">
                <a:latin typeface="+mn-ea"/>
                <a:ea typeface="+mn-ea"/>
              </a:rPr>
              <a:t>ARM</a:t>
            </a:r>
          </a:p>
          <a:p>
            <a:r>
              <a:rPr lang="en-US" altLang="ko-KR" sz="1200" dirty="0" smtClean="0">
                <a:latin typeface="+mn-ea"/>
                <a:ea typeface="+mn-ea"/>
              </a:rPr>
              <a:t>(PL/CI</a:t>
            </a:r>
            <a:r>
              <a:rPr lang="ko-KR" altLang="en-US" sz="1200" dirty="0" smtClean="0">
                <a:latin typeface="+mn-ea"/>
                <a:ea typeface="+mn-ea"/>
              </a:rPr>
              <a:t>관리자</a:t>
            </a:r>
            <a:r>
              <a:rPr lang="en-US" altLang="ko-KR" sz="1200" dirty="0" smtClean="0">
                <a:latin typeface="+mn-ea"/>
                <a:ea typeface="+mn-ea"/>
              </a:rPr>
              <a:t>/PMO)</a:t>
            </a:r>
            <a:endParaRPr lang="en-US" altLang="ko-KR" sz="1200" dirty="0">
              <a:latin typeface="+mn-ea"/>
              <a:ea typeface="+mn-ea"/>
            </a:endParaRPr>
          </a:p>
        </p:txBody>
      </p:sp>
      <p:sp>
        <p:nvSpPr>
          <p:cNvPr id="178" name="Text Box 2"/>
          <p:cNvSpPr txBox="1">
            <a:spLocks noChangeArrowheads="1"/>
          </p:cNvSpPr>
          <p:nvPr/>
        </p:nvSpPr>
        <p:spPr bwMode="auto">
          <a:xfrm>
            <a:off x="361912" y="980728"/>
            <a:ext cx="9163120" cy="682238"/>
          </a:xfrm>
          <a:prstGeom prst="rect">
            <a:avLst/>
          </a:prstGeom>
          <a:noFill/>
          <a:ln w="9525">
            <a:noFill/>
            <a:miter lim="800000"/>
            <a:headEnd/>
            <a:tailEnd/>
          </a:ln>
        </p:spPr>
        <p:txBody>
          <a:bodyPr wrap="square">
            <a:spAutoFit/>
          </a:bodyPr>
          <a:lstStyle/>
          <a:p>
            <a:pPr marL="271463" indent="-271463" latinLnBrk="0">
              <a:lnSpc>
                <a:spcPts val="2300"/>
              </a:lnSpc>
            </a:pPr>
            <a:r>
              <a:rPr lang="ko-KR" altLang="en-US" sz="1600" b="1" dirty="0" smtClean="0">
                <a:solidFill>
                  <a:srgbClr val="000000"/>
                </a:solidFill>
                <a:ea typeface="맑은 고딕" pitchFamily="50" charset="-127"/>
              </a:rPr>
              <a:t>□ </a:t>
            </a:r>
            <a:r>
              <a:rPr lang="ko-KR" altLang="en-US" sz="1600" b="1" dirty="0">
                <a:solidFill>
                  <a:srgbClr val="000000"/>
                </a:solidFill>
                <a:ea typeface="맑은 고딕" pitchFamily="50" charset="-127"/>
              </a:rPr>
              <a:t>본 </a:t>
            </a:r>
            <a:r>
              <a:rPr lang="ko-KR" altLang="en-US" sz="1600" b="1" dirty="0" smtClean="0">
                <a:solidFill>
                  <a:srgbClr val="000000"/>
                </a:solidFill>
                <a:ea typeface="맑은 고딕" pitchFamily="50" charset="-127"/>
              </a:rPr>
              <a:t>이행 기간에는 긴급반영</a:t>
            </a:r>
            <a:r>
              <a:rPr lang="en-US" altLang="ko-KR" sz="1600" b="1" dirty="0" smtClean="0">
                <a:solidFill>
                  <a:srgbClr val="000000"/>
                </a:solidFill>
                <a:ea typeface="맑은 고딕" pitchFamily="50" charset="-127"/>
              </a:rPr>
              <a:t>(SR</a:t>
            </a:r>
            <a:r>
              <a:rPr lang="ko-KR" altLang="en-US" sz="1600" b="1" dirty="0" smtClean="0">
                <a:solidFill>
                  <a:srgbClr val="000000"/>
                </a:solidFill>
                <a:ea typeface="맑은 고딕" pitchFamily="50" charset="-127"/>
              </a:rPr>
              <a:t>無</a:t>
            </a:r>
            <a:r>
              <a:rPr lang="en-US" altLang="ko-KR" sz="1600" b="1" dirty="0" smtClean="0">
                <a:solidFill>
                  <a:srgbClr val="000000"/>
                </a:solidFill>
                <a:ea typeface="맑은 고딕" pitchFamily="50" charset="-127"/>
              </a:rPr>
              <a:t>)</a:t>
            </a:r>
            <a:r>
              <a:rPr lang="ko-KR" altLang="en-US" sz="1600" b="1" dirty="0" smtClean="0">
                <a:solidFill>
                  <a:srgbClr val="000000"/>
                </a:solidFill>
                <a:ea typeface="맑은 고딕" pitchFamily="50" charset="-127"/>
              </a:rPr>
              <a:t>을 원칙으로 적용하여</a:t>
            </a:r>
            <a:r>
              <a:rPr lang="en-US" altLang="ko-KR" sz="1600" b="1" dirty="0" smtClean="0">
                <a:solidFill>
                  <a:srgbClr val="000000"/>
                </a:solidFill>
                <a:ea typeface="맑은 고딕" pitchFamily="50" charset="-127"/>
              </a:rPr>
              <a:t>,</a:t>
            </a:r>
            <a:r>
              <a:rPr lang="ko-KR" altLang="en-US" sz="1600" b="1" dirty="0" smtClean="0">
                <a:solidFill>
                  <a:srgbClr val="000000"/>
                </a:solidFill>
                <a:ea typeface="맑은 고딕" pitchFamily="50" charset="-127"/>
              </a:rPr>
              <a:t> 안정화 </a:t>
            </a:r>
            <a:r>
              <a:rPr lang="en-US" altLang="ko-KR" sz="1600" b="1" dirty="0" smtClean="0">
                <a:solidFill>
                  <a:srgbClr val="000000"/>
                </a:solidFill>
                <a:ea typeface="맑은 고딕" pitchFamily="50" charset="-127"/>
              </a:rPr>
              <a:t>1</a:t>
            </a:r>
            <a:r>
              <a:rPr lang="ko-KR" altLang="en-US" sz="1600" b="1" dirty="0" smtClean="0">
                <a:solidFill>
                  <a:srgbClr val="000000"/>
                </a:solidFill>
                <a:ea typeface="맑은 고딕" pitchFamily="50" charset="-127"/>
              </a:rPr>
              <a:t>주 동안</a:t>
            </a:r>
            <a:r>
              <a:rPr lang="ko-KR" altLang="en-US" sz="1600" b="1" dirty="0" smtClean="0">
                <a:solidFill>
                  <a:srgbClr val="000000"/>
                </a:solidFill>
                <a:latin typeface="맑은 고딕" pitchFamily="50" charset="-127"/>
                <a:ea typeface="맑은 고딕" pitchFamily="50" charset="-127"/>
              </a:rPr>
              <a:t> </a:t>
            </a:r>
            <a:r>
              <a:rPr lang="ko-KR" altLang="en-US" sz="1600" b="1" dirty="0" err="1" smtClean="0">
                <a:solidFill>
                  <a:srgbClr val="000000"/>
                </a:solidFill>
                <a:latin typeface="맑은 고딕" pitchFamily="50" charset="-127"/>
                <a:ea typeface="맑은 고딕" pitchFamily="50" charset="-127"/>
              </a:rPr>
              <a:t>이행팀</a:t>
            </a:r>
            <a:r>
              <a:rPr lang="ko-KR" altLang="en-US" sz="1600" b="1" dirty="0" smtClean="0">
                <a:solidFill>
                  <a:srgbClr val="000000"/>
                </a:solidFill>
                <a:latin typeface="맑은 고딕" pitchFamily="50" charset="-127"/>
                <a:ea typeface="맑은 고딕" pitchFamily="50" charset="-127"/>
              </a:rPr>
              <a:t> 통제 하에 긴급반영 선택 적용</a:t>
            </a:r>
            <a:endParaRPr lang="en-US" altLang="ko-KR" sz="1500" dirty="0" smtClean="0">
              <a:solidFill>
                <a:srgbClr val="000000"/>
              </a:solidFill>
              <a:latin typeface="맑은 고딕" pitchFamily="50" charset="-127"/>
              <a:ea typeface="맑은 고딕" pitchFamily="50" charset="-127"/>
            </a:endParaRPr>
          </a:p>
        </p:txBody>
      </p:sp>
      <p:sp>
        <p:nvSpPr>
          <p:cNvPr id="179" name="AutoShape 44"/>
          <p:cNvSpPr>
            <a:spLocks noChangeArrowheads="1"/>
          </p:cNvSpPr>
          <p:nvPr/>
        </p:nvSpPr>
        <p:spPr bwMode="auto">
          <a:xfrm>
            <a:off x="6041475" y="4326301"/>
            <a:ext cx="900000" cy="360000"/>
          </a:xfrm>
          <a:prstGeom prst="homePlate">
            <a:avLst>
              <a:gd name="adj" fmla="val 0"/>
            </a:avLst>
          </a:prstGeom>
          <a:solidFill>
            <a:srgbClr val="FFFFFF"/>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ko-KR" altLang="en-US" sz="1400" b="0" i="0" u="none" strike="noStrike" kern="0" cap="none" spc="0" normalizeH="0" baseline="0" noProof="0" dirty="0" smtClean="0">
                <a:ln>
                  <a:noFill/>
                </a:ln>
                <a:solidFill>
                  <a:sysClr val="windowText" lastClr="000000"/>
                </a:solidFill>
                <a:effectLst/>
                <a:uLnTx/>
                <a:uFillTx/>
                <a:latin typeface="+mn-ea"/>
                <a:ea typeface="+mn-ea"/>
              </a:rPr>
              <a:t>이관요청</a:t>
            </a:r>
            <a:endParaRPr kumimoji="0" lang="ko-KR" altLang="en-US" sz="1400" b="0" i="0" u="none" strike="noStrike" kern="0" cap="none" spc="0" normalizeH="0" baseline="0" noProof="0" dirty="0">
              <a:ln>
                <a:noFill/>
              </a:ln>
              <a:solidFill>
                <a:sysClr val="windowText" lastClr="000000"/>
              </a:solidFill>
              <a:effectLst/>
              <a:uLnTx/>
              <a:uFillTx/>
              <a:latin typeface="+mn-ea"/>
              <a:ea typeface="+mn-ea"/>
            </a:endParaRPr>
          </a:p>
        </p:txBody>
      </p:sp>
      <p:sp>
        <p:nvSpPr>
          <p:cNvPr id="180" name="AutoShape 44"/>
          <p:cNvSpPr>
            <a:spLocks noChangeArrowheads="1"/>
          </p:cNvSpPr>
          <p:nvPr/>
        </p:nvSpPr>
        <p:spPr bwMode="auto">
          <a:xfrm>
            <a:off x="7297535" y="4326301"/>
            <a:ext cx="900000" cy="360000"/>
          </a:xfrm>
          <a:prstGeom prst="homePlate">
            <a:avLst>
              <a:gd name="adj" fmla="val 0"/>
            </a:avLst>
          </a:prstGeom>
          <a:solidFill>
            <a:srgbClr val="FFFFFF"/>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ko-KR" altLang="en-US" sz="1400" b="0" i="0" u="none" strike="noStrike" kern="0" cap="none" spc="0" normalizeH="0" baseline="0" noProof="0" dirty="0" smtClean="0">
                <a:ln>
                  <a:noFill/>
                </a:ln>
                <a:solidFill>
                  <a:sysClr val="windowText" lastClr="000000"/>
                </a:solidFill>
                <a:effectLst/>
                <a:uLnTx/>
                <a:uFillTx/>
                <a:latin typeface="+mn-ea"/>
                <a:ea typeface="+mn-ea"/>
              </a:rPr>
              <a:t>승인</a:t>
            </a:r>
            <a:endParaRPr kumimoji="0" lang="ko-KR" altLang="en-US" sz="1400" b="0" i="0" u="none" strike="noStrike" kern="0" cap="none" spc="0" normalizeH="0" baseline="0" noProof="0" dirty="0">
              <a:ln>
                <a:noFill/>
              </a:ln>
              <a:solidFill>
                <a:sysClr val="windowText" lastClr="000000"/>
              </a:solidFill>
              <a:effectLst/>
              <a:uLnTx/>
              <a:uFillTx/>
              <a:latin typeface="+mn-ea"/>
              <a:ea typeface="+mn-ea"/>
            </a:endParaRPr>
          </a:p>
        </p:txBody>
      </p:sp>
      <p:cxnSp>
        <p:nvCxnSpPr>
          <p:cNvPr id="181" name="AutoShape 71"/>
          <p:cNvCxnSpPr>
            <a:cxnSpLocks noChangeShapeType="1"/>
            <a:stCxn id="179" idx="3"/>
            <a:endCxn id="180" idx="1"/>
          </p:cNvCxnSpPr>
          <p:nvPr/>
        </p:nvCxnSpPr>
        <p:spPr bwMode="auto">
          <a:xfrm>
            <a:off x="6941475" y="4506301"/>
            <a:ext cx="356060" cy="1588"/>
          </a:xfrm>
          <a:prstGeom prst="straightConnector1">
            <a:avLst/>
          </a:prstGeom>
          <a:noFill/>
          <a:ln w="19050">
            <a:solidFill>
              <a:srgbClr val="000000"/>
            </a:solidFill>
            <a:round/>
            <a:headEnd/>
            <a:tailEnd type="arrow" w="med" len="sm"/>
          </a:ln>
        </p:spPr>
      </p:cxnSp>
      <p:sp>
        <p:nvSpPr>
          <p:cNvPr id="182" name="AutoShape 44"/>
          <p:cNvSpPr>
            <a:spLocks noChangeArrowheads="1"/>
          </p:cNvSpPr>
          <p:nvPr/>
        </p:nvSpPr>
        <p:spPr bwMode="auto">
          <a:xfrm>
            <a:off x="8629797" y="4326301"/>
            <a:ext cx="900000" cy="360000"/>
          </a:xfrm>
          <a:prstGeom prst="homePlate">
            <a:avLst>
              <a:gd name="adj" fmla="val 0"/>
            </a:avLst>
          </a:prstGeom>
          <a:solidFill>
            <a:srgbClr val="FFFFFF"/>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ko-KR" altLang="en-US" sz="1400" kern="0" dirty="0" smtClean="0">
                <a:solidFill>
                  <a:sysClr val="windowText" lastClr="000000"/>
                </a:solidFill>
                <a:latin typeface="+mn-ea"/>
                <a:ea typeface="+mn-ea"/>
              </a:rPr>
              <a:t>배포</a:t>
            </a:r>
            <a:endParaRPr kumimoji="0" lang="ko-KR" altLang="en-US" sz="1400" b="0" i="0" u="none" strike="noStrike" kern="0" cap="none" spc="0" normalizeH="0" baseline="0" noProof="0" dirty="0">
              <a:ln>
                <a:noFill/>
              </a:ln>
              <a:solidFill>
                <a:sysClr val="windowText" lastClr="000000"/>
              </a:solidFill>
              <a:effectLst/>
              <a:uLnTx/>
              <a:uFillTx/>
              <a:latin typeface="+mn-ea"/>
              <a:ea typeface="+mn-ea"/>
            </a:endParaRPr>
          </a:p>
        </p:txBody>
      </p:sp>
      <p:cxnSp>
        <p:nvCxnSpPr>
          <p:cNvPr id="183" name="AutoShape 71"/>
          <p:cNvCxnSpPr>
            <a:cxnSpLocks noChangeShapeType="1"/>
            <a:stCxn id="180" idx="3"/>
            <a:endCxn id="182" idx="1"/>
          </p:cNvCxnSpPr>
          <p:nvPr/>
        </p:nvCxnSpPr>
        <p:spPr bwMode="auto">
          <a:xfrm>
            <a:off x="8197535" y="4506301"/>
            <a:ext cx="432262" cy="0"/>
          </a:xfrm>
          <a:prstGeom prst="straightConnector1">
            <a:avLst/>
          </a:prstGeom>
          <a:noFill/>
          <a:ln w="19050">
            <a:solidFill>
              <a:srgbClr val="000000"/>
            </a:solidFill>
            <a:round/>
            <a:headEnd/>
            <a:tailEnd type="arrow" w="med" len="sm"/>
          </a:ln>
        </p:spPr>
      </p:cxnSp>
      <p:sp>
        <p:nvSpPr>
          <p:cNvPr id="161" name="AutoShape 151"/>
          <p:cNvSpPr>
            <a:spLocks noChangeArrowheads="1"/>
          </p:cNvSpPr>
          <p:nvPr/>
        </p:nvSpPr>
        <p:spPr bwMode="auto">
          <a:xfrm>
            <a:off x="708407" y="2348880"/>
            <a:ext cx="3110363" cy="256573"/>
          </a:xfrm>
          <a:prstGeom prst="roundRect">
            <a:avLst>
              <a:gd name="adj" fmla="val 16667"/>
            </a:avLst>
          </a:prstGeom>
          <a:solidFill>
            <a:schemeClr val="accent1">
              <a:lumMod val="75000"/>
            </a:schemeClr>
          </a:solidFill>
          <a:ln w="2857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ko-KR" altLang="en-US" sz="1200" b="1" kern="0" dirty="0" smtClean="0">
                <a:solidFill>
                  <a:schemeClr val="bg1">
                    <a:lumMod val="95000"/>
                  </a:schemeClr>
                </a:solidFill>
                <a:latin typeface="+mn-ea"/>
                <a:ea typeface="+mn-ea"/>
              </a:rPr>
              <a:t>긴급반영</a:t>
            </a:r>
            <a:r>
              <a:rPr kumimoji="0" lang="ko-KR" altLang="en-US" sz="1200" b="1" i="0" u="none" strike="noStrike" kern="0" cap="none" spc="0" normalizeH="0" baseline="0" noProof="0" dirty="0" smtClean="0">
                <a:ln>
                  <a:noFill/>
                </a:ln>
                <a:solidFill>
                  <a:schemeClr val="bg1">
                    <a:lumMod val="95000"/>
                  </a:schemeClr>
                </a:solidFill>
                <a:effectLst/>
                <a:uLnTx/>
                <a:uFillTx/>
                <a:latin typeface="+mn-ea"/>
                <a:ea typeface="+mn-ea"/>
              </a:rPr>
              <a:t> </a:t>
            </a:r>
            <a:r>
              <a:rPr kumimoji="0" lang="ko-KR" altLang="en-US" sz="1200" b="1" i="0" u="none" strike="noStrike" kern="0" cap="none" spc="0" normalizeH="0" baseline="0" noProof="0" dirty="0">
                <a:ln>
                  <a:noFill/>
                </a:ln>
                <a:solidFill>
                  <a:schemeClr val="bg1">
                    <a:lumMod val="95000"/>
                  </a:schemeClr>
                </a:solidFill>
                <a:effectLst/>
                <a:uLnTx/>
                <a:uFillTx/>
                <a:latin typeface="+mn-ea"/>
                <a:ea typeface="+mn-ea"/>
              </a:rPr>
              <a:t>절차</a:t>
            </a:r>
          </a:p>
        </p:txBody>
      </p:sp>
      <p:sp>
        <p:nvSpPr>
          <p:cNvPr id="49" name="Rectangle 93"/>
          <p:cNvSpPr>
            <a:spLocks noChangeArrowheads="1"/>
          </p:cNvSpPr>
          <p:nvPr/>
        </p:nvSpPr>
        <p:spPr bwMode="auto">
          <a:xfrm>
            <a:off x="491708" y="5041808"/>
            <a:ext cx="1938678" cy="646331"/>
          </a:xfrm>
          <a:prstGeom prst="rect">
            <a:avLst/>
          </a:prstGeom>
          <a:noFill/>
          <a:ln w="9525">
            <a:noFill/>
            <a:miter lim="800000"/>
            <a:headEnd/>
            <a:tailEnd/>
          </a:ln>
        </p:spPr>
        <p:txBody>
          <a:bodyPr wrap="square">
            <a:spAutoFit/>
          </a:bodyPr>
          <a:lstStyle/>
          <a:p>
            <a:pPr algn="l"/>
            <a:r>
              <a:rPr lang="en-US" altLang="ko-KR" sz="1200" dirty="0" smtClean="0">
                <a:latin typeface="+mn-ea"/>
                <a:ea typeface="+mn-ea"/>
              </a:rPr>
              <a:t>[ </a:t>
            </a:r>
            <a:r>
              <a:rPr lang="ko-KR" altLang="en-US" sz="1200" dirty="0" smtClean="0">
                <a:latin typeface="+mn-ea"/>
                <a:ea typeface="+mn-ea"/>
              </a:rPr>
              <a:t>이관 </a:t>
            </a:r>
            <a:r>
              <a:rPr lang="ko-KR" altLang="en-US" sz="1200" dirty="0" err="1" smtClean="0">
                <a:latin typeface="+mn-ea"/>
                <a:ea typeface="+mn-ea"/>
              </a:rPr>
              <a:t>요청자</a:t>
            </a:r>
            <a:r>
              <a:rPr lang="ko-KR" altLang="en-US" sz="1200" dirty="0" smtClean="0">
                <a:latin typeface="+mn-ea"/>
                <a:ea typeface="+mn-ea"/>
              </a:rPr>
              <a:t> </a:t>
            </a:r>
            <a:r>
              <a:rPr lang="en-US" altLang="ko-KR" sz="1200" dirty="0" smtClean="0">
                <a:latin typeface="+mn-ea"/>
                <a:ea typeface="+mn-ea"/>
              </a:rPr>
              <a:t>] </a:t>
            </a:r>
          </a:p>
          <a:p>
            <a:pPr algn="l"/>
            <a:r>
              <a:rPr lang="en-US" altLang="ko-KR" sz="1200" dirty="0" smtClean="0">
                <a:latin typeface="+mn-ea"/>
                <a:ea typeface="+mn-ea"/>
              </a:rPr>
              <a:t>- </a:t>
            </a:r>
            <a:r>
              <a:rPr lang="ko-KR" altLang="en-US" sz="1200" dirty="0" err="1" smtClean="0">
                <a:latin typeface="+mn-ea"/>
                <a:ea typeface="+mn-ea"/>
              </a:rPr>
              <a:t>오픈전</a:t>
            </a:r>
            <a:r>
              <a:rPr lang="en-US" altLang="ko-KR" sz="1200" dirty="0" smtClean="0">
                <a:latin typeface="+mn-ea"/>
                <a:ea typeface="+mn-ea"/>
              </a:rPr>
              <a:t>, </a:t>
            </a:r>
            <a:r>
              <a:rPr lang="ko-KR" altLang="en-US" sz="1200" dirty="0" err="1" smtClean="0">
                <a:latin typeface="+mn-ea"/>
                <a:ea typeface="+mn-ea"/>
              </a:rPr>
              <a:t>본이행</a:t>
            </a:r>
            <a:r>
              <a:rPr lang="ko-KR" altLang="en-US" sz="1200" dirty="0" smtClean="0">
                <a:latin typeface="+mn-ea"/>
                <a:ea typeface="+mn-ea"/>
              </a:rPr>
              <a:t> </a:t>
            </a:r>
            <a:r>
              <a:rPr lang="en-US" altLang="ko-KR" sz="1200" dirty="0" smtClean="0">
                <a:latin typeface="+mn-ea"/>
                <a:ea typeface="+mn-ea"/>
              </a:rPr>
              <a:t>: </a:t>
            </a:r>
            <a:r>
              <a:rPr lang="ko-KR" altLang="en-US" sz="1200" dirty="0" smtClean="0">
                <a:latin typeface="+mn-ea"/>
                <a:ea typeface="+mn-ea"/>
              </a:rPr>
              <a:t>개발자</a:t>
            </a:r>
            <a:endParaRPr lang="en-US" altLang="ko-KR" sz="1200" dirty="0" smtClean="0">
              <a:latin typeface="+mn-ea"/>
              <a:ea typeface="+mn-ea"/>
            </a:endParaRPr>
          </a:p>
          <a:p>
            <a:pPr algn="l"/>
            <a:r>
              <a:rPr lang="en-US" altLang="ko-KR" sz="1200" dirty="0" smtClean="0">
                <a:latin typeface="+mn-ea"/>
                <a:ea typeface="+mn-ea"/>
              </a:rPr>
              <a:t>- </a:t>
            </a:r>
            <a:r>
              <a:rPr lang="ko-KR" altLang="en-US" sz="1200" dirty="0" smtClean="0">
                <a:latin typeface="+mn-ea"/>
                <a:ea typeface="+mn-ea"/>
              </a:rPr>
              <a:t>오픈 후 </a:t>
            </a:r>
            <a:r>
              <a:rPr lang="en-US" altLang="ko-KR" sz="1200" dirty="0" smtClean="0">
                <a:latin typeface="+mn-ea"/>
                <a:ea typeface="+mn-ea"/>
              </a:rPr>
              <a:t>: </a:t>
            </a:r>
            <a:r>
              <a:rPr lang="ko-KR" altLang="en-US" sz="1200" dirty="0" smtClean="0">
                <a:latin typeface="+mn-ea"/>
                <a:ea typeface="+mn-ea"/>
              </a:rPr>
              <a:t>운영자</a:t>
            </a:r>
            <a:endParaRPr lang="en-US" altLang="ko-KR" sz="1200" dirty="0">
              <a:latin typeface="+mn-ea"/>
              <a:ea typeface="+mn-ea"/>
            </a:endParaRPr>
          </a:p>
        </p:txBody>
      </p:sp>
      <p:sp>
        <p:nvSpPr>
          <p:cNvPr id="50" name="Rectangle 93"/>
          <p:cNvSpPr>
            <a:spLocks noChangeArrowheads="1"/>
          </p:cNvSpPr>
          <p:nvPr/>
        </p:nvSpPr>
        <p:spPr bwMode="auto">
          <a:xfrm>
            <a:off x="491708" y="3044249"/>
            <a:ext cx="2547304" cy="646331"/>
          </a:xfrm>
          <a:prstGeom prst="rect">
            <a:avLst/>
          </a:prstGeom>
          <a:noFill/>
          <a:ln w="9525">
            <a:noFill/>
            <a:miter lim="800000"/>
            <a:headEnd/>
            <a:tailEnd/>
          </a:ln>
        </p:spPr>
        <p:txBody>
          <a:bodyPr wrap="square">
            <a:spAutoFit/>
          </a:bodyPr>
          <a:lstStyle/>
          <a:p>
            <a:pPr algn="l"/>
            <a:r>
              <a:rPr lang="en-US" altLang="ko-KR" sz="1200" dirty="0" smtClean="0">
                <a:latin typeface="+mn-ea"/>
                <a:ea typeface="+mn-ea"/>
              </a:rPr>
              <a:t>[ </a:t>
            </a:r>
            <a:r>
              <a:rPr lang="ko-KR" altLang="en-US" sz="1200" dirty="0" smtClean="0">
                <a:latin typeface="+mn-ea"/>
                <a:ea typeface="+mn-ea"/>
              </a:rPr>
              <a:t>이관 </a:t>
            </a:r>
            <a:r>
              <a:rPr lang="ko-KR" altLang="en-US" sz="1200" dirty="0" err="1" smtClean="0">
                <a:latin typeface="+mn-ea"/>
                <a:ea typeface="+mn-ea"/>
              </a:rPr>
              <a:t>요청자</a:t>
            </a:r>
            <a:r>
              <a:rPr lang="ko-KR" altLang="en-US" sz="1200" dirty="0" smtClean="0">
                <a:latin typeface="+mn-ea"/>
                <a:ea typeface="+mn-ea"/>
              </a:rPr>
              <a:t> </a:t>
            </a:r>
            <a:r>
              <a:rPr lang="en-US" altLang="ko-KR" sz="1200" dirty="0" smtClean="0">
                <a:latin typeface="+mn-ea"/>
                <a:ea typeface="+mn-ea"/>
              </a:rPr>
              <a:t>] </a:t>
            </a:r>
          </a:p>
          <a:p>
            <a:pPr algn="l"/>
            <a:r>
              <a:rPr lang="en-US" altLang="ko-KR" sz="1200" dirty="0" smtClean="0">
                <a:latin typeface="+mn-ea"/>
                <a:ea typeface="+mn-ea"/>
              </a:rPr>
              <a:t>- </a:t>
            </a:r>
            <a:r>
              <a:rPr lang="ko-KR" altLang="en-US" sz="1200" dirty="0" err="1" smtClean="0">
                <a:latin typeface="+mn-ea"/>
                <a:ea typeface="+mn-ea"/>
              </a:rPr>
              <a:t>오픈전</a:t>
            </a:r>
            <a:r>
              <a:rPr lang="en-US" altLang="ko-KR" sz="1200" dirty="0" smtClean="0">
                <a:latin typeface="+mn-ea"/>
                <a:ea typeface="+mn-ea"/>
              </a:rPr>
              <a:t>, </a:t>
            </a:r>
            <a:r>
              <a:rPr lang="ko-KR" altLang="en-US" sz="1200" dirty="0" err="1" smtClean="0">
                <a:latin typeface="+mn-ea"/>
                <a:ea typeface="+mn-ea"/>
              </a:rPr>
              <a:t>본이행</a:t>
            </a:r>
            <a:r>
              <a:rPr lang="ko-KR" altLang="en-US" sz="1200" dirty="0" smtClean="0">
                <a:latin typeface="+mn-ea"/>
                <a:ea typeface="+mn-ea"/>
              </a:rPr>
              <a:t> </a:t>
            </a:r>
            <a:r>
              <a:rPr lang="en-US" altLang="ko-KR" sz="1200" dirty="0" smtClean="0">
                <a:latin typeface="+mn-ea"/>
                <a:ea typeface="+mn-ea"/>
              </a:rPr>
              <a:t>: SI </a:t>
            </a:r>
            <a:r>
              <a:rPr lang="ko-KR" altLang="en-US" sz="1200" dirty="0" smtClean="0">
                <a:latin typeface="+mn-ea"/>
                <a:ea typeface="+mn-ea"/>
              </a:rPr>
              <a:t>개발자</a:t>
            </a:r>
            <a:endParaRPr lang="en-US" altLang="ko-KR" sz="1200" dirty="0" smtClean="0">
              <a:latin typeface="+mn-ea"/>
              <a:ea typeface="+mn-ea"/>
            </a:endParaRPr>
          </a:p>
          <a:p>
            <a:pPr algn="l"/>
            <a:r>
              <a:rPr lang="en-US" altLang="ko-KR" sz="1200" dirty="0" smtClean="0">
                <a:latin typeface="+mn-ea"/>
                <a:ea typeface="+mn-ea"/>
              </a:rPr>
              <a:t>- </a:t>
            </a:r>
            <a:r>
              <a:rPr lang="ko-KR" altLang="en-US" sz="1200" dirty="0" smtClean="0">
                <a:latin typeface="+mn-ea"/>
                <a:ea typeface="+mn-ea"/>
              </a:rPr>
              <a:t>오픈 후 </a:t>
            </a:r>
            <a:r>
              <a:rPr lang="en-US" altLang="ko-KR" sz="1200" dirty="0" smtClean="0">
                <a:latin typeface="+mn-ea"/>
                <a:ea typeface="+mn-ea"/>
              </a:rPr>
              <a:t>: </a:t>
            </a:r>
            <a:r>
              <a:rPr lang="ko-KR" altLang="en-US" sz="1200" dirty="0" smtClean="0">
                <a:latin typeface="+mn-ea"/>
                <a:ea typeface="+mn-ea"/>
              </a:rPr>
              <a:t>운영자</a:t>
            </a:r>
            <a:endParaRPr lang="en-US" altLang="ko-KR" sz="1200" dirty="0">
              <a:latin typeface="+mn-ea"/>
              <a:ea typeface="+mn-ea"/>
            </a:endParaRPr>
          </a:p>
        </p:txBody>
      </p:sp>
    </p:spTree>
    <p:extLst>
      <p:ext uri="{BB962C8B-B14F-4D97-AF65-F5344CB8AC3E}">
        <p14:creationId xmlns:p14="http://schemas.microsoft.com/office/powerpoint/2010/main" val="4036741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제목 3"/>
          <p:cNvSpPr txBox="1">
            <a:spLocks/>
          </p:cNvSpPr>
          <p:nvPr/>
        </p:nvSpPr>
        <p:spPr>
          <a:xfrm>
            <a:off x="334952" y="453093"/>
            <a:ext cx="8516033" cy="461665"/>
          </a:xfrm>
          <a:prstGeom prst="rect">
            <a:avLst/>
          </a:prstGeom>
        </p:spPr>
        <p:txBody>
          <a:bodyPr/>
          <a:lstStyle>
            <a:lvl1pPr algn="l" defTabSz="844083" rtl="0" eaLnBrk="1" latinLnBrk="1" hangingPunct="1">
              <a:spcBef>
                <a:spcPct val="0"/>
              </a:spcBef>
              <a:buNone/>
              <a:defRPr lang="ko-KR" altLang="en-US" sz="2000" b="1" kern="1200" dirty="0">
                <a:solidFill>
                  <a:schemeClr val="tx1">
                    <a:lumMod val="85000"/>
                    <a:lumOff val="15000"/>
                  </a:schemeClr>
                </a:solidFill>
                <a:latin typeface="+mn-ea"/>
                <a:ea typeface="+mn-ea"/>
                <a:cs typeface="Arial" pitchFamily="34" charset="0"/>
              </a:defRPr>
            </a:lvl1pPr>
          </a:lstStyle>
          <a:p>
            <a:r>
              <a:rPr lang="en-US" altLang="ko-KR" sz="2400" dirty="0" smtClean="0">
                <a:solidFill>
                  <a:schemeClr val="tx1">
                    <a:lumMod val="65000"/>
                    <a:lumOff val="35000"/>
                  </a:schemeClr>
                </a:solidFill>
              </a:rPr>
              <a:t>5.5. </a:t>
            </a:r>
            <a:r>
              <a:rPr lang="ko-KR" altLang="en-US" sz="2400" dirty="0" smtClean="0">
                <a:solidFill>
                  <a:schemeClr val="tx1">
                    <a:lumMod val="65000"/>
                    <a:lumOff val="35000"/>
                  </a:schemeClr>
                </a:solidFill>
              </a:rPr>
              <a:t>시스템</a:t>
            </a:r>
            <a:r>
              <a:rPr lang="en-US" altLang="ko-KR" sz="2400" dirty="0" smtClean="0">
                <a:solidFill>
                  <a:schemeClr val="tx1">
                    <a:lumMod val="65000"/>
                    <a:lumOff val="35000"/>
                  </a:schemeClr>
                </a:solidFill>
              </a:rPr>
              <a:t> </a:t>
            </a:r>
            <a:r>
              <a:rPr lang="ko-KR" altLang="en-US" sz="2400" dirty="0" smtClean="0">
                <a:solidFill>
                  <a:schemeClr val="tx1">
                    <a:lumMod val="65000"/>
                    <a:lumOff val="35000"/>
                  </a:schemeClr>
                </a:solidFill>
              </a:rPr>
              <a:t>모니터링 방안</a:t>
            </a:r>
            <a:endParaRPr lang="ko-KR" altLang="en-US" sz="1800" dirty="0">
              <a:solidFill>
                <a:schemeClr val="tx1">
                  <a:lumMod val="65000"/>
                  <a:lumOff val="35000"/>
                </a:schemeClr>
              </a:solidFill>
            </a:endParaRPr>
          </a:p>
        </p:txBody>
      </p:sp>
      <p:graphicFrame>
        <p:nvGraphicFramePr>
          <p:cNvPr id="51" name="Group 353"/>
          <p:cNvGraphicFramePr>
            <a:graphicFrameLocks noGrp="1"/>
          </p:cNvGraphicFramePr>
          <p:nvPr>
            <p:extLst>
              <p:ext uri="{D42A27DB-BD31-4B8C-83A1-F6EECF244321}">
                <p14:modId xmlns:p14="http://schemas.microsoft.com/office/powerpoint/2010/main" val="157526498"/>
              </p:ext>
            </p:extLst>
          </p:nvPr>
        </p:nvGraphicFramePr>
        <p:xfrm>
          <a:off x="415925" y="1341054"/>
          <a:ext cx="9070976" cy="479280"/>
        </p:xfrm>
        <a:graphic>
          <a:graphicData uri="http://schemas.openxmlformats.org/drawingml/2006/table">
            <a:tbl>
              <a:tblPr/>
              <a:tblGrid>
                <a:gridCol w="1089477"/>
                <a:gridCol w="3446011"/>
                <a:gridCol w="1163069"/>
                <a:gridCol w="3372419"/>
              </a:tblGrid>
              <a:tr h="231775">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en-US" altLang="ko-KR" sz="1100" b="1" i="0" u="none" strike="noStrike" cap="none" normalizeH="0" baseline="0" dirty="0" smtClean="0">
                          <a:ln>
                            <a:noFill/>
                          </a:ln>
                          <a:solidFill>
                            <a:schemeClr val="tx1"/>
                          </a:solidFill>
                          <a:effectLst/>
                          <a:latin typeface="+mn-ea"/>
                          <a:ea typeface="+mn-ea"/>
                        </a:rPr>
                        <a:t>Task </a:t>
                      </a:r>
                      <a:r>
                        <a:rPr kumimoji="1" lang="ko-KR" altLang="en-US" sz="1100" b="1" i="0" u="none" strike="noStrike" cap="none" normalizeH="0" baseline="0" dirty="0" smtClean="0">
                          <a:ln>
                            <a:noFill/>
                          </a:ln>
                          <a:solidFill>
                            <a:schemeClr val="tx1"/>
                          </a:solidFill>
                          <a:effectLst/>
                          <a:latin typeface="+mn-ea"/>
                          <a:ea typeface="+mn-ea"/>
                        </a:rPr>
                        <a:t>명</a:t>
                      </a:r>
                      <a:r>
                        <a:rPr kumimoji="1" lang="en-US" altLang="ko-KR" sz="1100" b="1" i="0" u="none" strike="noStrike" cap="none" normalizeH="0" baseline="0" dirty="0" smtClean="0">
                          <a:ln>
                            <a:noFill/>
                          </a:ln>
                          <a:solidFill>
                            <a:schemeClr val="tx1"/>
                          </a:solidFill>
                          <a:effectLst/>
                          <a:latin typeface="+mn-ea"/>
                          <a:ea typeface="+mn-ea"/>
                        </a:rPr>
                        <a:t>(</a:t>
                      </a:r>
                      <a:r>
                        <a:rPr kumimoji="1" lang="ko-KR" altLang="en-US" sz="1100" b="1" i="0" u="none" strike="noStrike" cap="none" normalizeH="0" baseline="0" dirty="0" smtClean="0">
                          <a:ln>
                            <a:noFill/>
                          </a:ln>
                          <a:solidFill>
                            <a:schemeClr val="tx1"/>
                          </a:solidFill>
                          <a:effectLst/>
                          <a:latin typeface="+mn-ea"/>
                          <a:ea typeface="+mn-ea"/>
                        </a:rPr>
                        <a:t>코드</a:t>
                      </a:r>
                      <a:r>
                        <a:rPr kumimoji="1" lang="en-US" altLang="ko-KR" sz="1100" b="1" i="0" u="none" strike="noStrike" cap="none" normalizeH="0" baseline="0" dirty="0" smtClean="0">
                          <a:ln>
                            <a:noFill/>
                          </a:ln>
                          <a:solidFill>
                            <a:schemeClr val="tx1"/>
                          </a:solidFill>
                          <a:effectLst/>
                          <a:latin typeface="+mn-ea"/>
                          <a:ea typeface="+mn-ea"/>
                        </a:rPr>
                        <a:t>)</a:t>
                      </a:r>
                      <a:endParaRPr kumimoji="1" lang="ko-KR" altLang="en-US" sz="1100" b="1" i="0" u="none" strike="noStrike" cap="none" normalizeH="0" baseline="0" dirty="0" smtClean="0">
                        <a:ln>
                          <a:noFill/>
                        </a:ln>
                        <a:solidFill>
                          <a:schemeClr val="tx1"/>
                        </a:solidFill>
                        <a:effectLst/>
                        <a:latin typeface="+mn-ea"/>
                        <a:ea typeface="+mn-ea"/>
                      </a:endParaRP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ko-KR" altLang="en-US" sz="1100" b="0" i="0" u="none" strike="noStrike" cap="none" normalizeH="0" baseline="0" dirty="0" smtClean="0">
                          <a:ln>
                            <a:noFill/>
                          </a:ln>
                          <a:solidFill>
                            <a:schemeClr val="tx1"/>
                          </a:solidFill>
                          <a:effectLst/>
                          <a:latin typeface="+mn-ea"/>
                          <a:ea typeface="+mn-ea"/>
                        </a:rPr>
                        <a:t>시스템 모니터링 환경 점검</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en-US" altLang="ko-KR" sz="1100" b="1" i="0" u="none" strike="noStrike" cap="none" normalizeH="0" baseline="0" dirty="0" smtClean="0">
                          <a:ln>
                            <a:noFill/>
                          </a:ln>
                          <a:solidFill>
                            <a:schemeClr val="tx1"/>
                          </a:solidFill>
                          <a:effectLst/>
                          <a:latin typeface="+mn-ea"/>
                          <a:ea typeface="+mn-ea"/>
                        </a:rPr>
                        <a:t>Task </a:t>
                      </a:r>
                      <a:r>
                        <a:rPr kumimoji="1" lang="ko-KR" altLang="en-US" sz="1100" b="1" i="0" u="none" strike="noStrike" cap="none" normalizeH="0" baseline="0" dirty="0" smtClean="0">
                          <a:ln>
                            <a:noFill/>
                          </a:ln>
                          <a:solidFill>
                            <a:schemeClr val="tx1"/>
                          </a:solidFill>
                          <a:effectLst/>
                          <a:latin typeface="+mn-ea"/>
                          <a:ea typeface="+mn-ea"/>
                        </a:rPr>
                        <a:t>정의</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ko-KR" altLang="en-US" sz="1100" b="0" i="0" u="none" strike="noStrike" cap="none" normalizeH="0" baseline="0" dirty="0" smtClean="0">
                          <a:ln>
                            <a:noFill/>
                          </a:ln>
                          <a:solidFill>
                            <a:schemeClr val="tx1"/>
                          </a:solidFill>
                          <a:effectLst/>
                          <a:latin typeface="+mn-ea"/>
                          <a:ea typeface="+mn-ea"/>
                        </a:rPr>
                        <a:t>시스템 모니터링 환경 구성 및 방안 수립</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33363">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ko-KR" altLang="en-US" sz="1100" b="1" i="0" u="none" strike="noStrike" cap="none" normalizeH="0" baseline="0" dirty="0" smtClean="0">
                          <a:ln>
                            <a:noFill/>
                          </a:ln>
                          <a:solidFill>
                            <a:schemeClr val="tx1"/>
                          </a:solidFill>
                          <a:effectLst/>
                          <a:latin typeface="+mn-ea"/>
                          <a:ea typeface="+mn-ea"/>
                        </a:rPr>
                        <a:t>작업 일자</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en-US" altLang="ko-KR" sz="1100" b="0" i="0" u="none" strike="noStrike" cap="none" normalizeH="0" baseline="0" dirty="0" smtClean="0">
                          <a:ln>
                            <a:noFill/>
                          </a:ln>
                          <a:solidFill>
                            <a:schemeClr val="tx1"/>
                          </a:solidFill>
                          <a:effectLst/>
                          <a:latin typeface="+mn-ea"/>
                          <a:ea typeface="+mn-ea"/>
                        </a:rPr>
                        <a:t>7/3 ~ 7/7 </a:t>
                      </a:r>
                      <a:endParaRPr kumimoji="1" lang="ko-KR" altLang="en-US" sz="1100" b="0" i="0" u="none" strike="noStrike" cap="none" normalizeH="0" baseline="0" dirty="0" smtClean="0">
                        <a:ln>
                          <a:noFill/>
                        </a:ln>
                        <a:solidFill>
                          <a:schemeClr val="tx1"/>
                        </a:solidFill>
                        <a:effectLst/>
                        <a:latin typeface="+mn-ea"/>
                        <a:ea typeface="+mn-ea"/>
                      </a:endParaRP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ko-KR" altLang="en-US" sz="1100" b="1" i="0" u="none" strike="noStrike" cap="none" normalizeH="0" baseline="0" dirty="0" smtClean="0">
                          <a:ln>
                            <a:noFill/>
                          </a:ln>
                          <a:solidFill>
                            <a:schemeClr val="tx1"/>
                          </a:solidFill>
                          <a:effectLst/>
                          <a:latin typeface="+mn-ea"/>
                          <a:ea typeface="+mn-ea"/>
                        </a:rPr>
                        <a:t>수행 시점</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ko-KR" altLang="en-US" sz="1100" b="0" i="0" u="none" strike="noStrike" cap="none" normalizeH="0" baseline="0" dirty="0" smtClean="0">
                          <a:ln>
                            <a:noFill/>
                          </a:ln>
                          <a:solidFill>
                            <a:schemeClr val="tx1"/>
                          </a:solidFill>
                          <a:effectLst/>
                          <a:latin typeface="+mn-ea"/>
                          <a:ea typeface="+mn-ea"/>
                        </a:rPr>
                        <a:t>사전 작업 및 이행 당일 모니터링 수행</a:t>
                      </a:r>
                      <a:endParaRPr kumimoji="1" lang="en-US" altLang="ko-KR" sz="1100" b="0" i="0" u="none" strike="noStrike" cap="none" normalizeH="0" baseline="0" dirty="0" smtClean="0">
                        <a:ln>
                          <a:noFill/>
                        </a:ln>
                        <a:solidFill>
                          <a:schemeClr val="tx1"/>
                        </a:solidFill>
                        <a:effectLst/>
                        <a:latin typeface="+mn-ea"/>
                        <a:ea typeface="+mn-ea"/>
                      </a:endParaRP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 name="TextBox 51"/>
          <p:cNvSpPr txBox="1"/>
          <p:nvPr/>
        </p:nvSpPr>
        <p:spPr>
          <a:xfrm>
            <a:off x="416496" y="980728"/>
            <a:ext cx="6953393" cy="338554"/>
          </a:xfrm>
          <a:prstGeom prst="rect">
            <a:avLst/>
          </a:prstGeom>
          <a:noFill/>
        </p:spPr>
        <p:txBody>
          <a:bodyPr wrap="square" rtlCol="0">
            <a:spAutoFit/>
          </a:bodyPr>
          <a:lstStyle/>
          <a:p>
            <a:r>
              <a:rPr lang="ko-KR" altLang="en-US" sz="1600" b="1" dirty="0" smtClean="0">
                <a:solidFill>
                  <a:prstClr val="black">
                    <a:lumMod val="65000"/>
                    <a:lumOff val="35000"/>
                  </a:prstClr>
                </a:solidFill>
                <a:latin typeface="+mn-ea"/>
                <a:ea typeface="+mn-ea"/>
              </a:rPr>
              <a:t>개요</a:t>
            </a:r>
            <a:endParaRPr lang="ko-KR" altLang="en-US" sz="1600" b="1" dirty="0">
              <a:solidFill>
                <a:prstClr val="black">
                  <a:lumMod val="65000"/>
                  <a:lumOff val="35000"/>
                </a:prstClr>
              </a:solidFill>
              <a:latin typeface="+mn-ea"/>
              <a:ea typeface="+mn-ea"/>
            </a:endParaRPr>
          </a:p>
        </p:txBody>
      </p:sp>
      <p:graphicFrame>
        <p:nvGraphicFramePr>
          <p:cNvPr id="73" name="Group 353"/>
          <p:cNvGraphicFramePr>
            <a:graphicFrameLocks noGrp="1"/>
          </p:cNvGraphicFramePr>
          <p:nvPr>
            <p:extLst>
              <p:ext uri="{D42A27DB-BD31-4B8C-83A1-F6EECF244321}">
                <p14:modId xmlns:p14="http://schemas.microsoft.com/office/powerpoint/2010/main" val="3234506968"/>
              </p:ext>
            </p:extLst>
          </p:nvPr>
        </p:nvGraphicFramePr>
        <p:xfrm>
          <a:off x="415925" y="5627380"/>
          <a:ext cx="9070976" cy="321900"/>
        </p:xfrm>
        <a:graphic>
          <a:graphicData uri="http://schemas.openxmlformats.org/drawingml/2006/table">
            <a:tbl>
              <a:tblPr/>
              <a:tblGrid>
                <a:gridCol w="1089477"/>
                <a:gridCol w="3735630"/>
                <a:gridCol w="873450"/>
                <a:gridCol w="3372419"/>
              </a:tblGrid>
              <a:tr h="321900">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en-US" altLang="ko-KR" sz="1100" b="1" i="0" u="none" strike="noStrike" cap="none" normalizeH="0" baseline="0" dirty="0" smtClean="0">
                          <a:ln>
                            <a:noFill/>
                          </a:ln>
                          <a:solidFill>
                            <a:schemeClr val="tx1"/>
                          </a:solidFill>
                          <a:effectLst/>
                          <a:latin typeface="+mn-ea"/>
                          <a:ea typeface="+mn-ea"/>
                        </a:rPr>
                        <a:t>SI </a:t>
                      </a:r>
                      <a:r>
                        <a:rPr kumimoji="1" lang="ko-KR" altLang="en-US" sz="1100" b="1" i="0" u="none" strike="noStrike" cap="none" normalizeH="0" baseline="0" dirty="0" smtClean="0">
                          <a:ln>
                            <a:noFill/>
                          </a:ln>
                          <a:solidFill>
                            <a:schemeClr val="tx1"/>
                          </a:solidFill>
                          <a:effectLst/>
                          <a:latin typeface="+mn-ea"/>
                          <a:ea typeface="+mn-ea"/>
                        </a:rPr>
                        <a:t>담당자</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ko-KR" altLang="en-US" sz="1100" b="0" i="0" u="none" strike="noStrike" cap="none" normalizeH="0" baseline="0" dirty="0" smtClean="0">
                          <a:ln>
                            <a:noFill/>
                          </a:ln>
                          <a:solidFill>
                            <a:schemeClr val="tx1"/>
                          </a:solidFill>
                          <a:effectLst/>
                          <a:latin typeface="+mn-ea"/>
                          <a:ea typeface="+mn-ea"/>
                        </a:rPr>
                        <a:t>김종성 선임</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00000"/>
                        </a:lnSpc>
                        <a:spcBef>
                          <a:spcPct val="20000"/>
                        </a:spcBef>
                        <a:spcAft>
                          <a:spcPct val="0"/>
                        </a:spcAft>
                        <a:buClr>
                          <a:srgbClr val="000000"/>
                        </a:buClr>
                        <a:buSzPct val="100000"/>
                        <a:buFont typeface="Arial" charset="0"/>
                        <a:buNone/>
                        <a:tabLst/>
                      </a:pPr>
                      <a:r>
                        <a:rPr kumimoji="1" lang="en-US" altLang="ko-KR" sz="1100" b="1" i="0" u="none" strike="noStrike" cap="none" normalizeH="0" baseline="0" dirty="0" smtClean="0">
                          <a:ln>
                            <a:noFill/>
                          </a:ln>
                          <a:solidFill>
                            <a:schemeClr val="tx1"/>
                          </a:solidFill>
                          <a:effectLst/>
                          <a:latin typeface="+mn-ea"/>
                          <a:ea typeface="+mn-ea"/>
                        </a:rPr>
                        <a:t>CI/PI </a:t>
                      </a:r>
                      <a:r>
                        <a:rPr kumimoji="1" lang="ko-KR" altLang="en-US" sz="1100" b="1" i="0" u="none" strike="noStrike" cap="none" normalizeH="0" baseline="0" dirty="0" smtClean="0">
                          <a:ln>
                            <a:noFill/>
                          </a:ln>
                          <a:solidFill>
                            <a:schemeClr val="tx1"/>
                          </a:solidFill>
                          <a:effectLst/>
                          <a:latin typeface="+mn-ea"/>
                          <a:ea typeface="+mn-ea"/>
                        </a:rPr>
                        <a:t>담당자</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1" hangingPunct="0">
                        <a:lnSpc>
                          <a:spcPct val="100000"/>
                        </a:lnSpc>
                        <a:spcBef>
                          <a:spcPct val="20000"/>
                        </a:spcBef>
                        <a:spcAft>
                          <a:spcPct val="0"/>
                        </a:spcAft>
                        <a:buClr>
                          <a:srgbClr val="000000"/>
                        </a:buClr>
                        <a:buSzPct val="100000"/>
                        <a:buFont typeface="Arial" charset="0"/>
                        <a:buNone/>
                        <a:tabLst/>
                        <a:defRPr/>
                      </a:pPr>
                      <a:r>
                        <a:rPr kumimoji="1" lang="ko-KR" altLang="en-US" sz="1100" b="0" i="0" u="none" strike="noStrike" cap="none" normalizeH="0" baseline="0" dirty="0" smtClean="0">
                          <a:ln>
                            <a:noFill/>
                          </a:ln>
                          <a:solidFill>
                            <a:schemeClr val="tx1"/>
                          </a:solidFill>
                          <a:effectLst/>
                          <a:latin typeface="+mn-ea"/>
                          <a:ea typeface="+mn-ea"/>
                        </a:rPr>
                        <a:t>박찬익 선임</a:t>
                      </a:r>
                    </a:p>
                  </a:txBody>
                  <a:tcPr marL="36000" marR="3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8" name="Text Box 2"/>
          <p:cNvSpPr txBox="1">
            <a:spLocks noChangeArrowheads="1"/>
          </p:cNvSpPr>
          <p:nvPr/>
        </p:nvSpPr>
        <p:spPr bwMode="auto">
          <a:xfrm>
            <a:off x="413695" y="1842106"/>
            <a:ext cx="9163120" cy="682238"/>
          </a:xfrm>
          <a:prstGeom prst="rect">
            <a:avLst/>
          </a:prstGeom>
          <a:noFill/>
          <a:ln w="9525">
            <a:noFill/>
            <a:miter lim="800000"/>
            <a:headEnd/>
            <a:tailEnd/>
          </a:ln>
        </p:spPr>
        <p:txBody>
          <a:bodyPr wrap="square">
            <a:spAutoFit/>
          </a:bodyPr>
          <a:lstStyle/>
          <a:p>
            <a:pPr marL="271463" indent="-271463" latinLnBrk="0">
              <a:lnSpc>
                <a:spcPts val="2300"/>
              </a:lnSpc>
            </a:pPr>
            <a:r>
              <a:rPr lang="ko-KR" altLang="en-US" sz="1600" b="1" dirty="0" smtClean="0">
                <a:solidFill>
                  <a:srgbClr val="000000"/>
                </a:solidFill>
                <a:ea typeface="맑은 고딕" pitchFamily="50" charset="-127"/>
              </a:rPr>
              <a:t>□ </a:t>
            </a:r>
            <a:r>
              <a:rPr lang="ko-KR" altLang="en-US" sz="1600" b="1" dirty="0">
                <a:solidFill>
                  <a:srgbClr val="000000"/>
                </a:solidFill>
                <a:ea typeface="맑은 고딕" pitchFamily="50" charset="-127"/>
              </a:rPr>
              <a:t>본 </a:t>
            </a:r>
            <a:r>
              <a:rPr lang="ko-KR" altLang="en-US" sz="1600" b="1" dirty="0" smtClean="0">
                <a:solidFill>
                  <a:srgbClr val="000000"/>
                </a:solidFill>
                <a:ea typeface="맑은 고딕" pitchFamily="50" charset="-127"/>
              </a:rPr>
              <a:t>이행 기간에는 센터에서 제공하는 시스</a:t>
            </a:r>
            <a:r>
              <a:rPr lang="ko-KR" altLang="en-US" sz="1600" b="1" dirty="0">
                <a:solidFill>
                  <a:srgbClr val="000000"/>
                </a:solidFill>
                <a:ea typeface="맑은 고딕" pitchFamily="50" charset="-127"/>
              </a:rPr>
              <a:t>템 </a:t>
            </a:r>
            <a:r>
              <a:rPr lang="ko-KR" altLang="en-US" sz="1600" b="1" dirty="0" smtClean="0">
                <a:solidFill>
                  <a:srgbClr val="000000"/>
                </a:solidFill>
                <a:ea typeface="맑은 고딕" pitchFamily="50" charset="-127"/>
              </a:rPr>
              <a:t>모니터링 툴</a:t>
            </a:r>
            <a:r>
              <a:rPr lang="en-US" altLang="ko-KR" sz="1600" b="1" dirty="0" smtClean="0">
                <a:solidFill>
                  <a:srgbClr val="000000"/>
                </a:solidFill>
                <a:ea typeface="맑은 고딕" pitchFamily="50" charset="-127"/>
              </a:rPr>
              <a:t>(On Tune)</a:t>
            </a:r>
            <a:r>
              <a:rPr lang="ko-KR" altLang="en-US" sz="1600" b="1" dirty="0" smtClean="0">
                <a:solidFill>
                  <a:srgbClr val="000000"/>
                </a:solidFill>
                <a:ea typeface="맑은 고딕" pitchFamily="50" charset="-127"/>
              </a:rPr>
              <a:t>과 </a:t>
            </a:r>
            <a:r>
              <a:rPr lang="en-US" altLang="ko-KR" sz="1600" b="1" dirty="0" err="1" smtClean="0">
                <a:solidFill>
                  <a:srgbClr val="000000"/>
                </a:solidFill>
                <a:ea typeface="맑은 고딕" pitchFamily="50" charset="-127"/>
              </a:rPr>
              <a:t>PoC</a:t>
            </a:r>
            <a:r>
              <a:rPr lang="ko-KR" altLang="en-US" sz="1600" b="1" dirty="0">
                <a:solidFill>
                  <a:srgbClr val="000000"/>
                </a:solidFill>
                <a:ea typeface="맑은 고딕" pitchFamily="50" charset="-127"/>
              </a:rPr>
              <a:t>를 </a:t>
            </a:r>
            <a:r>
              <a:rPr lang="ko-KR" altLang="en-US" sz="1600" b="1" dirty="0" smtClean="0">
                <a:solidFill>
                  <a:srgbClr val="000000"/>
                </a:solidFill>
                <a:ea typeface="맑은 고딕" pitchFamily="50" charset="-127"/>
              </a:rPr>
              <a:t>위해 설치 한 모니터링 툴</a:t>
            </a:r>
            <a:r>
              <a:rPr lang="en-US" altLang="ko-KR" sz="1600" b="1" dirty="0" smtClean="0">
                <a:solidFill>
                  <a:srgbClr val="000000"/>
                </a:solidFill>
                <a:ea typeface="맑은 고딕" pitchFamily="50" charset="-127"/>
              </a:rPr>
              <a:t>(Jennifer, Sherpa)</a:t>
            </a:r>
            <a:r>
              <a:rPr lang="ko-KR" altLang="en-US" sz="1600" b="1" dirty="0" smtClean="0">
                <a:solidFill>
                  <a:srgbClr val="000000"/>
                </a:solidFill>
                <a:ea typeface="맑은 고딕" pitchFamily="50" charset="-127"/>
              </a:rPr>
              <a:t>을 활용 하여 시스템 상태 및 부하 상황 등 점검에</a:t>
            </a:r>
            <a:r>
              <a:rPr lang="en-US" altLang="ko-KR" sz="1600" b="1" dirty="0" smtClean="0">
                <a:solidFill>
                  <a:srgbClr val="000000"/>
                </a:solidFill>
                <a:ea typeface="맑은 고딕" pitchFamily="50" charset="-127"/>
              </a:rPr>
              <a:t> </a:t>
            </a:r>
            <a:r>
              <a:rPr lang="ko-KR" altLang="en-US" sz="1600" b="1" dirty="0" smtClean="0">
                <a:solidFill>
                  <a:srgbClr val="000000"/>
                </a:solidFill>
                <a:ea typeface="맑은 고딕" pitchFamily="50" charset="-127"/>
              </a:rPr>
              <a:t>활용</a:t>
            </a:r>
            <a:endParaRPr lang="en-US" altLang="ko-KR" sz="1500" dirty="0" smtClean="0">
              <a:solidFill>
                <a:srgbClr val="000000"/>
              </a:solidFill>
              <a:latin typeface="맑은 고딕" pitchFamily="50" charset="-127"/>
              <a:ea typeface="맑은 고딕" pitchFamily="50" charset="-127"/>
            </a:endParaRPr>
          </a:p>
        </p:txBody>
      </p:sp>
      <p:sp>
        <p:nvSpPr>
          <p:cNvPr id="90" name="TextBox 89"/>
          <p:cNvSpPr txBox="1"/>
          <p:nvPr/>
        </p:nvSpPr>
        <p:spPr>
          <a:xfrm>
            <a:off x="416496" y="2514382"/>
            <a:ext cx="6953393" cy="338554"/>
          </a:xfrm>
          <a:prstGeom prst="rect">
            <a:avLst/>
          </a:prstGeom>
          <a:noFill/>
        </p:spPr>
        <p:txBody>
          <a:bodyPr wrap="square" rtlCol="0">
            <a:spAutoFit/>
          </a:bodyPr>
          <a:lstStyle/>
          <a:p>
            <a:r>
              <a:rPr lang="ko-KR" altLang="en-US" sz="1600" b="1" dirty="0" smtClean="0">
                <a:solidFill>
                  <a:prstClr val="black">
                    <a:lumMod val="65000"/>
                    <a:lumOff val="35000"/>
                  </a:prstClr>
                </a:solidFill>
                <a:latin typeface="+mn-ea"/>
                <a:ea typeface="+mn-ea"/>
              </a:rPr>
              <a:t>작업 절차 </a:t>
            </a:r>
            <a:r>
              <a:rPr lang="ko-KR" altLang="en-US" sz="1600" b="1" dirty="0">
                <a:solidFill>
                  <a:prstClr val="black">
                    <a:lumMod val="65000"/>
                    <a:lumOff val="35000"/>
                  </a:prstClr>
                </a:solidFill>
                <a:latin typeface="+mn-ea"/>
                <a:ea typeface="+mn-ea"/>
              </a:rPr>
              <a:t>및</a:t>
            </a:r>
            <a:r>
              <a:rPr lang="en-US" altLang="ko-KR" sz="1600" b="1" dirty="0" smtClean="0">
                <a:solidFill>
                  <a:prstClr val="black">
                    <a:lumMod val="65000"/>
                    <a:lumOff val="35000"/>
                  </a:prstClr>
                </a:solidFill>
                <a:latin typeface="+mn-ea"/>
                <a:ea typeface="+mn-ea"/>
              </a:rPr>
              <a:t> </a:t>
            </a:r>
            <a:r>
              <a:rPr lang="ko-KR" altLang="en-US" sz="1600" b="1" dirty="0" smtClean="0">
                <a:solidFill>
                  <a:prstClr val="black">
                    <a:lumMod val="65000"/>
                    <a:lumOff val="35000"/>
                  </a:prstClr>
                </a:solidFill>
                <a:latin typeface="+mn-ea"/>
                <a:ea typeface="+mn-ea"/>
              </a:rPr>
              <a:t>운영</a:t>
            </a:r>
            <a:r>
              <a:rPr lang="en-US" altLang="ko-KR" sz="1600" b="1" dirty="0" smtClean="0">
                <a:solidFill>
                  <a:prstClr val="black">
                    <a:lumMod val="65000"/>
                    <a:lumOff val="35000"/>
                  </a:prstClr>
                </a:solidFill>
                <a:latin typeface="+mn-ea"/>
                <a:ea typeface="+mn-ea"/>
              </a:rPr>
              <a:t> </a:t>
            </a:r>
            <a:r>
              <a:rPr lang="ko-KR" altLang="en-US" sz="1600" b="1" dirty="0" smtClean="0">
                <a:solidFill>
                  <a:prstClr val="black">
                    <a:lumMod val="65000"/>
                    <a:lumOff val="35000"/>
                  </a:prstClr>
                </a:solidFill>
                <a:latin typeface="+mn-ea"/>
                <a:ea typeface="+mn-ea"/>
              </a:rPr>
              <a:t>방안</a:t>
            </a:r>
            <a:endParaRPr lang="ko-KR" altLang="en-US" sz="1600" b="1" dirty="0">
              <a:solidFill>
                <a:prstClr val="black">
                  <a:lumMod val="65000"/>
                  <a:lumOff val="35000"/>
                </a:prstClr>
              </a:solidFill>
              <a:latin typeface="+mn-ea"/>
              <a:ea typeface="+mn-ea"/>
            </a:endParaRPr>
          </a:p>
        </p:txBody>
      </p:sp>
      <p:sp>
        <p:nvSpPr>
          <p:cNvPr id="91" name="TextBox 90"/>
          <p:cNvSpPr txBox="1"/>
          <p:nvPr/>
        </p:nvSpPr>
        <p:spPr>
          <a:xfrm>
            <a:off x="416496" y="2897654"/>
            <a:ext cx="3672408" cy="261610"/>
          </a:xfrm>
          <a:prstGeom prst="rect">
            <a:avLst/>
          </a:prstGeom>
          <a:solidFill>
            <a:schemeClr val="accent1">
              <a:lumMod val="20000"/>
              <a:lumOff val="80000"/>
            </a:schemeClr>
          </a:solidFill>
          <a:ln w="3175">
            <a:solidFill>
              <a:schemeClr val="bg1">
                <a:lumMod val="50000"/>
              </a:schemeClr>
            </a:solidFill>
          </a:ln>
        </p:spPr>
        <p:txBody>
          <a:bodyPr wrap="square" rtlCol="0">
            <a:spAutoFit/>
          </a:bodyPr>
          <a:lstStyle/>
          <a:p>
            <a:r>
              <a:rPr lang="en-US" altLang="ko-KR" sz="1100" b="1" dirty="0" smtClean="0">
                <a:latin typeface="+mn-ea"/>
                <a:ea typeface="+mn-ea"/>
              </a:rPr>
              <a:t>1. </a:t>
            </a:r>
            <a:r>
              <a:rPr lang="ko-KR" altLang="en-US" sz="1100" b="1" dirty="0" smtClean="0">
                <a:latin typeface="+mn-ea"/>
                <a:ea typeface="+mn-ea"/>
              </a:rPr>
              <a:t>모니터링 환경 구축</a:t>
            </a:r>
            <a:endParaRPr lang="en-US" altLang="ko-KR" sz="1100" b="1" dirty="0" smtClean="0">
              <a:latin typeface="+mn-ea"/>
              <a:ea typeface="+mn-ea"/>
            </a:endParaRPr>
          </a:p>
        </p:txBody>
      </p:sp>
      <p:sp>
        <p:nvSpPr>
          <p:cNvPr id="92" name="TextBox 91"/>
          <p:cNvSpPr txBox="1"/>
          <p:nvPr/>
        </p:nvSpPr>
        <p:spPr>
          <a:xfrm>
            <a:off x="4304928" y="2897654"/>
            <a:ext cx="5181973" cy="261610"/>
          </a:xfrm>
          <a:prstGeom prst="rect">
            <a:avLst/>
          </a:prstGeom>
          <a:solidFill>
            <a:schemeClr val="accent1">
              <a:lumMod val="40000"/>
              <a:lumOff val="60000"/>
            </a:schemeClr>
          </a:solidFill>
          <a:ln w="3175">
            <a:solidFill>
              <a:schemeClr val="bg1">
                <a:lumMod val="50000"/>
              </a:schemeClr>
            </a:solidFill>
          </a:ln>
        </p:spPr>
        <p:txBody>
          <a:bodyPr wrap="square" rtlCol="0">
            <a:spAutoFit/>
          </a:bodyPr>
          <a:lstStyle/>
          <a:p>
            <a:r>
              <a:rPr lang="en-US" altLang="ko-KR" sz="1100" b="1" dirty="0" smtClean="0">
                <a:latin typeface="+mn-ea"/>
                <a:ea typeface="+mn-ea"/>
              </a:rPr>
              <a:t>2. </a:t>
            </a:r>
            <a:r>
              <a:rPr lang="ko-KR" altLang="en-US" sz="1100" b="1" dirty="0" smtClean="0">
                <a:latin typeface="+mn-ea"/>
                <a:ea typeface="+mn-ea"/>
              </a:rPr>
              <a:t>시스템 모니터링 </a:t>
            </a:r>
            <a:r>
              <a:rPr lang="en-US" altLang="ko-KR" sz="1100" b="1" dirty="0" smtClean="0">
                <a:latin typeface="+mn-ea"/>
                <a:ea typeface="+mn-ea"/>
              </a:rPr>
              <a:t>(</a:t>
            </a:r>
            <a:r>
              <a:rPr lang="ko-KR" altLang="en-US" sz="1100" b="1" dirty="0" smtClean="0">
                <a:latin typeface="+mn-ea"/>
                <a:ea typeface="+mn-ea"/>
              </a:rPr>
              <a:t>이행 당일 모니터링 화면</a:t>
            </a:r>
            <a:r>
              <a:rPr lang="en-US" altLang="ko-KR" sz="1100" b="1" dirty="0" smtClean="0">
                <a:latin typeface="+mn-ea"/>
                <a:ea typeface="+mn-ea"/>
              </a:rPr>
              <a:t>)</a:t>
            </a:r>
          </a:p>
        </p:txBody>
      </p:sp>
      <p:pic>
        <p:nvPicPr>
          <p:cNvPr id="123" name="Picture 49" descr="Picture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032" y="4440424"/>
            <a:ext cx="457488" cy="501053"/>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47" descr="Picture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0271" y="4707460"/>
            <a:ext cx="366498" cy="305716"/>
          </a:xfrm>
          <a:prstGeom prst="rect">
            <a:avLst/>
          </a:prstGeom>
          <a:noFill/>
          <a:extLst>
            <a:ext uri="{909E8E84-426E-40DD-AFC4-6F175D3DCCD1}">
              <a14:hiddenFill xmlns:a14="http://schemas.microsoft.com/office/drawing/2010/main">
                <a:solidFill>
                  <a:srgbClr val="FFFFFF"/>
                </a:solidFill>
              </a14:hiddenFill>
            </a:ext>
          </a:extLst>
        </p:spPr>
      </p:pic>
      <p:sp>
        <p:nvSpPr>
          <p:cNvPr id="126" name="Text Box 50"/>
          <p:cNvSpPr txBox="1">
            <a:spLocks noChangeArrowheads="1"/>
          </p:cNvSpPr>
          <p:nvPr/>
        </p:nvSpPr>
        <p:spPr bwMode="auto">
          <a:xfrm>
            <a:off x="1367554" y="5090701"/>
            <a:ext cx="46797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ko-KR" sz="900" dirty="0" smtClean="0">
                <a:solidFill>
                  <a:prstClr val="black"/>
                </a:solidFill>
                <a:latin typeface="+mn-ea"/>
                <a:ea typeface="+mn-ea"/>
              </a:rPr>
              <a:t>WAS/DB </a:t>
            </a:r>
            <a:r>
              <a:rPr lang="ko-KR" altLang="en-US" sz="900" dirty="0" smtClean="0">
                <a:solidFill>
                  <a:prstClr val="black"/>
                </a:solidFill>
                <a:latin typeface="+mn-ea"/>
                <a:ea typeface="+mn-ea"/>
              </a:rPr>
              <a:t>모니터링서버</a:t>
            </a:r>
            <a:endParaRPr lang="en-US" altLang="ko-KR" sz="900" dirty="0">
              <a:solidFill>
                <a:prstClr val="black"/>
              </a:solidFill>
              <a:latin typeface="+mn-ea"/>
              <a:ea typeface="+mn-ea"/>
            </a:endParaRPr>
          </a:p>
        </p:txBody>
      </p:sp>
      <p:pic>
        <p:nvPicPr>
          <p:cNvPr id="127" name="Picture 49" descr="Picture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8744" y="4080075"/>
            <a:ext cx="457488" cy="501053"/>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49" descr="Picture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6232" y="4080074"/>
            <a:ext cx="457488" cy="501053"/>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49" descr="Picture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8744" y="4800155"/>
            <a:ext cx="457488" cy="501053"/>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49" descr="Picture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6232" y="4800154"/>
            <a:ext cx="457488" cy="501053"/>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49" descr="Picture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8744" y="3377876"/>
            <a:ext cx="457488" cy="501053"/>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49" descr="Picture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6232" y="3377875"/>
            <a:ext cx="457488" cy="501053"/>
          </a:xfrm>
          <a:prstGeom prst="rect">
            <a:avLst/>
          </a:prstGeom>
          <a:noFill/>
          <a:extLst>
            <a:ext uri="{909E8E84-426E-40DD-AFC4-6F175D3DCCD1}">
              <a14:hiddenFill xmlns:a14="http://schemas.microsoft.com/office/drawing/2010/main">
                <a:solidFill>
                  <a:srgbClr val="FFFFFF"/>
                </a:solidFill>
              </a14:hiddenFill>
            </a:ext>
          </a:extLst>
        </p:spPr>
      </p:pic>
      <p:sp>
        <p:nvSpPr>
          <p:cNvPr id="133" name="Text Box 50"/>
          <p:cNvSpPr txBox="1">
            <a:spLocks noChangeArrowheads="1"/>
          </p:cNvSpPr>
          <p:nvPr/>
        </p:nvSpPr>
        <p:spPr bwMode="auto">
          <a:xfrm>
            <a:off x="2576736" y="5450741"/>
            <a:ext cx="108012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ko-KR" altLang="en-US" sz="900" dirty="0" smtClean="0">
                <a:solidFill>
                  <a:prstClr val="black"/>
                </a:solidFill>
                <a:latin typeface="+mn-ea"/>
                <a:ea typeface="+mn-ea"/>
              </a:rPr>
              <a:t>인터넷 공통 시스템</a:t>
            </a:r>
            <a:endParaRPr lang="en-US" altLang="ko-KR" sz="900" dirty="0">
              <a:solidFill>
                <a:prstClr val="black"/>
              </a:solidFill>
              <a:latin typeface="+mn-ea"/>
              <a:ea typeface="+mn-ea"/>
            </a:endParaRPr>
          </a:p>
        </p:txBody>
      </p:sp>
      <p:pic>
        <p:nvPicPr>
          <p:cNvPr id="134" name="Picture 49" descr="Picture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806" y="3482838"/>
            <a:ext cx="457488" cy="501053"/>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7" descr="Picture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6045" y="3749874"/>
            <a:ext cx="366498" cy="305716"/>
          </a:xfrm>
          <a:prstGeom prst="rect">
            <a:avLst/>
          </a:prstGeom>
          <a:noFill/>
          <a:extLst>
            <a:ext uri="{909E8E84-426E-40DD-AFC4-6F175D3DCCD1}">
              <a14:hiddenFill xmlns:a14="http://schemas.microsoft.com/office/drawing/2010/main">
                <a:solidFill>
                  <a:srgbClr val="FFFFFF"/>
                </a:solidFill>
              </a14:hiddenFill>
            </a:ext>
          </a:extLst>
        </p:spPr>
      </p:pic>
      <p:sp>
        <p:nvSpPr>
          <p:cNvPr id="136" name="Text Box 50"/>
          <p:cNvSpPr txBox="1">
            <a:spLocks noChangeArrowheads="1"/>
          </p:cNvSpPr>
          <p:nvPr/>
        </p:nvSpPr>
        <p:spPr bwMode="auto">
          <a:xfrm>
            <a:off x="1280592" y="4082589"/>
            <a:ext cx="642718"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ko-KR" sz="900" dirty="0" err="1" smtClean="0">
                <a:solidFill>
                  <a:prstClr val="black"/>
                </a:solidFill>
                <a:latin typeface="+mn-ea"/>
                <a:ea typeface="+mn-ea"/>
              </a:rPr>
              <a:t>Ontune</a:t>
            </a:r>
            <a:r>
              <a:rPr lang="ko-KR" altLang="en-US" sz="900" dirty="0" smtClean="0">
                <a:solidFill>
                  <a:prstClr val="black"/>
                </a:solidFill>
                <a:latin typeface="+mn-ea"/>
                <a:ea typeface="+mn-ea"/>
              </a:rPr>
              <a:t>서버</a:t>
            </a:r>
            <a:endParaRPr lang="en-US" altLang="ko-KR" sz="900" dirty="0">
              <a:solidFill>
                <a:prstClr val="black"/>
              </a:solidFill>
              <a:latin typeface="+mn-ea"/>
              <a:ea typeface="+mn-ea"/>
            </a:endParaRPr>
          </a:p>
        </p:txBody>
      </p:sp>
      <p:cxnSp>
        <p:nvCxnSpPr>
          <p:cNvPr id="3" name="직선 연결선 2"/>
          <p:cNvCxnSpPr>
            <a:stCxn id="131" idx="2"/>
            <a:endCxn id="127" idx="0"/>
          </p:cNvCxnSpPr>
          <p:nvPr/>
        </p:nvCxnSpPr>
        <p:spPr>
          <a:xfrm>
            <a:off x="2877488" y="3878929"/>
            <a:ext cx="0" cy="201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직선 연결선 136"/>
          <p:cNvCxnSpPr>
            <a:stCxn id="131" idx="2"/>
            <a:endCxn id="128" idx="0"/>
          </p:cNvCxnSpPr>
          <p:nvPr/>
        </p:nvCxnSpPr>
        <p:spPr>
          <a:xfrm>
            <a:off x="2877488" y="3878929"/>
            <a:ext cx="457488" cy="2011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직선 연결선 137"/>
          <p:cNvCxnSpPr>
            <a:stCxn id="132" idx="2"/>
            <a:endCxn id="127" idx="0"/>
          </p:cNvCxnSpPr>
          <p:nvPr/>
        </p:nvCxnSpPr>
        <p:spPr>
          <a:xfrm flipH="1">
            <a:off x="2877488" y="3878928"/>
            <a:ext cx="457488" cy="201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직선 연결선 138"/>
          <p:cNvCxnSpPr>
            <a:stCxn id="132" idx="2"/>
            <a:endCxn id="128" idx="0"/>
          </p:cNvCxnSpPr>
          <p:nvPr/>
        </p:nvCxnSpPr>
        <p:spPr>
          <a:xfrm>
            <a:off x="3334976" y="3878928"/>
            <a:ext cx="0" cy="201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직선 연결선 140"/>
          <p:cNvCxnSpPr>
            <a:stCxn id="127" idx="2"/>
            <a:endCxn id="129" idx="0"/>
          </p:cNvCxnSpPr>
          <p:nvPr/>
        </p:nvCxnSpPr>
        <p:spPr>
          <a:xfrm>
            <a:off x="2877488" y="4581128"/>
            <a:ext cx="0" cy="2190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직선 연결선 143"/>
          <p:cNvCxnSpPr>
            <a:stCxn id="127" idx="2"/>
            <a:endCxn id="130" idx="0"/>
          </p:cNvCxnSpPr>
          <p:nvPr/>
        </p:nvCxnSpPr>
        <p:spPr>
          <a:xfrm>
            <a:off x="2877488" y="4581128"/>
            <a:ext cx="457488" cy="2190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직선 연결선 157"/>
          <p:cNvCxnSpPr>
            <a:stCxn id="128" idx="2"/>
            <a:endCxn id="129" idx="0"/>
          </p:cNvCxnSpPr>
          <p:nvPr/>
        </p:nvCxnSpPr>
        <p:spPr>
          <a:xfrm flipH="1">
            <a:off x="2877488" y="4581127"/>
            <a:ext cx="457488" cy="219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직선 연결선 184"/>
          <p:cNvCxnSpPr>
            <a:stCxn id="128" idx="2"/>
            <a:endCxn id="130" idx="0"/>
          </p:cNvCxnSpPr>
          <p:nvPr/>
        </p:nvCxnSpPr>
        <p:spPr>
          <a:xfrm>
            <a:off x="3334976" y="4581127"/>
            <a:ext cx="0" cy="2190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직선 연결선 185"/>
          <p:cNvCxnSpPr>
            <a:stCxn id="123" idx="3"/>
            <a:endCxn id="127" idx="1"/>
          </p:cNvCxnSpPr>
          <p:nvPr/>
        </p:nvCxnSpPr>
        <p:spPr>
          <a:xfrm flipV="1">
            <a:off x="1763520" y="4330602"/>
            <a:ext cx="885224" cy="3603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직선 연결선 186"/>
          <p:cNvCxnSpPr>
            <a:stCxn id="124" idx="0"/>
            <a:endCxn id="129" idx="1"/>
          </p:cNvCxnSpPr>
          <p:nvPr/>
        </p:nvCxnSpPr>
        <p:spPr>
          <a:xfrm>
            <a:off x="1763520" y="4707460"/>
            <a:ext cx="885224" cy="3432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직선 연결선 187"/>
          <p:cNvCxnSpPr>
            <a:stCxn id="134" idx="3"/>
            <a:endCxn id="131" idx="1"/>
          </p:cNvCxnSpPr>
          <p:nvPr/>
        </p:nvCxnSpPr>
        <p:spPr>
          <a:xfrm flipV="1">
            <a:off x="1779294" y="3628403"/>
            <a:ext cx="869450" cy="104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직선 연결선 188"/>
          <p:cNvCxnSpPr>
            <a:stCxn id="135" idx="0"/>
            <a:endCxn id="127" idx="1"/>
          </p:cNvCxnSpPr>
          <p:nvPr/>
        </p:nvCxnSpPr>
        <p:spPr>
          <a:xfrm>
            <a:off x="1779294" y="3749874"/>
            <a:ext cx="869450" cy="58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직선 연결선 189"/>
          <p:cNvCxnSpPr>
            <a:stCxn id="134" idx="3"/>
            <a:endCxn id="129" idx="1"/>
          </p:cNvCxnSpPr>
          <p:nvPr/>
        </p:nvCxnSpPr>
        <p:spPr>
          <a:xfrm>
            <a:off x="1779294" y="3733365"/>
            <a:ext cx="869450" cy="1317317"/>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그림 27"/>
          <p:cNvPicPr>
            <a:picLocks noChangeAspect="1"/>
          </p:cNvPicPr>
          <p:nvPr/>
        </p:nvPicPr>
        <p:blipFill>
          <a:blip r:embed="rId4"/>
          <a:stretch>
            <a:fillRect/>
          </a:stretch>
        </p:blipFill>
        <p:spPr>
          <a:xfrm>
            <a:off x="4304928" y="3191844"/>
            <a:ext cx="2578259" cy="1731525"/>
          </a:xfrm>
          <a:prstGeom prst="rect">
            <a:avLst/>
          </a:prstGeom>
        </p:spPr>
      </p:pic>
      <p:sp>
        <p:nvSpPr>
          <p:cNvPr id="191" name="Text Box 50"/>
          <p:cNvSpPr txBox="1">
            <a:spLocks noChangeArrowheads="1"/>
          </p:cNvSpPr>
          <p:nvPr/>
        </p:nvSpPr>
        <p:spPr bwMode="auto">
          <a:xfrm>
            <a:off x="4612176" y="5381491"/>
            <a:ext cx="108012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ko-KR" sz="900" dirty="0" smtClean="0">
                <a:solidFill>
                  <a:prstClr val="black"/>
                </a:solidFill>
                <a:latin typeface="+mn-ea"/>
                <a:ea typeface="+mn-ea"/>
              </a:rPr>
              <a:t>WAS </a:t>
            </a:r>
            <a:r>
              <a:rPr lang="ko-KR" altLang="en-US" sz="900" dirty="0" smtClean="0">
                <a:solidFill>
                  <a:prstClr val="black"/>
                </a:solidFill>
                <a:latin typeface="+mn-ea"/>
                <a:ea typeface="+mn-ea"/>
              </a:rPr>
              <a:t>모니터링</a:t>
            </a:r>
            <a:endParaRPr lang="en-US" altLang="ko-KR" sz="900" dirty="0">
              <a:solidFill>
                <a:prstClr val="black"/>
              </a:solidFill>
              <a:latin typeface="+mn-ea"/>
              <a:ea typeface="+mn-ea"/>
            </a:endParaRPr>
          </a:p>
        </p:txBody>
      </p:sp>
      <p:pic>
        <p:nvPicPr>
          <p:cNvPr id="29" name="그림 28"/>
          <p:cNvPicPr>
            <a:picLocks noChangeAspect="1"/>
          </p:cNvPicPr>
          <p:nvPr/>
        </p:nvPicPr>
        <p:blipFill>
          <a:blip r:embed="rId5"/>
          <a:stretch>
            <a:fillRect/>
          </a:stretch>
        </p:blipFill>
        <p:spPr>
          <a:xfrm>
            <a:off x="5225083" y="3415375"/>
            <a:ext cx="2574612" cy="1729075"/>
          </a:xfrm>
          <a:prstGeom prst="rect">
            <a:avLst/>
          </a:prstGeom>
        </p:spPr>
      </p:pic>
      <p:sp>
        <p:nvSpPr>
          <p:cNvPr id="192" name="Text Box 50"/>
          <p:cNvSpPr txBox="1">
            <a:spLocks noChangeArrowheads="1"/>
          </p:cNvSpPr>
          <p:nvPr/>
        </p:nvSpPr>
        <p:spPr bwMode="auto">
          <a:xfrm>
            <a:off x="6107556" y="5381778"/>
            <a:ext cx="108012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ko-KR" sz="900" dirty="0" smtClean="0">
                <a:solidFill>
                  <a:prstClr val="black"/>
                </a:solidFill>
                <a:latin typeface="+mn-ea"/>
                <a:ea typeface="+mn-ea"/>
              </a:rPr>
              <a:t>DB </a:t>
            </a:r>
            <a:r>
              <a:rPr lang="ko-KR" altLang="en-US" sz="900" dirty="0" smtClean="0">
                <a:solidFill>
                  <a:prstClr val="black"/>
                </a:solidFill>
                <a:latin typeface="+mn-ea"/>
                <a:ea typeface="+mn-ea"/>
              </a:rPr>
              <a:t>모니터링</a:t>
            </a:r>
            <a:endParaRPr lang="en-US" altLang="ko-KR" sz="900" dirty="0">
              <a:solidFill>
                <a:prstClr val="black"/>
              </a:solidFill>
              <a:latin typeface="+mn-ea"/>
              <a:ea typeface="+mn-ea"/>
            </a:endParaRPr>
          </a:p>
        </p:txBody>
      </p:sp>
      <p:pic>
        <p:nvPicPr>
          <p:cNvPr id="30" name="그림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5069" y="3600840"/>
            <a:ext cx="3085905" cy="1671666"/>
          </a:xfrm>
          <a:prstGeom prst="rect">
            <a:avLst/>
          </a:prstGeom>
        </p:spPr>
      </p:pic>
      <p:sp>
        <p:nvSpPr>
          <p:cNvPr id="193" name="Text Box 50"/>
          <p:cNvSpPr txBox="1">
            <a:spLocks noChangeArrowheads="1"/>
          </p:cNvSpPr>
          <p:nvPr/>
        </p:nvSpPr>
        <p:spPr bwMode="auto">
          <a:xfrm>
            <a:off x="7770865" y="5365825"/>
            <a:ext cx="108012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ko-KR" altLang="en-US" sz="900" dirty="0" smtClean="0">
                <a:solidFill>
                  <a:prstClr val="black"/>
                </a:solidFill>
                <a:latin typeface="+mn-ea"/>
                <a:ea typeface="+mn-ea"/>
              </a:rPr>
              <a:t>시스템</a:t>
            </a:r>
            <a:r>
              <a:rPr lang="en-US" altLang="ko-KR" sz="900" dirty="0" smtClean="0">
                <a:solidFill>
                  <a:prstClr val="black"/>
                </a:solidFill>
                <a:latin typeface="+mn-ea"/>
                <a:ea typeface="+mn-ea"/>
              </a:rPr>
              <a:t> </a:t>
            </a:r>
            <a:r>
              <a:rPr lang="ko-KR" altLang="en-US" sz="900" dirty="0" smtClean="0">
                <a:solidFill>
                  <a:prstClr val="black"/>
                </a:solidFill>
                <a:latin typeface="+mn-ea"/>
                <a:ea typeface="+mn-ea"/>
              </a:rPr>
              <a:t>모니터링</a:t>
            </a:r>
            <a:endParaRPr lang="en-US" altLang="ko-KR" sz="900" dirty="0">
              <a:solidFill>
                <a:prstClr val="black"/>
              </a:solidFill>
              <a:latin typeface="+mn-ea"/>
              <a:ea typeface="+mn-ea"/>
            </a:endParaRPr>
          </a:p>
        </p:txBody>
      </p:sp>
    </p:spTree>
    <p:extLst>
      <p:ext uri="{BB962C8B-B14F-4D97-AF65-F5344CB8AC3E}">
        <p14:creationId xmlns:p14="http://schemas.microsoft.com/office/powerpoint/2010/main" val="1324553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8499" y="476679"/>
            <a:ext cx="6953393" cy="461665"/>
          </a:xfrm>
          <a:prstGeom prst="rect">
            <a:avLst/>
          </a:prstGeom>
          <a:noFill/>
        </p:spPr>
        <p:txBody>
          <a:bodyPr wrap="square" rtlCol="0">
            <a:spAutoFit/>
          </a:bodyPr>
          <a:lstStyle/>
          <a:p>
            <a:r>
              <a:rPr lang="ko-KR" altLang="en-US" sz="2400" b="1" dirty="0" smtClean="0">
                <a:solidFill>
                  <a:schemeClr val="tx1">
                    <a:lumMod val="65000"/>
                    <a:lumOff val="35000"/>
                  </a:schemeClr>
                </a:solidFill>
                <a:latin typeface="+mn-ea"/>
                <a:ea typeface="+mn-ea"/>
              </a:rPr>
              <a:t>첨부</a:t>
            </a:r>
            <a:r>
              <a:rPr lang="en-US" altLang="ko-KR" sz="2400" b="1" dirty="0" smtClean="0">
                <a:solidFill>
                  <a:schemeClr val="tx1">
                    <a:lumMod val="65000"/>
                    <a:lumOff val="35000"/>
                  </a:schemeClr>
                </a:solidFill>
                <a:latin typeface="+mn-ea"/>
                <a:ea typeface="+mn-ea"/>
              </a:rPr>
              <a:t>1) </a:t>
            </a:r>
            <a:r>
              <a:rPr lang="ko-KR" altLang="en-US" sz="2400" b="1" dirty="0" err="1" smtClean="0">
                <a:solidFill>
                  <a:schemeClr val="tx1">
                    <a:lumMod val="65000"/>
                    <a:lumOff val="35000"/>
                  </a:schemeClr>
                </a:solidFill>
                <a:latin typeface="+mn-ea"/>
                <a:ea typeface="+mn-ea"/>
              </a:rPr>
              <a:t>본이</a:t>
            </a:r>
            <a:r>
              <a:rPr lang="ko-KR" altLang="en-US" sz="2400" b="1" dirty="0" err="1">
                <a:solidFill>
                  <a:schemeClr val="tx1">
                    <a:lumMod val="65000"/>
                    <a:lumOff val="35000"/>
                  </a:schemeClr>
                </a:solidFill>
                <a:latin typeface="+mn-ea"/>
                <a:ea typeface="+mn-ea"/>
              </a:rPr>
              <a:t>행</a:t>
            </a:r>
            <a:r>
              <a:rPr lang="ko-KR" altLang="en-US" sz="2400" b="1" dirty="0">
                <a:solidFill>
                  <a:schemeClr val="tx1">
                    <a:lumMod val="65000"/>
                    <a:lumOff val="35000"/>
                  </a:schemeClr>
                </a:solidFill>
                <a:latin typeface="+mn-ea"/>
                <a:ea typeface="+mn-ea"/>
              </a:rPr>
              <a:t> </a:t>
            </a:r>
            <a:r>
              <a:rPr lang="ko-KR" altLang="en-US" sz="2400" b="1" dirty="0" smtClean="0">
                <a:solidFill>
                  <a:schemeClr val="tx1">
                    <a:lumMod val="65000"/>
                    <a:lumOff val="35000"/>
                  </a:schemeClr>
                </a:solidFill>
                <a:latin typeface="+mn-ea"/>
                <a:ea typeface="+mn-ea"/>
              </a:rPr>
              <a:t>근무 계획표 </a:t>
            </a:r>
            <a:r>
              <a:rPr lang="en-US" altLang="ko-KR" sz="2400" b="1" dirty="0" smtClean="0">
                <a:solidFill>
                  <a:schemeClr val="tx1">
                    <a:lumMod val="65000"/>
                    <a:lumOff val="35000"/>
                  </a:schemeClr>
                </a:solidFill>
                <a:latin typeface="+mn-ea"/>
                <a:ea typeface="+mn-ea"/>
              </a:rPr>
              <a:t>(1/2)</a:t>
            </a:r>
            <a:endParaRPr lang="ko-KR" altLang="en-US" sz="2400" b="1" dirty="0">
              <a:solidFill>
                <a:schemeClr val="tx1">
                  <a:lumMod val="65000"/>
                  <a:lumOff val="35000"/>
                </a:schemeClr>
              </a:solidFill>
              <a:latin typeface="+mn-ea"/>
              <a:ea typeface="+mn-ea"/>
            </a:endParaRPr>
          </a:p>
        </p:txBody>
      </p:sp>
      <p:graphicFrame>
        <p:nvGraphicFramePr>
          <p:cNvPr id="7" name="Group 199"/>
          <p:cNvGraphicFramePr>
            <a:graphicFrameLocks noGrp="1"/>
          </p:cNvGraphicFramePr>
          <p:nvPr>
            <p:extLst>
              <p:ext uri="{D42A27DB-BD31-4B8C-83A1-F6EECF244321}">
                <p14:modId xmlns:p14="http://schemas.microsoft.com/office/powerpoint/2010/main" val="4213022708"/>
              </p:ext>
            </p:extLst>
          </p:nvPr>
        </p:nvGraphicFramePr>
        <p:xfrm>
          <a:off x="560512" y="1124744"/>
          <a:ext cx="8856984" cy="4584943"/>
        </p:xfrm>
        <a:graphic>
          <a:graphicData uri="http://schemas.openxmlformats.org/drawingml/2006/table">
            <a:tbl>
              <a:tblPr/>
              <a:tblGrid>
                <a:gridCol w="576064"/>
                <a:gridCol w="2016224"/>
                <a:gridCol w="1656185"/>
                <a:gridCol w="1512167"/>
                <a:gridCol w="2088232"/>
                <a:gridCol w="1008112"/>
              </a:tblGrid>
              <a:tr h="236908">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1" i="0" u="none" strike="noStrike" cap="none" normalizeH="0" baseline="0" dirty="0" smtClean="0">
                          <a:ln>
                            <a:noFill/>
                          </a:ln>
                          <a:solidFill>
                            <a:schemeClr val="bg1"/>
                          </a:solidFill>
                          <a:effectLst/>
                          <a:latin typeface="+mn-ea"/>
                          <a:ea typeface="+mn-ea"/>
                          <a:cs typeface="Arial" pitchFamily="34" charset="0"/>
                        </a:rPr>
                        <a:t>구분</a:t>
                      </a:r>
                    </a:p>
                  </a:txBody>
                  <a:tcPr marL="36000" marR="36000" marT="36000" marB="36000" anchor="ctr" horzOverflow="overflow">
                    <a:lnL w="19050" cap="flat" cmpd="sng" algn="ctr">
                      <a:solidFill>
                        <a:schemeClr val="accent3">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3">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1" i="0" u="none" strike="noStrike" cap="none" normalizeH="0" baseline="0" dirty="0" smtClean="0">
                          <a:ln>
                            <a:noFill/>
                          </a:ln>
                          <a:solidFill>
                            <a:schemeClr val="bg1"/>
                          </a:solidFill>
                          <a:effectLst/>
                          <a:latin typeface="+mn-ea"/>
                          <a:ea typeface="+mn-ea"/>
                          <a:cs typeface="Arial" pitchFamily="34" charset="0"/>
                        </a:rPr>
                        <a:t>담 당 자</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3">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1" i="0" u="none" strike="noStrike" cap="none" normalizeH="0" baseline="0" dirty="0" smtClean="0">
                          <a:ln>
                            <a:noFill/>
                          </a:ln>
                          <a:solidFill>
                            <a:schemeClr val="bg1"/>
                          </a:solidFill>
                          <a:effectLst/>
                          <a:latin typeface="+mn-ea"/>
                          <a:ea typeface="+mn-ea"/>
                          <a:cs typeface="Arial" pitchFamily="34" charset="0"/>
                        </a:rPr>
                        <a:t>근무 시간</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3">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1" i="0" u="none" strike="noStrike" cap="none" normalizeH="0" baseline="0" dirty="0" smtClean="0">
                          <a:ln>
                            <a:noFill/>
                          </a:ln>
                          <a:solidFill>
                            <a:schemeClr val="bg1"/>
                          </a:solidFill>
                          <a:effectLst/>
                          <a:latin typeface="+mn-ea"/>
                          <a:ea typeface="+mn-ea"/>
                          <a:cs typeface="Arial" pitchFamily="34" charset="0"/>
                        </a:rPr>
                        <a:t>연락처</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3">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1" i="0" u="none" strike="noStrike" cap="none" normalizeH="0" baseline="0" dirty="0" smtClean="0">
                          <a:ln>
                            <a:noFill/>
                          </a:ln>
                          <a:solidFill>
                            <a:schemeClr val="bg1"/>
                          </a:solidFill>
                          <a:effectLst/>
                          <a:latin typeface="+mn-ea"/>
                          <a:ea typeface="+mn-ea"/>
                          <a:cs typeface="Arial" pitchFamily="34" charset="0"/>
                        </a:rPr>
                        <a:t>역할</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3">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1" i="0" u="none" strike="noStrike" cap="none" normalizeH="0" baseline="0" dirty="0" smtClean="0">
                          <a:ln>
                            <a:noFill/>
                          </a:ln>
                          <a:solidFill>
                            <a:schemeClr val="bg1"/>
                          </a:solidFill>
                          <a:effectLst/>
                          <a:latin typeface="+mn-ea"/>
                          <a:ea typeface="+mn-ea"/>
                          <a:cs typeface="Arial" pitchFamily="34" charset="0"/>
                        </a:rPr>
                        <a:t>비  고</a:t>
                      </a:r>
                    </a:p>
                  </a:txBody>
                  <a:tcPr marL="36000" marR="36000" marT="36000" marB="36000" anchor="ctr" horzOverflow="overflow">
                    <a:lnL w="12700" cap="flat" cmpd="sng" algn="ctr">
                      <a:solidFill>
                        <a:schemeClr val="bg1"/>
                      </a:solidFill>
                      <a:prstDash val="solid"/>
                      <a:round/>
                      <a:headEnd type="none" w="med" len="med"/>
                      <a:tailEnd type="none" w="med" len="med"/>
                    </a:lnL>
                    <a:lnR w="19050" cap="flat" cmpd="sng" algn="ctr">
                      <a:solidFill>
                        <a:schemeClr val="accent3">
                          <a:lumMod val="50000"/>
                        </a:schemeClr>
                      </a:solidFill>
                      <a:prstDash val="solid"/>
                      <a:round/>
                      <a:headEnd type="none" w="med" len="med"/>
                      <a:tailEnd type="none" w="med" len="med"/>
                    </a:lnR>
                    <a:lnT w="19050" cap="flat" cmpd="sng" algn="ctr">
                      <a:solidFill>
                        <a:schemeClr val="accent3">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r>
              <a:tr h="347355">
                <a:tc rowSpan="6">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Project</a:t>
                      </a: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0" i="0" u="none" strike="noStrike" cap="none" normalizeH="0" baseline="0" dirty="0" smtClean="0">
                          <a:ln>
                            <a:noFill/>
                          </a:ln>
                          <a:solidFill>
                            <a:schemeClr val="tx1"/>
                          </a:solidFill>
                          <a:effectLst/>
                          <a:latin typeface="+mn-ea"/>
                          <a:ea typeface="+mn-ea"/>
                          <a:cs typeface="Arial" pitchFamily="34" charset="0"/>
                        </a:rPr>
                        <a:t>이상준 수석</a:t>
                      </a: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rgbClr val="FF0000"/>
                          </a:solidFill>
                          <a:effectLst/>
                          <a:latin typeface="+mn-ea"/>
                          <a:ea typeface="+mn-ea"/>
                          <a:cs typeface="Arial" pitchFamily="34" charset="0"/>
                        </a:rPr>
                        <a:t>7/14 18:00 ~ 7/15 20:00</a:t>
                      </a:r>
                      <a:endParaRPr kumimoji="1" lang="ko-KR" altLang="en-US" sz="1000" b="0" i="0" u="none" strike="noStrike" cap="none" normalizeH="0" baseline="0" dirty="0" smtClean="0">
                        <a:ln>
                          <a:noFill/>
                        </a:ln>
                        <a:solidFill>
                          <a:srgbClr val="FF0000"/>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010-4731-9729</a:t>
                      </a: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1" hangingPunct="1">
                        <a:lnSpc>
                          <a:spcPct val="100000"/>
                        </a:lnSpc>
                        <a:spcBef>
                          <a:spcPct val="20000"/>
                        </a:spcBef>
                        <a:spcAft>
                          <a:spcPct val="0"/>
                        </a:spcAft>
                        <a:buClrTx/>
                        <a:buSzTx/>
                        <a:buFontTx/>
                        <a:buChar char="-"/>
                        <a:tabLst/>
                      </a:pPr>
                      <a:r>
                        <a:rPr kumimoji="1" lang="ko-KR" altLang="en-US" sz="1000" b="0" i="0" u="none" strike="noStrike" cap="none" normalizeH="0" baseline="0" dirty="0" smtClean="0">
                          <a:ln>
                            <a:noFill/>
                          </a:ln>
                          <a:solidFill>
                            <a:schemeClr val="tx1"/>
                          </a:solidFill>
                          <a:effectLst/>
                          <a:latin typeface="+mn-ea"/>
                          <a:ea typeface="+mn-ea"/>
                          <a:cs typeface="Arial" pitchFamily="34" charset="0"/>
                        </a:rPr>
                        <a:t>시스템 부문 이행 작업 총괄</a:t>
                      </a:r>
                      <a:endParaRPr kumimoji="1" lang="en-US" altLang="ko-KR"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endParaRPr kumimoji="1" lang="en-US" altLang="ko-KR"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r>
              <a:tr h="347355">
                <a:tc vMerge="1">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54000" marR="54000" marT="19004" marB="19004" anchor="ctr" horzOverflow="overflow">
                    <a:lnL w="19050" cap="flat" cmpd="sng" algn="ctr">
                      <a:solidFill>
                        <a:schemeClr val="accent3">
                          <a:lumMod val="50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0" i="0" u="none" strike="noStrike" cap="none" normalizeH="0" baseline="0" dirty="0" smtClean="0">
                          <a:ln>
                            <a:noFill/>
                          </a:ln>
                          <a:solidFill>
                            <a:schemeClr val="tx1"/>
                          </a:solidFill>
                          <a:effectLst/>
                          <a:latin typeface="+mn-ea"/>
                          <a:ea typeface="+mn-ea"/>
                          <a:cs typeface="Arial" pitchFamily="34" charset="0"/>
                        </a:rPr>
                        <a:t>서영실 수석</a:t>
                      </a: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rgbClr val="FF0000"/>
                          </a:solidFill>
                          <a:effectLst/>
                          <a:latin typeface="+mn-ea"/>
                          <a:ea typeface="+mn-ea"/>
                          <a:cs typeface="Arial" pitchFamily="34" charset="0"/>
                        </a:rPr>
                        <a:t>7/14 18:00 ~ 7/15 20:00</a:t>
                      </a:r>
                      <a:endParaRPr kumimoji="1" lang="ko-KR" altLang="en-US" sz="1000" b="0" i="0" u="none" strike="noStrike" cap="none" normalizeH="0" baseline="0" dirty="0" smtClean="0">
                        <a:ln>
                          <a:noFill/>
                        </a:ln>
                        <a:solidFill>
                          <a:srgbClr val="FF0000"/>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010-4596-8218</a:t>
                      </a: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1" hangingPunct="1">
                        <a:lnSpc>
                          <a:spcPct val="100000"/>
                        </a:lnSpc>
                        <a:spcBef>
                          <a:spcPct val="20000"/>
                        </a:spcBef>
                        <a:spcAft>
                          <a:spcPct val="0"/>
                        </a:spcAft>
                        <a:buClrTx/>
                        <a:buSzTx/>
                        <a:buFontTx/>
                        <a:buChar char="-"/>
                        <a:tabLst/>
                      </a:pPr>
                      <a:r>
                        <a:rPr kumimoji="1" lang="ko-KR" altLang="en-US" sz="1000" b="0" i="0" u="none" strike="noStrike" cap="none" normalizeH="0" baseline="0" dirty="0" smtClean="0">
                          <a:ln>
                            <a:noFill/>
                          </a:ln>
                          <a:solidFill>
                            <a:schemeClr val="tx1"/>
                          </a:solidFill>
                          <a:effectLst/>
                          <a:latin typeface="+mn-ea"/>
                          <a:ea typeface="+mn-ea"/>
                          <a:cs typeface="Arial" pitchFamily="34" charset="0"/>
                        </a:rPr>
                        <a:t>이행작업 총괄 </a:t>
                      </a:r>
                      <a:r>
                        <a:rPr kumimoji="1" lang="en-US" altLang="ko-KR" sz="1000" b="0" i="0" u="none" strike="noStrike" cap="none" normalizeH="0" baseline="0" dirty="0" smtClean="0">
                          <a:ln>
                            <a:noFill/>
                          </a:ln>
                          <a:solidFill>
                            <a:schemeClr val="tx1"/>
                          </a:solidFill>
                          <a:effectLst/>
                          <a:latin typeface="+mn-ea"/>
                          <a:ea typeface="+mn-ea"/>
                          <a:cs typeface="Arial" pitchFamily="34" charset="0"/>
                        </a:rPr>
                        <a:t>(esp. </a:t>
                      </a:r>
                      <a:r>
                        <a:rPr kumimoji="1" lang="ko-KR" altLang="en-US" sz="1000" b="0" i="0" u="none" strike="noStrike" cap="none" normalizeH="0" baseline="0" dirty="0" smtClean="0">
                          <a:ln>
                            <a:noFill/>
                          </a:ln>
                          <a:solidFill>
                            <a:schemeClr val="tx1"/>
                          </a:solidFill>
                          <a:effectLst/>
                          <a:latin typeface="+mn-ea"/>
                          <a:ea typeface="+mn-ea"/>
                          <a:cs typeface="Arial" pitchFamily="34" charset="0"/>
                        </a:rPr>
                        <a:t>개발부문</a:t>
                      </a:r>
                      <a:r>
                        <a:rPr kumimoji="1" lang="en-US" altLang="ko-KR" sz="1000" b="0" i="0" u="none" strike="noStrike" cap="none" normalizeH="0" baseline="0" dirty="0" smtClean="0">
                          <a:ln>
                            <a:noFill/>
                          </a:ln>
                          <a:solidFill>
                            <a:schemeClr val="tx1"/>
                          </a:solidFill>
                          <a:effectLst/>
                          <a:latin typeface="+mn-ea"/>
                          <a:ea typeface="+mn-ea"/>
                          <a:cs typeface="Arial" pitchFamily="34" charset="0"/>
                        </a:rPr>
                        <a:t>)</a:t>
                      </a: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endParaRPr kumimoji="1" lang="en-US" altLang="ko-KR"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r>
              <a:tr h="347355">
                <a:tc vMerge="1">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54000" marR="54000" marT="19004" marB="19004" anchor="ctr" horzOverflow="overflow">
                    <a:lnL w="19050" cap="flat" cmpd="sng" algn="ctr">
                      <a:solidFill>
                        <a:schemeClr val="accent3">
                          <a:lumMod val="50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SA (</a:t>
                      </a:r>
                      <a:r>
                        <a:rPr kumimoji="1" lang="ko-KR" altLang="en-US" sz="1000" b="0" i="0" u="none" strike="noStrike" cap="none" normalizeH="0" baseline="0" dirty="0" smtClean="0">
                          <a:ln>
                            <a:noFill/>
                          </a:ln>
                          <a:solidFill>
                            <a:schemeClr val="tx1"/>
                          </a:solidFill>
                          <a:effectLst/>
                          <a:latin typeface="+mn-ea"/>
                          <a:ea typeface="+mn-ea"/>
                          <a:cs typeface="Arial" pitchFamily="34" charset="0"/>
                        </a:rPr>
                        <a:t>이동도 수석</a:t>
                      </a:r>
                      <a:r>
                        <a:rPr kumimoji="1" lang="en-US" altLang="ko-KR" sz="1000" b="0" i="0" u="none" strike="noStrike" cap="none" normalizeH="0" baseline="0" dirty="0" smtClean="0">
                          <a:ln>
                            <a:noFill/>
                          </a:ln>
                          <a:solidFill>
                            <a:schemeClr val="tx1"/>
                          </a:solidFill>
                          <a:effectLst/>
                          <a:latin typeface="+mn-ea"/>
                          <a:ea typeface="+mn-ea"/>
                          <a:cs typeface="Arial" pitchFamily="34" charset="0"/>
                        </a:rPr>
                        <a:t>,</a:t>
                      </a:r>
                      <a:r>
                        <a:rPr kumimoji="1" lang="ko-KR" altLang="en-US" sz="1000" b="0" i="0" u="none" strike="noStrike" cap="none" normalizeH="0" baseline="0" dirty="0" smtClean="0">
                          <a:ln>
                            <a:noFill/>
                          </a:ln>
                          <a:solidFill>
                            <a:schemeClr val="tx1"/>
                          </a:solidFill>
                          <a:effectLst/>
                          <a:latin typeface="+mn-ea"/>
                          <a:ea typeface="+mn-ea"/>
                          <a:cs typeface="Arial" pitchFamily="34" charset="0"/>
                        </a:rPr>
                        <a:t>이인용 선임</a:t>
                      </a:r>
                      <a:r>
                        <a:rPr kumimoji="1" lang="en-US" altLang="ko-KR" sz="1000" b="0" i="0" u="none" strike="noStrike" cap="none" normalizeH="0" baseline="0" dirty="0" smtClean="0">
                          <a:ln>
                            <a:noFill/>
                          </a:ln>
                          <a:solidFill>
                            <a:schemeClr val="tx1"/>
                          </a:solidFill>
                          <a:effectLst/>
                          <a:latin typeface="+mn-ea"/>
                          <a:ea typeface="+mn-ea"/>
                          <a:cs typeface="Arial" pitchFamily="34" charset="0"/>
                        </a:rPr>
                        <a:t>)</a:t>
                      </a: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rgbClr val="FF0000"/>
                          </a:solidFill>
                          <a:effectLst/>
                          <a:latin typeface="+mn-ea"/>
                          <a:ea typeface="+mn-ea"/>
                          <a:cs typeface="Arial" pitchFamily="34" charset="0"/>
                        </a:rPr>
                        <a:t>7/14 18:00 ~ 7/15 20:00</a:t>
                      </a:r>
                      <a:endParaRPr kumimoji="1" lang="ko-KR" altLang="en-US" sz="1000" b="0" i="0" u="none" strike="noStrike" cap="none" normalizeH="0" baseline="0" dirty="0" smtClean="0">
                        <a:ln>
                          <a:noFill/>
                        </a:ln>
                        <a:solidFill>
                          <a:srgbClr val="FF0000"/>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010-9131-0439</a:t>
                      </a: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1" hangingPunct="1">
                        <a:lnSpc>
                          <a:spcPct val="100000"/>
                        </a:lnSpc>
                        <a:spcBef>
                          <a:spcPct val="20000"/>
                        </a:spcBef>
                        <a:spcAft>
                          <a:spcPct val="0"/>
                        </a:spcAft>
                        <a:buClrTx/>
                        <a:buSzTx/>
                        <a:buFontTx/>
                        <a:buChar char="-"/>
                        <a:tabLst/>
                      </a:pPr>
                      <a:r>
                        <a:rPr kumimoji="1" lang="ko-KR" altLang="en-US" sz="1000" b="0" i="0" u="none" strike="noStrike" cap="none" normalizeH="0" baseline="0" dirty="0" smtClean="0">
                          <a:ln>
                            <a:noFill/>
                          </a:ln>
                          <a:solidFill>
                            <a:schemeClr val="tx1"/>
                          </a:solidFill>
                          <a:effectLst/>
                          <a:latin typeface="+mn-ea"/>
                          <a:ea typeface="+mn-ea"/>
                          <a:cs typeface="Arial" pitchFamily="34" charset="0"/>
                        </a:rPr>
                        <a:t>소스 이관 및 검증</a:t>
                      </a:r>
                      <a:endParaRPr kumimoji="1" lang="en-US" altLang="ko-KR"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endParaRPr kumimoji="1" lang="en-US" altLang="ko-KR"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355">
                <a:tc vMerge="1">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180000" marR="180000" marT="72000" marB="72000" anchor="ctr" horzOverflow="overflow">
                    <a:lnL w="12700" cap="flat" cmpd="sng" algn="ctr">
                      <a:solidFill>
                        <a:schemeClr val="tx1"/>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TA (</a:t>
                      </a:r>
                      <a:r>
                        <a:rPr kumimoji="1" lang="ko-KR" altLang="en-US" sz="1000" b="0" i="0" u="none" strike="noStrike" cap="none" normalizeH="0" baseline="0" dirty="0" smtClean="0">
                          <a:ln>
                            <a:noFill/>
                          </a:ln>
                          <a:solidFill>
                            <a:schemeClr val="tx1"/>
                          </a:solidFill>
                          <a:effectLst/>
                          <a:latin typeface="+mn-ea"/>
                          <a:ea typeface="+mn-ea"/>
                          <a:cs typeface="Arial" pitchFamily="34" charset="0"/>
                        </a:rPr>
                        <a:t>김종성 선임</a:t>
                      </a:r>
                      <a:r>
                        <a:rPr kumimoji="1" lang="en-US" altLang="ko-KR" sz="1000" b="0" i="0" u="none" strike="noStrike" cap="none" normalizeH="0" baseline="0" dirty="0" smtClean="0">
                          <a:ln>
                            <a:noFill/>
                          </a:ln>
                          <a:solidFill>
                            <a:schemeClr val="tx1"/>
                          </a:solidFill>
                          <a:effectLst/>
                          <a:latin typeface="+mn-ea"/>
                          <a:ea typeface="+mn-ea"/>
                          <a:cs typeface="Arial" pitchFamily="34" charset="0"/>
                        </a:rPr>
                        <a:t>)</a:t>
                      </a: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rgbClr val="FF0000"/>
                          </a:solidFill>
                          <a:effectLst/>
                          <a:latin typeface="+mn-ea"/>
                          <a:ea typeface="+mn-ea"/>
                          <a:cs typeface="Arial" pitchFamily="34" charset="0"/>
                        </a:rPr>
                        <a:t>7/14 18:00 ~ 7/15 20:00</a:t>
                      </a:r>
                      <a:endParaRPr kumimoji="1" lang="ko-KR" altLang="en-US" sz="1000" b="0" i="0" u="none" strike="noStrike" cap="none" normalizeH="0" baseline="0" dirty="0" smtClean="0">
                        <a:ln>
                          <a:noFill/>
                        </a:ln>
                        <a:solidFill>
                          <a:srgbClr val="FF0000"/>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010-3308-2895</a:t>
                      </a: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1" hangingPunct="1">
                        <a:lnSpc>
                          <a:spcPct val="100000"/>
                        </a:lnSpc>
                        <a:spcBef>
                          <a:spcPct val="20000"/>
                        </a:spcBef>
                        <a:spcAft>
                          <a:spcPct val="0"/>
                        </a:spcAft>
                        <a:buClrTx/>
                        <a:buSzTx/>
                        <a:buFontTx/>
                        <a:buChar char="-"/>
                        <a:tabLst/>
                      </a:pPr>
                      <a:r>
                        <a:rPr kumimoji="1" lang="ko-KR" altLang="en-US" sz="1000" b="0" i="0" u="none" strike="noStrike" cap="none" normalizeH="0" baseline="0" dirty="0" smtClean="0">
                          <a:ln>
                            <a:noFill/>
                          </a:ln>
                          <a:solidFill>
                            <a:schemeClr val="tx1"/>
                          </a:solidFill>
                          <a:effectLst/>
                          <a:latin typeface="+mn-ea"/>
                          <a:ea typeface="+mn-ea"/>
                          <a:cs typeface="Arial" pitchFamily="34" charset="0"/>
                        </a:rPr>
                        <a:t>첨부파일 이관</a:t>
                      </a:r>
                      <a:r>
                        <a:rPr kumimoji="1" lang="en-US" altLang="ko-KR" sz="1000" b="0" i="0" u="none" strike="noStrike" cap="none" normalizeH="0" baseline="0" dirty="0" smtClean="0">
                          <a:ln>
                            <a:noFill/>
                          </a:ln>
                          <a:solidFill>
                            <a:schemeClr val="tx1"/>
                          </a:solidFill>
                          <a:effectLst/>
                          <a:latin typeface="+mn-ea"/>
                          <a:ea typeface="+mn-ea"/>
                          <a:cs typeface="Arial" pitchFamily="34" charset="0"/>
                        </a:rPr>
                        <a:t>/WEB/WAS</a:t>
                      </a:r>
                      <a:r>
                        <a:rPr kumimoji="1" lang="ko-KR" altLang="en-US" sz="1000" b="0" i="0" u="none" strike="noStrike" cap="none" normalizeH="0" baseline="0" dirty="0" smtClean="0">
                          <a:ln>
                            <a:noFill/>
                          </a:ln>
                          <a:solidFill>
                            <a:schemeClr val="tx1"/>
                          </a:solidFill>
                          <a:effectLst/>
                          <a:latin typeface="+mn-ea"/>
                          <a:ea typeface="+mn-ea"/>
                          <a:cs typeface="Arial" pitchFamily="34" charset="0"/>
                        </a:rPr>
                        <a:t> 검증</a:t>
                      </a:r>
                      <a:endParaRPr kumimoji="1" lang="en-US" altLang="ko-KR"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endParaRPr kumimoji="1" lang="en-US" altLang="ko-KR"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355">
                <a:tc vMerge="1">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180000" marR="180000" marT="72000" marB="72000" anchor="ctr" horzOverflow="overflow">
                    <a:lnL w="12700" cap="flat" cmpd="sng" algn="ctr">
                      <a:solidFill>
                        <a:schemeClr val="tx1"/>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DBA (</a:t>
                      </a:r>
                      <a:r>
                        <a:rPr kumimoji="1" lang="ko-KR" altLang="en-US" sz="1000" b="0" i="0" u="none" strike="noStrike" cap="none" normalizeH="0" baseline="0" dirty="0" smtClean="0">
                          <a:ln>
                            <a:noFill/>
                          </a:ln>
                          <a:solidFill>
                            <a:schemeClr val="tx1"/>
                          </a:solidFill>
                          <a:effectLst/>
                          <a:latin typeface="+mn-ea"/>
                          <a:ea typeface="+mn-ea"/>
                          <a:cs typeface="Arial" pitchFamily="34" charset="0"/>
                        </a:rPr>
                        <a:t>이지훈 선임</a:t>
                      </a:r>
                      <a:r>
                        <a:rPr kumimoji="1" lang="en-US" altLang="ko-KR" sz="1000" b="0" i="0" u="none" strike="noStrike" cap="none" normalizeH="0" baseline="0" dirty="0" smtClean="0">
                          <a:ln>
                            <a:noFill/>
                          </a:ln>
                          <a:solidFill>
                            <a:schemeClr val="tx1"/>
                          </a:solidFill>
                          <a:effectLst/>
                          <a:latin typeface="+mn-ea"/>
                          <a:ea typeface="+mn-ea"/>
                          <a:cs typeface="Arial" pitchFamily="34" charset="0"/>
                        </a:rPr>
                        <a:t>)</a:t>
                      </a: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rgbClr val="FF0000"/>
                          </a:solidFill>
                          <a:effectLst/>
                          <a:latin typeface="+mn-ea"/>
                          <a:ea typeface="+mn-ea"/>
                          <a:cs typeface="Arial" pitchFamily="34" charset="0"/>
                        </a:rPr>
                        <a:t>7/14 18:00 ~ 7/15 20:00</a:t>
                      </a:r>
                      <a:endParaRPr kumimoji="1" lang="ko-KR" altLang="en-US" sz="1000" b="0" i="0" u="none" strike="noStrike" cap="none" normalizeH="0" baseline="0" dirty="0" smtClean="0">
                        <a:ln>
                          <a:noFill/>
                        </a:ln>
                        <a:solidFill>
                          <a:srgbClr val="FF0000"/>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010-6486-3420</a:t>
                      </a: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1" hangingPunct="1">
                        <a:lnSpc>
                          <a:spcPct val="100000"/>
                        </a:lnSpc>
                        <a:spcBef>
                          <a:spcPct val="20000"/>
                        </a:spcBef>
                        <a:spcAft>
                          <a:spcPct val="0"/>
                        </a:spcAft>
                        <a:buClrTx/>
                        <a:buSzTx/>
                        <a:buFontTx/>
                        <a:buChar char="-"/>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DB</a:t>
                      </a:r>
                      <a:r>
                        <a:rPr kumimoji="1" lang="ko-KR" altLang="en-US" sz="1000" b="0" i="0" u="none" strike="noStrike" cap="none" normalizeH="0" baseline="0" dirty="0" smtClean="0">
                          <a:ln>
                            <a:noFill/>
                          </a:ln>
                          <a:solidFill>
                            <a:schemeClr val="tx1"/>
                          </a:solidFill>
                          <a:effectLst/>
                          <a:latin typeface="+mn-ea"/>
                          <a:ea typeface="+mn-ea"/>
                          <a:cs typeface="Arial" pitchFamily="34" charset="0"/>
                        </a:rPr>
                        <a:t>이관 및 검증</a:t>
                      </a:r>
                      <a:endParaRPr kumimoji="1" lang="en-US" altLang="ko-KR" sz="1000" b="0" i="0" u="none" strike="noStrike" cap="none" normalizeH="0" baseline="0" dirty="0" smtClean="0">
                        <a:ln>
                          <a:noFill/>
                        </a:ln>
                        <a:solidFill>
                          <a:schemeClr val="tx1"/>
                        </a:solidFill>
                        <a:effectLst/>
                        <a:latin typeface="+mn-ea"/>
                        <a:ea typeface="+mn-ea"/>
                        <a:cs typeface="Arial" pitchFamily="34" charset="0"/>
                      </a:endParaRPr>
                    </a:p>
                    <a:p>
                      <a:pPr marL="171450" marR="0" lvl="0" indent="-171450" algn="l" defTabSz="914400" rtl="0" eaLnBrk="1" fontAlgn="base" latinLnBrk="1" hangingPunct="1">
                        <a:lnSpc>
                          <a:spcPct val="100000"/>
                        </a:lnSpc>
                        <a:spcBef>
                          <a:spcPct val="20000"/>
                        </a:spcBef>
                        <a:spcAft>
                          <a:spcPct val="0"/>
                        </a:spcAft>
                        <a:buClrTx/>
                        <a:buSzTx/>
                        <a:buFontTx/>
                        <a:buChar char="-"/>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DB </a:t>
                      </a:r>
                      <a:r>
                        <a:rPr kumimoji="1" lang="ko-KR" altLang="en-US" sz="1000" b="0" i="0" u="none" strike="noStrike" cap="none" normalizeH="0" baseline="0" dirty="0" smtClean="0">
                          <a:ln>
                            <a:noFill/>
                          </a:ln>
                          <a:solidFill>
                            <a:schemeClr val="tx1"/>
                          </a:solidFill>
                          <a:effectLst/>
                          <a:latin typeface="+mn-ea"/>
                          <a:ea typeface="+mn-ea"/>
                          <a:cs typeface="Arial" pitchFamily="34" charset="0"/>
                        </a:rPr>
                        <a:t>상태 점검 및 </a:t>
                      </a:r>
                      <a:r>
                        <a:rPr kumimoji="1" lang="en-US" altLang="ko-KR" sz="1000" b="0" i="0" u="none" strike="noStrike" cap="none" normalizeH="0" baseline="0" dirty="0" smtClean="0">
                          <a:ln>
                            <a:noFill/>
                          </a:ln>
                          <a:solidFill>
                            <a:schemeClr val="tx1"/>
                          </a:solidFill>
                          <a:effectLst/>
                          <a:latin typeface="+mn-ea"/>
                          <a:ea typeface="+mn-ea"/>
                          <a:cs typeface="Arial" pitchFamily="34" charset="0"/>
                        </a:rPr>
                        <a:t>DB </a:t>
                      </a:r>
                      <a:r>
                        <a:rPr kumimoji="1" lang="ko-KR" altLang="en-US" sz="1000" b="0" i="0" u="none" strike="noStrike" cap="none" normalizeH="0" baseline="0" dirty="0" smtClean="0">
                          <a:ln>
                            <a:noFill/>
                          </a:ln>
                          <a:solidFill>
                            <a:schemeClr val="tx1"/>
                          </a:solidFill>
                          <a:effectLst/>
                          <a:latin typeface="+mn-ea"/>
                          <a:ea typeface="+mn-ea"/>
                          <a:cs typeface="Arial" pitchFamily="34" charset="0"/>
                        </a:rPr>
                        <a:t>운영</a:t>
                      </a:r>
                      <a:endParaRPr kumimoji="1" lang="en-US" altLang="ko-KR"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endParaRPr kumimoji="1" lang="en-US" altLang="ko-KR"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355">
                <a:tc vMerge="1">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180000" marR="180000" marT="72000" marB="72000" anchor="ctr" horzOverflow="overflow">
                    <a:lnL w="12700" cap="flat" cmpd="sng" algn="ctr">
                      <a:solidFill>
                        <a:schemeClr val="tx1"/>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OSC (</a:t>
                      </a:r>
                      <a:r>
                        <a:rPr kumimoji="1" lang="ko-KR" altLang="en-US" sz="1000" b="0" i="0" u="none" strike="noStrike" cap="none" normalizeH="0" baseline="0" dirty="0" smtClean="0">
                          <a:ln>
                            <a:noFill/>
                          </a:ln>
                          <a:solidFill>
                            <a:schemeClr val="tx1"/>
                          </a:solidFill>
                          <a:effectLst/>
                          <a:latin typeface="+mn-ea"/>
                          <a:ea typeface="+mn-ea"/>
                          <a:cs typeface="Arial" pitchFamily="34" charset="0"/>
                        </a:rPr>
                        <a:t>홍재우 상무</a:t>
                      </a:r>
                      <a:r>
                        <a:rPr kumimoji="1" lang="en-US" altLang="ko-KR" sz="1000" b="0" i="0" u="none" strike="noStrike" cap="none" normalizeH="0" baseline="0" dirty="0" smtClean="0">
                          <a:ln>
                            <a:noFill/>
                          </a:ln>
                          <a:solidFill>
                            <a:schemeClr val="tx1"/>
                          </a:solidFill>
                          <a:effectLst/>
                          <a:latin typeface="+mn-ea"/>
                          <a:ea typeface="+mn-ea"/>
                          <a:cs typeface="Arial" pitchFamily="34" charset="0"/>
                        </a:rPr>
                        <a:t>)</a:t>
                      </a: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rgbClr val="FF0000"/>
                          </a:solidFill>
                          <a:effectLst/>
                          <a:latin typeface="+mn-ea"/>
                          <a:ea typeface="+mn-ea"/>
                          <a:cs typeface="Arial" pitchFamily="34" charset="0"/>
                        </a:rPr>
                        <a:t>7/15 06:00 ~ 7/15 20:00</a:t>
                      </a:r>
                      <a:endParaRPr kumimoji="1" lang="ko-KR" altLang="en-US" sz="1000" b="0" i="0" u="none" strike="noStrike" cap="none" normalizeH="0" baseline="0" dirty="0" smtClean="0">
                        <a:ln>
                          <a:noFill/>
                        </a:ln>
                        <a:solidFill>
                          <a:srgbClr val="FF0000"/>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010-2088-7751</a:t>
                      </a: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1" hangingPunct="1">
                        <a:lnSpc>
                          <a:spcPct val="100000"/>
                        </a:lnSpc>
                        <a:spcBef>
                          <a:spcPct val="20000"/>
                        </a:spcBef>
                        <a:spcAft>
                          <a:spcPct val="0"/>
                        </a:spcAft>
                        <a:buClrTx/>
                        <a:buSzTx/>
                        <a:buFontTx/>
                        <a:buChar char="-"/>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M/W, Web </a:t>
                      </a:r>
                      <a:r>
                        <a:rPr kumimoji="1" lang="ko-KR" altLang="en-US" sz="1000" b="0" i="0" u="none" strike="noStrike" cap="none" normalizeH="0" baseline="0" dirty="0" smtClean="0">
                          <a:ln>
                            <a:noFill/>
                          </a:ln>
                          <a:solidFill>
                            <a:schemeClr val="tx1"/>
                          </a:solidFill>
                          <a:effectLst/>
                          <a:latin typeface="+mn-ea"/>
                          <a:ea typeface="+mn-ea"/>
                          <a:cs typeface="Arial" pitchFamily="34" charset="0"/>
                        </a:rPr>
                        <a:t>서버 운영 관리</a:t>
                      </a:r>
                      <a:endParaRPr kumimoji="1" lang="en-US" altLang="ko-KR"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endParaRPr kumimoji="1" lang="en-US" altLang="ko-KR"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355">
                <a:tc rowSpan="6">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CI</a:t>
                      </a: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TA (</a:t>
                      </a:r>
                      <a:r>
                        <a:rPr kumimoji="1" lang="ko-KR" altLang="en-US" sz="1000" b="0" i="0" u="none" strike="noStrike" cap="none" normalizeH="0" baseline="0" dirty="0" smtClean="0">
                          <a:ln>
                            <a:noFill/>
                          </a:ln>
                          <a:solidFill>
                            <a:schemeClr val="tx1"/>
                          </a:solidFill>
                          <a:effectLst/>
                          <a:latin typeface="+mn-ea"/>
                          <a:ea typeface="+mn-ea"/>
                          <a:cs typeface="Arial" pitchFamily="34" charset="0"/>
                        </a:rPr>
                        <a:t>김주형 선임</a:t>
                      </a:r>
                      <a:r>
                        <a:rPr kumimoji="1" lang="en-US" altLang="ko-KR" sz="1000" b="0" i="0" u="none" strike="noStrike" cap="none" normalizeH="0" baseline="0" dirty="0" smtClean="0">
                          <a:ln>
                            <a:noFill/>
                          </a:ln>
                          <a:solidFill>
                            <a:schemeClr val="tx1"/>
                          </a:solidFill>
                          <a:effectLst/>
                          <a:latin typeface="+mn-ea"/>
                          <a:ea typeface="+mn-ea"/>
                          <a:cs typeface="Arial" pitchFamily="34" charset="0"/>
                        </a:rPr>
                        <a:t>)</a:t>
                      </a: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rgbClr val="FF0000"/>
                          </a:solidFill>
                          <a:effectLst/>
                          <a:latin typeface="+mn-ea"/>
                          <a:ea typeface="+mn-ea"/>
                          <a:cs typeface="Arial" pitchFamily="34" charset="0"/>
                        </a:rPr>
                        <a:t>7/15 01:00 ~ 7/15 14:00</a:t>
                      </a:r>
                      <a:endParaRPr kumimoji="1" lang="ko-KR" altLang="en-US" sz="1000" b="0" i="0" u="none" strike="noStrike" cap="none" normalizeH="0" baseline="0" dirty="0" smtClean="0">
                        <a:ln>
                          <a:noFill/>
                        </a:ln>
                        <a:solidFill>
                          <a:srgbClr val="FF0000"/>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010-8145-4571</a:t>
                      </a: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1" hangingPunct="1">
                        <a:lnSpc>
                          <a:spcPct val="100000"/>
                        </a:lnSpc>
                        <a:spcBef>
                          <a:spcPct val="20000"/>
                        </a:spcBef>
                        <a:spcAft>
                          <a:spcPct val="0"/>
                        </a:spcAft>
                        <a:buClrTx/>
                        <a:buSzTx/>
                        <a:buFontTx/>
                        <a:buChar char="-"/>
                        <a:tabLst/>
                      </a:pPr>
                      <a:r>
                        <a:rPr kumimoji="1" lang="ko-KR" altLang="en-US" sz="1000" b="0" i="0" u="none" strike="noStrike" cap="none" normalizeH="0" baseline="0" dirty="0" smtClean="0">
                          <a:ln>
                            <a:noFill/>
                          </a:ln>
                          <a:solidFill>
                            <a:schemeClr val="tx1"/>
                          </a:solidFill>
                          <a:effectLst/>
                          <a:latin typeface="+mn-ea"/>
                          <a:ea typeface="+mn-ea"/>
                          <a:cs typeface="Arial" pitchFamily="34" charset="0"/>
                        </a:rPr>
                        <a:t>파일 이행 지원</a:t>
                      </a:r>
                      <a:r>
                        <a:rPr kumimoji="1" lang="en-US" altLang="ko-KR" sz="1000" b="0" i="0" u="none" strike="noStrike" cap="none" normalizeH="0" baseline="0" dirty="0" smtClean="0">
                          <a:ln>
                            <a:noFill/>
                          </a:ln>
                          <a:solidFill>
                            <a:schemeClr val="tx1"/>
                          </a:solidFill>
                          <a:effectLst/>
                          <a:latin typeface="+mn-ea"/>
                          <a:ea typeface="+mn-ea"/>
                          <a:cs typeface="Arial" pitchFamily="34" charset="0"/>
                        </a:rPr>
                        <a:t>/</a:t>
                      </a:r>
                      <a:r>
                        <a:rPr kumimoji="1" lang="ko-KR" altLang="en-US" sz="1000" b="0" i="0" u="none" strike="noStrike" cap="none" normalizeH="0" baseline="0" dirty="0" smtClean="0">
                          <a:ln>
                            <a:noFill/>
                          </a:ln>
                          <a:solidFill>
                            <a:schemeClr val="tx1"/>
                          </a:solidFill>
                          <a:effectLst/>
                          <a:latin typeface="+mn-ea"/>
                          <a:ea typeface="+mn-ea"/>
                          <a:cs typeface="Arial" pitchFamily="34" charset="0"/>
                        </a:rPr>
                        <a:t>검증</a:t>
                      </a:r>
                      <a:endParaRPr kumimoji="1" lang="en-US" altLang="ko-KR"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r>
              <a:tr h="347355">
                <a:tc vMerge="1">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72000" marR="72000" marT="72000" marB="72000" anchor="ctr" horzOverflow="overflow">
                    <a:lnL w="12700" cap="flat" cmpd="sng" algn="ctr">
                      <a:solidFill>
                        <a:schemeClr val="tx1"/>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DBA (</a:t>
                      </a:r>
                      <a:r>
                        <a:rPr kumimoji="1" lang="ko-KR" altLang="en-US" sz="1000" b="0" i="0" u="none" strike="noStrike" cap="none" normalizeH="0" baseline="0" dirty="0" err="1" smtClean="0">
                          <a:ln>
                            <a:noFill/>
                          </a:ln>
                          <a:solidFill>
                            <a:schemeClr val="tx1"/>
                          </a:solidFill>
                          <a:effectLst/>
                          <a:latin typeface="+mn-ea"/>
                          <a:ea typeface="+mn-ea"/>
                          <a:cs typeface="Arial" pitchFamily="34" charset="0"/>
                        </a:rPr>
                        <a:t>반권익</a:t>
                      </a:r>
                      <a:r>
                        <a:rPr kumimoji="1" lang="ko-KR" altLang="en-US" sz="1000" b="0" i="0" u="none" strike="noStrike" cap="none" normalizeH="0" baseline="0" dirty="0" smtClean="0">
                          <a:ln>
                            <a:noFill/>
                          </a:ln>
                          <a:solidFill>
                            <a:schemeClr val="tx1"/>
                          </a:solidFill>
                          <a:effectLst/>
                          <a:latin typeface="+mn-ea"/>
                          <a:ea typeface="+mn-ea"/>
                          <a:cs typeface="Arial" pitchFamily="34" charset="0"/>
                        </a:rPr>
                        <a:t> 선임</a:t>
                      </a:r>
                      <a:r>
                        <a:rPr kumimoji="1" lang="en-US" altLang="ko-KR" sz="1000" b="0" i="0" u="none" strike="noStrike" cap="none" normalizeH="0" baseline="0" dirty="0" smtClean="0">
                          <a:ln>
                            <a:noFill/>
                          </a:ln>
                          <a:solidFill>
                            <a:schemeClr val="tx1"/>
                          </a:solidFill>
                          <a:effectLst/>
                          <a:latin typeface="+mn-ea"/>
                          <a:ea typeface="+mn-ea"/>
                          <a:cs typeface="Arial" pitchFamily="34" charset="0"/>
                        </a:rPr>
                        <a:t>)</a:t>
                      </a: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rgbClr val="FF0000"/>
                          </a:solidFill>
                          <a:effectLst/>
                          <a:latin typeface="+mn-ea"/>
                          <a:ea typeface="+mn-ea"/>
                          <a:cs typeface="Arial" pitchFamily="34" charset="0"/>
                        </a:rPr>
                        <a:t>7/15 06:00 ~ 7/15 20:00</a:t>
                      </a:r>
                      <a:endParaRPr kumimoji="1" lang="ko-KR" altLang="en-US" sz="1000" b="0" i="0" u="none" strike="noStrike" cap="none" normalizeH="0" baseline="0" dirty="0" smtClean="0">
                        <a:ln>
                          <a:noFill/>
                        </a:ln>
                        <a:solidFill>
                          <a:srgbClr val="FF0000"/>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010-2419-6642</a:t>
                      </a: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1" hangingPunct="1">
                        <a:lnSpc>
                          <a:spcPct val="100000"/>
                        </a:lnSpc>
                        <a:spcBef>
                          <a:spcPct val="20000"/>
                        </a:spcBef>
                        <a:spcAft>
                          <a:spcPct val="0"/>
                        </a:spcAft>
                        <a:buClrTx/>
                        <a:buSzTx/>
                        <a:buFontTx/>
                        <a:buChar char="-"/>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DB</a:t>
                      </a:r>
                      <a:r>
                        <a:rPr kumimoji="1" lang="ko-KR" altLang="en-US" sz="1000" b="0" i="0" u="none" strike="noStrike" cap="none" normalizeH="0" baseline="0" dirty="0" smtClean="0">
                          <a:ln>
                            <a:noFill/>
                          </a:ln>
                          <a:solidFill>
                            <a:schemeClr val="tx1"/>
                          </a:solidFill>
                          <a:effectLst/>
                          <a:latin typeface="+mn-ea"/>
                          <a:ea typeface="+mn-ea"/>
                          <a:cs typeface="Arial" pitchFamily="34" charset="0"/>
                        </a:rPr>
                        <a:t>부문 이행 지원</a:t>
                      </a:r>
                      <a:r>
                        <a:rPr kumimoji="1" lang="en-US" altLang="ko-KR" sz="1000" b="0" i="0" u="none" strike="noStrike" cap="none" normalizeH="0" baseline="0" dirty="0" smtClean="0">
                          <a:ln>
                            <a:noFill/>
                          </a:ln>
                          <a:solidFill>
                            <a:schemeClr val="tx1"/>
                          </a:solidFill>
                          <a:effectLst/>
                          <a:latin typeface="+mn-ea"/>
                          <a:ea typeface="+mn-ea"/>
                          <a:cs typeface="Arial" pitchFamily="34" charset="0"/>
                        </a:rPr>
                        <a:t>/</a:t>
                      </a:r>
                      <a:r>
                        <a:rPr kumimoji="1" lang="ko-KR" altLang="en-US" sz="1000" b="0" i="0" u="none" strike="noStrike" cap="none" normalizeH="0" baseline="0" dirty="0" smtClean="0">
                          <a:ln>
                            <a:noFill/>
                          </a:ln>
                          <a:solidFill>
                            <a:schemeClr val="tx1"/>
                          </a:solidFill>
                          <a:effectLst/>
                          <a:latin typeface="+mn-ea"/>
                          <a:ea typeface="+mn-ea"/>
                          <a:cs typeface="Arial" pitchFamily="34" charset="0"/>
                        </a:rPr>
                        <a:t>검증</a:t>
                      </a:r>
                      <a:endParaRPr kumimoji="1" lang="en-US" altLang="ko-KR"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r>
              <a:tr h="347355">
                <a:tc vMerge="1">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72000" marR="72000" marT="72000" marB="72000" anchor="ctr" horzOverflow="overflow">
                    <a:lnL w="12700" cap="flat" cmpd="sng" algn="ctr">
                      <a:solidFill>
                        <a:schemeClr val="tx1"/>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0" i="0" u="none" strike="noStrike" cap="none" normalizeH="0" baseline="0" dirty="0" smtClean="0">
                          <a:ln>
                            <a:noFill/>
                          </a:ln>
                          <a:solidFill>
                            <a:schemeClr val="tx1"/>
                          </a:solidFill>
                          <a:effectLst/>
                          <a:latin typeface="+mn-ea"/>
                          <a:ea typeface="+mn-ea"/>
                          <a:cs typeface="Arial" pitchFamily="34" charset="0"/>
                        </a:rPr>
                        <a:t>원순양 책임</a:t>
                      </a: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rgbClr val="FF0000"/>
                          </a:solidFill>
                          <a:effectLst/>
                          <a:latin typeface="+mn-ea"/>
                          <a:ea typeface="+mn-ea"/>
                          <a:cs typeface="Arial" pitchFamily="34" charset="0"/>
                        </a:rPr>
                        <a:t>7/15 06:00 ~ 7/15 20:00</a:t>
                      </a:r>
                      <a:endParaRPr kumimoji="1" lang="ko-KR" altLang="en-US" sz="1000" b="0" i="0" u="none" strike="noStrike" cap="none" normalizeH="0" baseline="0" dirty="0" smtClean="0">
                        <a:ln>
                          <a:noFill/>
                        </a:ln>
                        <a:solidFill>
                          <a:srgbClr val="FF0000"/>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010-4154-5219</a:t>
                      </a: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1" hangingPunct="1">
                        <a:lnSpc>
                          <a:spcPct val="100000"/>
                        </a:lnSpc>
                        <a:spcBef>
                          <a:spcPct val="20000"/>
                        </a:spcBef>
                        <a:spcAft>
                          <a:spcPct val="0"/>
                        </a:spcAft>
                        <a:buClrTx/>
                        <a:buSzTx/>
                        <a:buFontTx/>
                        <a:buChar char="-"/>
                        <a:tabLst/>
                      </a:pPr>
                      <a:r>
                        <a:rPr kumimoji="1" lang="ko-KR" altLang="en-US" sz="1000" b="0" i="0" u="none" strike="noStrike" cap="none" normalizeH="0" baseline="0" dirty="0" smtClean="0">
                          <a:ln>
                            <a:noFill/>
                          </a:ln>
                          <a:solidFill>
                            <a:schemeClr val="tx1"/>
                          </a:solidFill>
                          <a:effectLst/>
                          <a:latin typeface="+mn-ea"/>
                          <a:ea typeface="+mn-ea"/>
                          <a:cs typeface="Arial" pitchFamily="34" charset="0"/>
                        </a:rPr>
                        <a:t>업무</a:t>
                      </a:r>
                      <a:r>
                        <a:rPr kumimoji="1" lang="en-US" altLang="ko-KR" sz="1000" b="0" i="0" u="none" strike="noStrike" cap="none" normalizeH="0" baseline="0" dirty="0" smtClean="0">
                          <a:ln>
                            <a:noFill/>
                          </a:ln>
                          <a:solidFill>
                            <a:schemeClr val="tx1"/>
                          </a:solidFill>
                          <a:effectLst/>
                          <a:latin typeface="+mn-ea"/>
                          <a:ea typeface="+mn-ea"/>
                          <a:cs typeface="Arial" pitchFamily="34" charset="0"/>
                        </a:rPr>
                        <a:t> </a:t>
                      </a:r>
                      <a:r>
                        <a:rPr kumimoji="1" lang="ko-KR" altLang="en-US" sz="1000" b="0" i="0" u="none" strike="noStrike" cap="none" normalizeH="0" baseline="0" dirty="0" smtClean="0">
                          <a:ln>
                            <a:noFill/>
                          </a:ln>
                          <a:solidFill>
                            <a:schemeClr val="tx1"/>
                          </a:solidFill>
                          <a:effectLst/>
                          <a:latin typeface="+mn-ea"/>
                          <a:ea typeface="+mn-ea"/>
                          <a:cs typeface="Arial" pitchFamily="34" charset="0"/>
                        </a:rPr>
                        <a:t>이행지원</a:t>
                      </a:r>
                      <a:r>
                        <a:rPr kumimoji="1" lang="en-US" altLang="ko-KR" sz="1000" b="0" i="0" u="none" strike="noStrike" cap="none" normalizeH="0" baseline="0" dirty="0" smtClean="0">
                          <a:ln>
                            <a:noFill/>
                          </a:ln>
                          <a:solidFill>
                            <a:schemeClr val="tx1"/>
                          </a:solidFill>
                          <a:effectLst/>
                          <a:latin typeface="+mn-ea"/>
                          <a:ea typeface="+mn-ea"/>
                          <a:cs typeface="Arial" pitchFamily="34" charset="0"/>
                        </a:rPr>
                        <a:t> </a:t>
                      </a:r>
                      <a:r>
                        <a:rPr kumimoji="1" lang="ko-KR" altLang="en-US" sz="1000" b="0" i="0" u="none" strike="noStrike" cap="none" normalizeH="0" baseline="0" dirty="0" smtClean="0">
                          <a:ln>
                            <a:noFill/>
                          </a:ln>
                          <a:solidFill>
                            <a:schemeClr val="tx1"/>
                          </a:solidFill>
                          <a:effectLst/>
                          <a:latin typeface="+mn-ea"/>
                          <a:ea typeface="+mn-ea"/>
                          <a:cs typeface="Arial" pitchFamily="34" charset="0"/>
                        </a:rPr>
                        <a:t>및 검증</a:t>
                      </a:r>
                      <a:endParaRPr kumimoji="1" lang="en-US" altLang="ko-KR"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r>
              <a:tr h="347355">
                <a:tc vMerge="1">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72000" marR="72000" marT="72000" marB="72000" anchor="ctr" horzOverflow="overflow">
                    <a:lnL w="12700" cap="flat" cmpd="sng" algn="ctr">
                      <a:solidFill>
                        <a:schemeClr val="tx1"/>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0" i="0" u="none" strike="noStrike" cap="none" normalizeH="0" baseline="0" dirty="0" smtClean="0">
                          <a:ln>
                            <a:noFill/>
                          </a:ln>
                          <a:solidFill>
                            <a:schemeClr val="tx1"/>
                          </a:solidFill>
                          <a:effectLst/>
                          <a:latin typeface="+mn-ea"/>
                          <a:ea typeface="+mn-ea"/>
                          <a:cs typeface="Arial" pitchFamily="34" charset="0"/>
                        </a:rPr>
                        <a:t>김종남 책임</a:t>
                      </a: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rgbClr val="FF0000"/>
                          </a:solidFill>
                          <a:effectLst/>
                          <a:latin typeface="+mn-ea"/>
                          <a:ea typeface="+mn-ea"/>
                          <a:cs typeface="Arial" pitchFamily="34" charset="0"/>
                        </a:rPr>
                        <a:t>7/15 07:00 ~ 7/15 20:00</a:t>
                      </a:r>
                      <a:endParaRPr kumimoji="1" lang="ko-KR" altLang="en-US" sz="1000" b="0" i="0" u="none" strike="noStrike" cap="none" normalizeH="0" baseline="0" dirty="0" smtClean="0">
                        <a:ln>
                          <a:noFill/>
                        </a:ln>
                        <a:solidFill>
                          <a:srgbClr val="FF0000"/>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010-3871-0338</a:t>
                      </a: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1" hangingPunct="1">
                        <a:lnSpc>
                          <a:spcPct val="100000"/>
                        </a:lnSpc>
                        <a:spcBef>
                          <a:spcPct val="20000"/>
                        </a:spcBef>
                        <a:spcAft>
                          <a:spcPct val="0"/>
                        </a:spcAft>
                        <a:buClrTx/>
                        <a:buSzTx/>
                        <a:buFontTx/>
                        <a:buChar char="-"/>
                        <a:tabLst/>
                      </a:pPr>
                      <a:r>
                        <a:rPr kumimoji="1" lang="ko-KR" altLang="en-US" sz="1000" b="0" i="0" u="none" strike="noStrike" cap="none" normalizeH="0" baseline="0" dirty="0" smtClean="0">
                          <a:ln>
                            <a:noFill/>
                          </a:ln>
                          <a:solidFill>
                            <a:schemeClr val="tx1"/>
                          </a:solidFill>
                          <a:effectLst/>
                          <a:latin typeface="+mn-ea"/>
                          <a:ea typeface="+mn-ea"/>
                          <a:cs typeface="Arial" pitchFamily="34" charset="0"/>
                        </a:rPr>
                        <a:t>방화벽 등록 및 지원</a:t>
                      </a:r>
                      <a:endParaRPr kumimoji="1" lang="en-US" altLang="ko-KR"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r>
              <a:tr h="347355">
                <a:tc vMerge="1">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72000" marR="72000" marT="72000" marB="72000" anchor="ctr" horzOverflow="overflow">
                    <a:lnL w="12700" cap="flat" cmpd="sng" algn="ctr">
                      <a:solidFill>
                        <a:schemeClr val="tx1"/>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0" i="0" u="none" strike="noStrike" cap="none" normalizeH="0" baseline="0" dirty="0" smtClean="0">
                          <a:ln>
                            <a:noFill/>
                          </a:ln>
                          <a:solidFill>
                            <a:schemeClr val="tx1"/>
                          </a:solidFill>
                          <a:effectLst/>
                          <a:latin typeface="+mn-ea"/>
                          <a:ea typeface="+mn-ea"/>
                          <a:cs typeface="Arial" pitchFamily="34" charset="0"/>
                        </a:rPr>
                        <a:t>김범진 책임</a:t>
                      </a: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rgbClr val="FF0000"/>
                          </a:solidFill>
                          <a:effectLst/>
                          <a:latin typeface="+mn-ea"/>
                          <a:ea typeface="+mn-ea"/>
                          <a:cs typeface="Arial" pitchFamily="34" charset="0"/>
                        </a:rPr>
                        <a:t>7/14 11:00 ~ 7/15 03:00</a:t>
                      </a:r>
                    </a:p>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rgbClr val="FF0000"/>
                          </a:solidFill>
                          <a:effectLst/>
                          <a:latin typeface="+mn-ea"/>
                          <a:ea typeface="+mn-ea"/>
                          <a:cs typeface="Arial" pitchFamily="34" charset="0"/>
                        </a:rPr>
                        <a:t>7/15 13:00 ~ 7/15 16:00</a:t>
                      </a:r>
                      <a:endParaRPr kumimoji="1" lang="ko-KR" altLang="en-US" sz="1000" b="0" i="0" u="none" strike="noStrike" cap="none" normalizeH="0" baseline="0" dirty="0" smtClean="0">
                        <a:ln>
                          <a:noFill/>
                        </a:ln>
                        <a:solidFill>
                          <a:srgbClr val="FF0000"/>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010-2985-3174</a:t>
                      </a: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1" hangingPunct="1">
                        <a:lnSpc>
                          <a:spcPct val="100000"/>
                        </a:lnSpc>
                        <a:spcBef>
                          <a:spcPct val="20000"/>
                        </a:spcBef>
                        <a:spcAft>
                          <a:spcPct val="0"/>
                        </a:spcAft>
                        <a:buClrTx/>
                        <a:buSzTx/>
                        <a:buFontTx/>
                        <a:buChar char="-"/>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Control-M, </a:t>
                      </a:r>
                      <a:r>
                        <a:rPr kumimoji="1" lang="ko-KR" altLang="en-US" sz="1000" b="0" i="0" u="none" strike="noStrike" cap="none" normalizeH="0" baseline="0" dirty="0" smtClean="0">
                          <a:ln>
                            <a:noFill/>
                          </a:ln>
                          <a:solidFill>
                            <a:schemeClr val="tx1"/>
                          </a:solidFill>
                          <a:effectLst/>
                          <a:latin typeface="+mn-ea"/>
                          <a:ea typeface="+mn-ea"/>
                          <a:cs typeface="Arial" pitchFamily="34" charset="0"/>
                        </a:rPr>
                        <a:t>배치 운영 지원</a:t>
                      </a:r>
                      <a:endParaRPr kumimoji="1" lang="en-US" altLang="ko-KR"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r>
              <a:tr h="347355">
                <a:tc vMerge="1">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72000" marR="72000" marT="72000" marB="72000" anchor="ctr" horzOverflow="overflow">
                    <a:lnL w="12700" cap="flat" cmpd="sng" algn="ctr">
                      <a:solidFill>
                        <a:schemeClr val="tx1"/>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0" i="0" u="none" strike="noStrike" cap="none" normalizeH="0" baseline="0" dirty="0" smtClean="0">
                          <a:ln>
                            <a:noFill/>
                          </a:ln>
                          <a:solidFill>
                            <a:schemeClr val="tx1"/>
                          </a:solidFill>
                          <a:effectLst/>
                          <a:latin typeface="+mn-ea"/>
                          <a:ea typeface="+mn-ea"/>
                          <a:cs typeface="Arial" pitchFamily="34" charset="0"/>
                        </a:rPr>
                        <a:t>이재진 책임</a:t>
                      </a:r>
                      <a:r>
                        <a:rPr kumimoji="1" lang="en-US" altLang="ko-KR" sz="1000" b="0" i="0" u="none" strike="noStrike" cap="none" normalizeH="0" baseline="0" dirty="0" smtClean="0">
                          <a:ln>
                            <a:noFill/>
                          </a:ln>
                          <a:solidFill>
                            <a:schemeClr val="tx1"/>
                          </a:solidFill>
                          <a:effectLst/>
                          <a:latin typeface="+mn-ea"/>
                          <a:ea typeface="+mn-ea"/>
                          <a:cs typeface="Arial" pitchFamily="34" charset="0"/>
                        </a:rPr>
                        <a:t>, </a:t>
                      </a:r>
                      <a:r>
                        <a:rPr kumimoji="1" lang="ko-KR" altLang="en-US" sz="1000" b="0" i="0" u="none" strike="noStrike" cap="none" normalizeH="0" baseline="0" dirty="0" smtClean="0">
                          <a:ln>
                            <a:noFill/>
                          </a:ln>
                          <a:solidFill>
                            <a:schemeClr val="tx1"/>
                          </a:solidFill>
                          <a:effectLst/>
                          <a:latin typeface="+mn-ea"/>
                          <a:ea typeface="+mn-ea"/>
                          <a:cs typeface="Arial" pitchFamily="34" charset="0"/>
                        </a:rPr>
                        <a:t>홍의찬 선임</a:t>
                      </a: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rgbClr val="FF0000"/>
                          </a:solidFill>
                          <a:effectLst/>
                          <a:latin typeface="+mn-ea"/>
                          <a:ea typeface="+mn-ea"/>
                          <a:cs typeface="Arial" pitchFamily="34" charset="0"/>
                        </a:rPr>
                        <a:t>7/15 07:00 ~ 7/15 20:00</a:t>
                      </a:r>
                      <a:endParaRPr kumimoji="1" lang="ko-KR" altLang="en-US" sz="1000" b="0" i="0" u="none" strike="noStrike" cap="none" normalizeH="0" baseline="0" dirty="0" smtClean="0">
                        <a:ln>
                          <a:noFill/>
                        </a:ln>
                        <a:solidFill>
                          <a:srgbClr val="FF0000"/>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010-9397-0408</a:t>
                      </a:r>
                    </a:p>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010-8581-6563</a:t>
                      </a: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1" hangingPunct="1">
                        <a:lnSpc>
                          <a:spcPct val="100000"/>
                        </a:lnSpc>
                        <a:spcBef>
                          <a:spcPct val="20000"/>
                        </a:spcBef>
                        <a:spcAft>
                          <a:spcPct val="0"/>
                        </a:spcAft>
                        <a:buClrTx/>
                        <a:buSzTx/>
                        <a:buFontTx/>
                        <a:buChar char="-"/>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I/F </a:t>
                      </a:r>
                      <a:r>
                        <a:rPr kumimoji="1" lang="ko-KR" altLang="en-US" sz="1000" b="0" i="0" u="none" strike="noStrike" cap="none" normalizeH="0" baseline="0" dirty="0" smtClean="0">
                          <a:ln>
                            <a:noFill/>
                          </a:ln>
                          <a:solidFill>
                            <a:schemeClr val="tx1"/>
                          </a:solidFill>
                          <a:effectLst/>
                          <a:latin typeface="+mn-ea"/>
                          <a:ea typeface="+mn-ea"/>
                          <a:cs typeface="Arial" pitchFamily="34" charset="0"/>
                        </a:rPr>
                        <a:t>이행지원 및 모니터링</a:t>
                      </a:r>
                      <a:endParaRPr kumimoji="1" lang="en-US" altLang="ko-KR"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36000" marR="36000" marT="36000" marB="36000" anchor="ctr" horzOverflow="overflow">
                    <a:lnL w="635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24668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8499" y="476679"/>
            <a:ext cx="6953393" cy="461665"/>
          </a:xfrm>
          <a:prstGeom prst="rect">
            <a:avLst/>
          </a:prstGeom>
          <a:noFill/>
        </p:spPr>
        <p:txBody>
          <a:bodyPr wrap="square" rtlCol="0">
            <a:spAutoFit/>
          </a:bodyPr>
          <a:lstStyle/>
          <a:p>
            <a:r>
              <a:rPr lang="ko-KR" altLang="en-US" sz="2400" b="1" dirty="0" smtClean="0">
                <a:solidFill>
                  <a:schemeClr val="tx1">
                    <a:lumMod val="65000"/>
                    <a:lumOff val="35000"/>
                  </a:schemeClr>
                </a:solidFill>
                <a:latin typeface="+mn-ea"/>
                <a:ea typeface="+mn-ea"/>
              </a:rPr>
              <a:t>첨부</a:t>
            </a:r>
            <a:r>
              <a:rPr lang="en-US" altLang="ko-KR" sz="2400" b="1" dirty="0" smtClean="0">
                <a:solidFill>
                  <a:schemeClr val="tx1">
                    <a:lumMod val="65000"/>
                    <a:lumOff val="35000"/>
                  </a:schemeClr>
                </a:solidFill>
                <a:latin typeface="+mn-ea"/>
                <a:ea typeface="+mn-ea"/>
              </a:rPr>
              <a:t>1) </a:t>
            </a:r>
            <a:r>
              <a:rPr lang="ko-KR" altLang="en-US" sz="2400" b="1" dirty="0" err="1" smtClean="0">
                <a:solidFill>
                  <a:schemeClr val="tx1">
                    <a:lumMod val="65000"/>
                    <a:lumOff val="35000"/>
                  </a:schemeClr>
                </a:solidFill>
                <a:latin typeface="+mn-ea"/>
                <a:ea typeface="+mn-ea"/>
              </a:rPr>
              <a:t>본이행</a:t>
            </a:r>
            <a:r>
              <a:rPr lang="ko-KR" altLang="en-US" sz="2400" b="1" dirty="0" smtClean="0">
                <a:solidFill>
                  <a:schemeClr val="tx1">
                    <a:lumMod val="65000"/>
                    <a:lumOff val="35000"/>
                  </a:schemeClr>
                </a:solidFill>
                <a:latin typeface="+mn-ea"/>
                <a:ea typeface="+mn-ea"/>
              </a:rPr>
              <a:t> 근무 계획표 </a:t>
            </a:r>
            <a:r>
              <a:rPr lang="en-US" altLang="ko-KR" sz="2400" b="1" dirty="0" smtClean="0">
                <a:solidFill>
                  <a:schemeClr val="tx1">
                    <a:lumMod val="65000"/>
                    <a:lumOff val="35000"/>
                  </a:schemeClr>
                </a:solidFill>
                <a:latin typeface="+mn-ea"/>
                <a:ea typeface="+mn-ea"/>
              </a:rPr>
              <a:t>(2/2)</a:t>
            </a:r>
            <a:endParaRPr lang="ko-KR" altLang="en-US" sz="2400" b="1" dirty="0">
              <a:solidFill>
                <a:schemeClr val="tx1">
                  <a:lumMod val="65000"/>
                  <a:lumOff val="35000"/>
                </a:schemeClr>
              </a:solidFill>
              <a:latin typeface="+mn-ea"/>
              <a:ea typeface="+mn-ea"/>
            </a:endParaRPr>
          </a:p>
        </p:txBody>
      </p:sp>
      <p:graphicFrame>
        <p:nvGraphicFramePr>
          <p:cNvPr id="7" name="Group 199"/>
          <p:cNvGraphicFramePr>
            <a:graphicFrameLocks noGrp="1"/>
          </p:cNvGraphicFramePr>
          <p:nvPr>
            <p:extLst>
              <p:ext uri="{D42A27DB-BD31-4B8C-83A1-F6EECF244321}">
                <p14:modId xmlns:p14="http://schemas.microsoft.com/office/powerpoint/2010/main" val="38986951"/>
              </p:ext>
            </p:extLst>
          </p:nvPr>
        </p:nvGraphicFramePr>
        <p:xfrm>
          <a:off x="560512" y="1124744"/>
          <a:ext cx="8856983" cy="4048451"/>
        </p:xfrm>
        <a:graphic>
          <a:graphicData uri="http://schemas.openxmlformats.org/drawingml/2006/table">
            <a:tbl>
              <a:tblPr/>
              <a:tblGrid>
                <a:gridCol w="720080"/>
                <a:gridCol w="2016224"/>
                <a:gridCol w="1728192"/>
                <a:gridCol w="1080120"/>
                <a:gridCol w="1974262"/>
                <a:gridCol w="1338105"/>
              </a:tblGrid>
              <a:tr h="368041">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1" i="0" u="none" strike="noStrike" cap="none" normalizeH="0" baseline="0" dirty="0" smtClean="0">
                          <a:ln>
                            <a:noFill/>
                          </a:ln>
                          <a:solidFill>
                            <a:schemeClr val="bg1"/>
                          </a:solidFill>
                          <a:effectLst/>
                          <a:latin typeface="+mn-ea"/>
                          <a:ea typeface="+mn-ea"/>
                          <a:cs typeface="Arial" pitchFamily="34" charset="0"/>
                        </a:rPr>
                        <a:t>구분</a:t>
                      </a:r>
                    </a:p>
                  </a:txBody>
                  <a:tcPr marL="72000" marR="72000" marT="72000" marB="72000" anchor="ctr" horzOverflow="overflow">
                    <a:lnL w="19050" cap="flat" cmpd="sng" algn="ctr">
                      <a:solidFill>
                        <a:schemeClr val="accent3">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3">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1" i="0" u="none" strike="noStrike" cap="none" normalizeH="0" baseline="0" dirty="0" smtClean="0">
                          <a:ln>
                            <a:noFill/>
                          </a:ln>
                          <a:solidFill>
                            <a:schemeClr val="bg1"/>
                          </a:solidFill>
                          <a:effectLst/>
                          <a:latin typeface="+mn-ea"/>
                          <a:ea typeface="+mn-ea"/>
                          <a:cs typeface="Arial" pitchFamily="34" charset="0"/>
                        </a:rPr>
                        <a:t>담 당 자</a:t>
                      </a: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3">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1" i="0" u="none" strike="noStrike" cap="none" normalizeH="0" baseline="0" dirty="0" smtClean="0">
                          <a:ln>
                            <a:noFill/>
                          </a:ln>
                          <a:solidFill>
                            <a:schemeClr val="bg1"/>
                          </a:solidFill>
                          <a:effectLst/>
                          <a:latin typeface="+mn-ea"/>
                          <a:ea typeface="+mn-ea"/>
                          <a:cs typeface="Arial" pitchFamily="34" charset="0"/>
                        </a:rPr>
                        <a:t>근무 시간</a:t>
                      </a: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3">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1" i="0" u="none" strike="noStrike" cap="none" normalizeH="0" baseline="0" dirty="0" smtClean="0">
                          <a:ln>
                            <a:noFill/>
                          </a:ln>
                          <a:solidFill>
                            <a:schemeClr val="bg1"/>
                          </a:solidFill>
                          <a:effectLst/>
                          <a:latin typeface="+mn-ea"/>
                          <a:ea typeface="+mn-ea"/>
                          <a:cs typeface="Arial" pitchFamily="34" charset="0"/>
                        </a:rPr>
                        <a:t>연락처</a:t>
                      </a: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3">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1" i="0" u="none" strike="noStrike" cap="none" normalizeH="0" baseline="0" dirty="0" err="1" smtClean="0">
                          <a:ln>
                            <a:noFill/>
                          </a:ln>
                          <a:solidFill>
                            <a:schemeClr val="bg1"/>
                          </a:solidFill>
                          <a:effectLst/>
                          <a:latin typeface="+mn-ea"/>
                          <a:ea typeface="+mn-ea"/>
                          <a:cs typeface="Arial" pitchFamily="34" charset="0"/>
                        </a:rPr>
                        <a:t>RnR</a:t>
                      </a:r>
                      <a:endParaRPr kumimoji="1" lang="ko-KR" altLang="en-US" sz="1000" b="1" i="0" u="none" strike="noStrike" cap="none" normalizeH="0" baseline="0" dirty="0" smtClean="0">
                        <a:ln>
                          <a:noFill/>
                        </a:ln>
                        <a:solidFill>
                          <a:schemeClr val="bg1"/>
                        </a:solidFill>
                        <a:effectLst/>
                        <a:latin typeface="+mn-ea"/>
                        <a:ea typeface="+mn-ea"/>
                        <a:cs typeface="Arial" pitchFamily="34"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3">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1" i="0" u="none" strike="noStrike" cap="none" normalizeH="0" baseline="0" dirty="0" smtClean="0">
                          <a:ln>
                            <a:noFill/>
                          </a:ln>
                          <a:solidFill>
                            <a:schemeClr val="bg1"/>
                          </a:solidFill>
                          <a:effectLst/>
                          <a:latin typeface="+mn-ea"/>
                          <a:ea typeface="+mn-ea"/>
                          <a:cs typeface="Arial" pitchFamily="34" charset="0"/>
                        </a:rPr>
                        <a:t>비  고</a:t>
                      </a:r>
                    </a:p>
                  </a:txBody>
                  <a:tcPr marL="72000" marR="72000" marT="72000" marB="72000" anchor="ctr" horzOverflow="overflow">
                    <a:lnL w="12700" cap="flat" cmpd="sng" algn="ctr">
                      <a:solidFill>
                        <a:schemeClr val="bg1"/>
                      </a:solidFill>
                      <a:prstDash val="solid"/>
                      <a:round/>
                      <a:headEnd type="none" w="med" len="med"/>
                      <a:tailEnd type="none" w="med" len="med"/>
                    </a:lnL>
                    <a:lnR w="19050" cap="flat" cmpd="sng" algn="ctr">
                      <a:solidFill>
                        <a:schemeClr val="accent3">
                          <a:lumMod val="50000"/>
                        </a:schemeClr>
                      </a:solidFill>
                      <a:prstDash val="solid"/>
                      <a:round/>
                      <a:headEnd type="none" w="med" len="med"/>
                      <a:tailEnd type="none" w="med" len="med"/>
                    </a:lnR>
                    <a:lnT w="19050" cap="flat" cmpd="sng" algn="ctr">
                      <a:solidFill>
                        <a:schemeClr val="accent3">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r>
              <a:tr h="368041">
                <a:tc rowSpan="5">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ko-KR" altLang="en-US" sz="1000" b="0" i="0" u="none" strike="noStrike" cap="none" normalizeH="0" baseline="0" dirty="0" smtClean="0">
                          <a:ln>
                            <a:noFill/>
                          </a:ln>
                          <a:solidFill>
                            <a:schemeClr val="tx1"/>
                          </a:solidFill>
                          <a:effectLst/>
                          <a:latin typeface="+mn-ea"/>
                          <a:ea typeface="+mn-ea"/>
                          <a:cs typeface="Arial" pitchFamily="34" charset="0"/>
                        </a:rPr>
                        <a:t>센터</a:t>
                      </a:r>
                    </a:p>
                  </a:txBody>
                  <a:tcPr marL="72000" marR="72000" marT="72000" marB="72000" anchor="ctr" horzOverflow="overflow">
                    <a:lnL w="12700" cap="flat" cmpd="sng" algn="ctr">
                      <a:solidFill>
                        <a:schemeClr val="tx1"/>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indent="0" algn="l" rtl="0" eaLnBrk="1" fontAlgn="base" hangingPunct="1">
                        <a:spcBef>
                          <a:spcPts val="240"/>
                        </a:spcBef>
                        <a:spcAft>
                          <a:spcPts val="0"/>
                        </a:spcAft>
                      </a:pPr>
                      <a:r>
                        <a:rPr kumimoji="1" lang="ko-KR" altLang="en-US" sz="1000" b="0" i="0" u="none" strike="noStrike" kern="1200" baseline="0" dirty="0" smtClean="0">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rPr>
                        <a:t>최병모 책임</a:t>
                      </a:r>
                      <a:endParaRPr kumimoji="1" lang="ko-KR" altLang="en-US" sz="1000" b="0" i="0" u="none" strike="noStrike" kern="1200" baseline="0" dirty="0">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endParaRPr>
                    </a:p>
                  </a:txBody>
                  <a:tcPr marL="36000" marR="36000" marT="36000" marB="36000"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indent="0" algn="ctr" rtl="0" eaLnBrk="1" fontAlgn="base" hangingPunct="1">
                        <a:spcBef>
                          <a:spcPts val="240"/>
                        </a:spcBef>
                        <a:spcAft>
                          <a:spcPts val="0"/>
                        </a:spcAft>
                      </a:pPr>
                      <a:r>
                        <a:rPr kumimoji="1" lang="en-US" sz="1000" b="0" i="0" u="none" strike="noStrike" kern="1200" baseline="0" dirty="0">
                          <a:ln>
                            <a:noFill/>
                          </a:ln>
                          <a:solidFill>
                            <a:srgbClr val="FF0000"/>
                          </a:solidFill>
                          <a:effectLst/>
                          <a:latin typeface="맑은 고딕" panose="020B0503020000020004" pitchFamily="50" charset="-127"/>
                          <a:ea typeface="맑은 고딕" panose="020B0503020000020004" pitchFamily="50" charset="-127"/>
                          <a:cs typeface="Arial" panose="020B0604020202020204" pitchFamily="34" charset="0"/>
                        </a:rPr>
                        <a:t>7/14 </a:t>
                      </a:r>
                      <a:r>
                        <a:rPr kumimoji="1" lang="en-US" sz="1000" b="0" i="0" u="none" strike="noStrike" kern="1200" baseline="0" dirty="0" smtClean="0">
                          <a:ln>
                            <a:noFill/>
                          </a:ln>
                          <a:solidFill>
                            <a:srgbClr val="FF0000"/>
                          </a:solidFill>
                          <a:effectLst/>
                          <a:latin typeface="맑은 고딕" panose="020B0503020000020004" pitchFamily="50" charset="-127"/>
                          <a:ea typeface="맑은 고딕" panose="020B0503020000020004" pitchFamily="50" charset="-127"/>
                          <a:cs typeface="Arial" panose="020B0604020202020204" pitchFamily="34" charset="0"/>
                        </a:rPr>
                        <a:t>22:00 </a:t>
                      </a:r>
                      <a:r>
                        <a:rPr kumimoji="1" lang="en-US" sz="1000" b="0" i="0" u="none" strike="noStrike" kern="1200" baseline="0" dirty="0">
                          <a:ln>
                            <a:noFill/>
                          </a:ln>
                          <a:solidFill>
                            <a:srgbClr val="FF0000"/>
                          </a:solidFill>
                          <a:effectLst/>
                          <a:latin typeface="맑은 고딕" panose="020B0503020000020004" pitchFamily="50" charset="-127"/>
                          <a:ea typeface="맑은 고딕" panose="020B0503020000020004" pitchFamily="50" charset="-127"/>
                          <a:cs typeface="Arial" panose="020B0604020202020204" pitchFamily="34" charset="0"/>
                        </a:rPr>
                        <a:t>~ 7/15 08:00</a:t>
                      </a:r>
                      <a:endParaRPr lang="en-US" altLang="ko-KR" sz="1800" b="0" i="0" u="none" strike="noStrike" dirty="0">
                        <a:solidFill>
                          <a:srgbClr val="FF0000"/>
                        </a:solidFill>
                        <a:effectLst/>
                        <a:latin typeface="Arial" panose="020B0604020202020204" pitchFamily="34" charset="0"/>
                      </a:endParaRPr>
                    </a:p>
                  </a:txBody>
                  <a:tcPr marL="0" marR="0" marT="0" marB="0"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hangingPunct="1">
                        <a:spcBef>
                          <a:spcPts val="240"/>
                        </a:spcBef>
                        <a:spcAft>
                          <a:spcPts val="0"/>
                        </a:spcAft>
                      </a:pPr>
                      <a:r>
                        <a:rPr kumimoji="1" lang="en-US" sz="1000" b="0" i="0" u="none" strike="noStrike" kern="1200" baseline="0">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rPr>
                        <a:t>010-8868-1338</a:t>
                      </a:r>
                      <a:endParaRPr lang="en-US" altLang="ko-KR" sz="1800" b="0" i="0" u="none" strike="noStrike">
                        <a:effectLst/>
                        <a:latin typeface="Arial" panose="020B0604020202020204" pitchFamily="34" charset="0"/>
                      </a:endParaRPr>
                    </a:p>
                  </a:txBody>
                  <a:tcPr marL="0" marR="0" marT="0" marB="0"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rtl="0" eaLnBrk="1" fontAlgn="base" hangingPunct="1">
                        <a:spcBef>
                          <a:spcPts val="240"/>
                        </a:spcBef>
                        <a:spcAft>
                          <a:spcPts val="0"/>
                        </a:spcAft>
                      </a:pPr>
                      <a:r>
                        <a:rPr kumimoji="1" lang="en-US" altLang="ko-KR" sz="1000" b="0" i="0" u="none" strike="noStrike" kern="1200" baseline="0">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rPr>
                        <a:t>- </a:t>
                      </a:r>
                      <a:r>
                        <a:rPr kumimoji="1" lang="ko-KR" altLang="en-US" sz="1000" b="0" i="0" u="none" strike="noStrike" kern="1200" baseline="0">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rPr>
                        <a:t>시스템 모니터링</a:t>
                      </a:r>
                      <a:endParaRPr lang="ko-KR" altLang="en-US" sz="1800" b="0" i="0" u="none" strike="noStrike">
                        <a:effectLst/>
                        <a:latin typeface="Arial" panose="020B0604020202020204" pitchFamily="34" charset="0"/>
                      </a:endParaRPr>
                    </a:p>
                  </a:txBody>
                  <a:tcPr marL="0" marR="0" marT="0" marB="0"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hangingPunct="1">
                        <a:spcBef>
                          <a:spcPts val="240"/>
                        </a:spcBef>
                        <a:spcAft>
                          <a:spcPts val="0"/>
                        </a:spcAft>
                      </a:pPr>
                      <a:endParaRPr lang="ko-KR" altLang="en-US" sz="1800" b="0" i="0" u="none" strike="noStrike">
                        <a:effectLst/>
                        <a:latin typeface="Arial" panose="020B0604020202020204" pitchFamily="34" charset="0"/>
                      </a:endParaRPr>
                    </a:p>
                  </a:txBody>
                  <a:tcPr marL="0" marR="0" marT="0" marB="0" anchor="ctr">
                    <a:lnL w="635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041">
                <a:tc vMerge="1">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72000" marR="72000" marT="72000" marB="72000" anchor="ctr" horzOverflow="overflow">
                    <a:lnL w="12700" cap="flat" cmpd="sng" algn="ctr">
                      <a:solidFill>
                        <a:schemeClr val="tx1"/>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indent="0" algn="l" rtl="0" eaLnBrk="1" fontAlgn="base" hangingPunct="1">
                        <a:spcBef>
                          <a:spcPts val="240"/>
                        </a:spcBef>
                        <a:spcAft>
                          <a:spcPts val="0"/>
                        </a:spcAft>
                      </a:pPr>
                      <a:r>
                        <a:rPr kumimoji="1" lang="ko-KR" altLang="en-US" sz="1000" b="0" i="0" u="none" strike="noStrike" kern="1200" baseline="0" dirty="0" err="1">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rPr>
                        <a:t>천윤중</a:t>
                      </a:r>
                      <a:r>
                        <a:rPr kumimoji="1" lang="ko-KR" altLang="en-US" sz="1000" b="0" i="0" u="none" strike="noStrike" kern="1200" baseline="0" dirty="0">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rPr>
                        <a:t> 책임</a:t>
                      </a:r>
                      <a:endParaRPr lang="ko-KR" altLang="en-US" sz="1800" b="0" i="0" u="none" strike="noStrike" dirty="0">
                        <a:effectLst/>
                        <a:latin typeface="Arial" panose="020B0604020202020204" pitchFamily="34" charset="0"/>
                      </a:endParaRPr>
                    </a:p>
                  </a:txBody>
                  <a:tcPr marL="36000" marR="36000" marT="36000" marB="36000"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indent="0" algn="ctr" rtl="0" eaLnBrk="1" fontAlgn="base" hangingPunct="1">
                        <a:spcBef>
                          <a:spcPts val="240"/>
                        </a:spcBef>
                        <a:spcAft>
                          <a:spcPts val="0"/>
                        </a:spcAft>
                      </a:pPr>
                      <a:r>
                        <a:rPr kumimoji="1" lang="en-US" sz="1000" b="0" i="0" u="none" strike="noStrike" kern="1200" baseline="0" dirty="0">
                          <a:ln>
                            <a:noFill/>
                          </a:ln>
                          <a:solidFill>
                            <a:srgbClr val="FF0000"/>
                          </a:solidFill>
                          <a:effectLst/>
                          <a:latin typeface="맑은 고딕" panose="020B0503020000020004" pitchFamily="50" charset="-127"/>
                          <a:ea typeface="맑은 고딕" panose="020B0503020000020004" pitchFamily="50" charset="-127"/>
                          <a:cs typeface="Arial" panose="020B0604020202020204" pitchFamily="34" charset="0"/>
                        </a:rPr>
                        <a:t>7/15 08:00 ~ 7/15 16:00</a:t>
                      </a:r>
                      <a:endParaRPr lang="en-US" altLang="ko-KR" sz="1800" b="0" i="0" u="none" strike="noStrike" dirty="0">
                        <a:solidFill>
                          <a:srgbClr val="FF0000"/>
                        </a:solidFill>
                        <a:effectLst/>
                        <a:latin typeface="Arial" panose="020B0604020202020204" pitchFamily="34" charset="0"/>
                      </a:endParaRPr>
                    </a:p>
                  </a:txBody>
                  <a:tcPr marL="0" marR="0" marT="0" marB="0"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hangingPunct="1">
                        <a:spcBef>
                          <a:spcPts val="240"/>
                        </a:spcBef>
                        <a:spcAft>
                          <a:spcPts val="0"/>
                        </a:spcAft>
                      </a:pPr>
                      <a:r>
                        <a:rPr kumimoji="1" lang="en-US" sz="1000" b="0" i="0" u="none" strike="noStrike" kern="1200" baseline="0" dirty="0">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rPr>
                        <a:t>010-4024-9241</a:t>
                      </a:r>
                      <a:endParaRPr lang="en-US" altLang="ko-KR" sz="1800" b="0" i="0" u="none" strike="noStrike" dirty="0">
                        <a:effectLst/>
                        <a:latin typeface="Arial" panose="020B0604020202020204" pitchFamily="34" charset="0"/>
                      </a:endParaRPr>
                    </a:p>
                  </a:txBody>
                  <a:tcPr marL="0" marR="0" marT="0" marB="0"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rtl="0" eaLnBrk="1" fontAlgn="base" hangingPunct="1">
                        <a:spcBef>
                          <a:spcPts val="240"/>
                        </a:spcBef>
                        <a:spcAft>
                          <a:spcPts val="0"/>
                        </a:spcAft>
                      </a:pPr>
                      <a:r>
                        <a:rPr kumimoji="1" lang="en-US" altLang="ko-KR" sz="1000" b="0" i="0" u="none" strike="noStrike" kern="1200" baseline="0" dirty="0">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rPr>
                        <a:t>- </a:t>
                      </a:r>
                      <a:r>
                        <a:rPr kumimoji="1" lang="ko-KR" altLang="en-US" sz="1000" b="0" i="0" u="none" strike="noStrike" kern="1200" baseline="0" dirty="0">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rPr>
                        <a:t>시스템 모니터링</a:t>
                      </a:r>
                      <a:endParaRPr lang="ko-KR" altLang="en-US" sz="1800" b="0" i="0" u="none" strike="noStrike" dirty="0">
                        <a:effectLst/>
                        <a:latin typeface="Arial" panose="020B0604020202020204" pitchFamily="34" charset="0"/>
                      </a:endParaRPr>
                    </a:p>
                  </a:txBody>
                  <a:tcPr marL="0" marR="0" marT="0" marB="0"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hangingPunct="1">
                        <a:spcBef>
                          <a:spcPts val="240"/>
                        </a:spcBef>
                        <a:spcAft>
                          <a:spcPts val="0"/>
                        </a:spcAft>
                      </a:pPr>
                      <a:endParaRPr lang="ko-KR" altLang="en-US" sz="1800" b="0" i="0" u="none" strike="noStrike">
                        <a:effectLst/>
                        <a:latin typeface="Arial" panose="020B0604020202020204" pitchFamily="34" charset="0"/>
                      </a:endParaRPr>
                    </a:p>
                  </a:txBody>
                  <a:tcPr marL="0" marR="0" marT="0" marB="0" anchor="ctr">
                    <a:lnL w="635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041">
                <a:tc vMerge="1">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72000" marR="72000" marT="72000" marB="72000" anchor="ctr" horzOverflow="overflow">
                    <a:lnL w="12700" cap="flat" cmpd="sng" algn="ctr">
                      <a:solidFill>
                        <a:schemeClr val="tx1"/>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indent="0" algn="l" rtl="0" eaLnBrk="1" fontAlgn="base" hangingPunct="1">
                        <a:spcBef>
                          <a:spcPts val="240"/>
                        </a:spcBef>
                        <a:spcAft>
                          <a:spcPts val="0"/>
                        </a:spcAft>
                      </a:pPr>
                      <a:r>
                        <a:rPr kumimoji="1" lang="ko-KR" altLang="en-US" sz="1000" b="0" i="0" u="none" strike="noStrike" kern="1200" baseline="0" dirty="0">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rPr>
                        <a:t>홍기웅 책임</a:t>
                      </a:r>
                      <a:endParaRPr lang="ko-KR" altLang="en-US" sz="1800" b="0" i="0" u="none" strike="noStrike" dirty="0">
                        <a:effectLst/>
                        <a:latin typeface="Arial" panose="020B0604020202020204" pitchFamily="34" charset="0"/>
                      </a:endParaRPr>
                    </a:p>
                  </a:txBody>
                  <a:tcPr marL="36000" marR="36000" marT="36000" marB="36000"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indent="0" algn="ctr" rtl="0" eaLnBrk="1" fontAlgn="base" hangingPunct="1">
                        <a:spcBef>
                          <a:spcPts val="240"/>
                        </a:spcBef>
                        <a:spcAft>
                          <a:spcPts val="0"/>
                        </a:spcAft>
                      </a:pPr>
                      <a:r>
                        <a:rPr kumimoji="1" lang="en-US" sz="1000" b="0" i="0" u="none" strike="noStrike" kern="1200" baseline="0" dirty="0">
                          <a:ln>
                            <a:noFill/>
                          </a:ln>
                          <a:solidFill>
                            <a:srgbClr val="FF0000"/>
                          </a:solidFill>
                          <a:effectLst/>
                          <a:latin typeface="맑은 고딕" panose="020B0503020000020004" pitchFamily="50" charset="-127"/>
                          <a:ea typeface="맑은 고딕" panose="020B0503020000020004" pitchFamily="50" charset="-127"/>
                          <a:cs typeface="Arial" panose="020B0604020202020204" pitchFamily="34" charset="0"/>
                        </a:rPr>
                        <a:t>7/14 </a:t>
                      </a:r>
                      <a:r>
                        <a:rPr kumimoji="1" lang="en-US" sz="1000" b="0" i="0" u="none" strike="noStrike" kern="1200" baseline="0" dirty="0" smtClean="0">
                          <a:ln>
                            <a:noFill/>
                          </a:ln>
                          <a:solidFill>
                            <a:srgbClr val="FF0000"/>
                          </a:solidFill>
                          <a:effectLst/>
                          <a:latin typeface="맑은 고딕" panose="020B0503020000020004" pitchFamily="50" charset="-127"/>
                          <a:ea typeface="맑은 고딕" panose="020B0503020000020004" pitchFamily="50" charset="-127"/>
                          <a:cs typeface="Arial" panose="020B0604020202020204" pitchFamily="34" charset="0"/>
                        </a:rPr>
                        <a:t>22:00 </a:t>
                      </a:r>
                      <a:r>
                        <a:rPr kumimoji="1" lang="en-US" sz="1000" b="0" i="0" u="none" strike="noStrike" kern="1200" baseline="0" dirty="0">
                          <a:ln>
                            <a:noFill/>
                          </a:ln>
                          <a:solidFill>
                            <a:srgbClr val="FF0000"/>
                          </a:solidFill>
                          <a:effectLst/>
                          <a:latin typeface="맑은 고딕" panose="020B0503020000020004" pitchFamily="50" charset="-127"/>
                          <a:ea typeface="맑은 고딕" panose="020B0503020000020004" pitchFamily="50" charset="-127"/>
                          <a:cs typeface="Arial" panose="020B0604020202020204" pitchFamily="34" charset="0"/>
                        </a:rPr>
                        <a:t>~ 7/15 08:00</a:t>
                      </a:r>
                      <a:endParaRPr lang="en-US" altLang="ko-KR" sz="1800" b="0" i="0" u="none" strike="noStrike" dirty="0">
                        <a:solidFill>
                          <a:srgbClr val="FF0000"/>
                        </a:solidFill>
                        <a:effectLst/>
                        <a:latin typeface="Arial" panose="020B0604020202020204" pitchFamily="34" charset="0"/>
                      </a:endParaRPr>
                    </a:p>
                  </a:txBody>
                  <a:tcPr marL="0" marR="0" marT="0" marB="0"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hangingPunct="1">
                        <a:spcBef>
                          <a:spcPts val="240"/>
                        </a:spcBef>
                        <a:spcAft>
                          <a:spcPts val="0"/>
                        </a:spcAft>
                      </a:pPr>
                      <a:r>
                        <a:rPr kumimoji="1" lang="en-US" sz="1000" b="0" i="0" u="none" strike="noStrike" kern="1200" baseline="0">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rPr>
                        <a:t>0</a:t>
                      </a:r>
                      <a:r>
                        <a:rPr lang="en-US" sz="1000" b="0" i="0" u="none" strike="noStrike" kern="1200">
                          <a:solidFill>
                            <a:srgbClr val="000000"/>
                          </a:solidFill>
                          <a:effectLst/>
                          <a:latin typeface="맑은 고딕" panose="020B0503020000020004" pitchFamily="50" charset="-127"/>
                        </a:rPr>
                        <a:t>10-7929-0232</a:t>
                      </a:r>
                      <a:endParaRPr lang="en-US" altLang="ko-KR" sz="1800" b="0" i="0" u="none" strike="noStrike">
                        <a:effectLst/>
                        <a:latin typeface="Arial" panose="020B0604020202020204" pitchFamily="34" charset="0"/>
                      </a:endParaRPr>
                    </a:p>
                  </a:txBody>
                  <a:tcPr marL="0" marR="0" marT="0" marB="0"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rtl="0" eaLnBrk="1" fontAlgn="base" hangingPunct="1">
                        <a:spcBef>
                          <a:spcPts val="240"/>
                        </a:spcBef>
                        <a:spcAft>
                          <a:spcPts val="0"/>
                        </a:spcAft>
                      </a:pPr>
                      <a:r>
                        <a:rPr kumimoji="1" lang="en-US" altLang="ko-KR" sz="1000" b="0" i="0" u="none" strike="noStrike" kern="1200" baseline="0" dirty="0">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rPr>
                        <a:t>- </a:t>
                      </a:r>
                      <a:r>
                        <a:rPr kumimoji="1" lang="ko-KR" altLang="en-US" sz="1000" b="0" i="0" u="none" strike="noStrike" kern="1200" baseline="0" dirty="0">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rPr>
                        <a:t>시스템 모니터링</a:t>
                      </a:r>
                    </a:p>
                  </a:txBody>
                  <a:tcPr marL="0" marR="0" marT="0" marB="0"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hangingPunct="1">
                        <a:spcBef>
                          <a:spcPts val="240"/>
                        </a:spcBef>
                        <a:spcAft>
                          <a:spcPts val="0"/>
                        </a:spcAft>
                      </a:pPr>
                      <a:r>
                        <a:rPr kumimoji="1" lang="ko-KR" altLang="en-US" sz="1000" b="0" i="0" u="none" strike="noStrike" kern="1200" baseline="0">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rPr>
                        <a:t>이행시 </a:t>
                      </a:r>
                      <a:r>
                        <a:rPr kumimoji="1" lang="en-US" sz="1000" b="0" i="0" u="none" strike="noStrike" kern="1200" baseline="0">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rPr>
                        <a:t>VDI</a:t>
                      </a:r>
                      <a:endParaRPr lang="en-US" altLang="ko-KR" sz="1800" b="0" i="0" u="none" strike="noStrike">
                        <a:effectLst/>
                        <a:latin typeface="Arial" panose="020B0604020202020204" pitchFamily="34" charset="0"/>
                      </a:endParaRPr>
                    </a:p>
                  </a:txBody>
                  <a:tcPr marL="0" marR="0" marT="0" marB="0" anchor="ctr">
                    <a:lnL w="635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041">
                <a:tc vMerge="1">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72000" marR="72000" marT="72000" marB="72000" anchor="ctr" horzOverflow="overflow">
                    <a:lnL w="12700" cap="flat" cmpd="sng" algn="ctr">
                      <a:solidFill>
                        <a:schemeClr val="tx1"/>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indent="0" algn="l" rtl="0" eaLnBrk="1" fontAlgn="base" hangingPunct="1">
                        <a:spcBef>
                          <a:spcPts val="240"/>
                        </a:spcBef>
                        <a:spcAft>
                          <a:spcPts val="0"/>
                        </a:spcAft>
                      </a:pPr>
                      <a:r>
                        <a:rPr kumimoji="1" lang="ko-KR" altLang="en-US" sz="1000" b="0" i="0" u="none" strike="noStrike" kern="1200" baseline="0" dirty="0">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rPr>
                        <a:t>이주섭 선임</a:t>
                      </a:r>
                      <a:endParaRPr lang="ko-KR" altLang="en-US" sz="1800" b="0" i="0" u="none" strike="noStrike" dirty="0">
                        <a:effectLst/>
                        <a:latin typeface="Arial" panose="020B0604020202020204" pitchFamily="34" charset="0"/>
                      </a:endParaRPr>
                    </a:p>
                  </a:txBody>
                  <a:tcPr marL="36000" marR="36000" marT="36000" marB="36000"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indent="0" algn="ctr" rtl="0" eaLnBrk="1" fontAlgn="base" hangingPunct="1">
                        <a:spcBef>
                          <a:spcPts val="240"/>
                        </a:spcBef>
                        <a:spcAft>
                          <a:spcPts val="0"/>
                        </a:spcAft>
                      </a:pPr>
                      <a:r>
                        <a:rPr kumimoji="1" lang="en-US" sz="1000" b="0" i="0" u="none" strike="noStrike" kern="1200" baseline="0" dirty="0">
                          <a:ln>
                            <a:noFill/>
                          </a:ln>
                          <a:solidFill>
                            <a:srgbClr val="FF0000"/>
                          </a:solidFill>
                          <a:effectLst/>
                          <a:latin typeface="맑은 고딕" panose="020B0503020000020004" pitchFamily="50" charset="-127"/>
                          <a:ea typeface="맑은 고딕" panose="020B0503020000020004" pitchFamily="50" charset="-127"/>
                          <a:cs typeface="Arial" panose="020B0604020202020204" pitchFamily="34" charset="0"/>
                        </a:rPr>
                        <a:t>7/15 08:00 ~ 7/15 16:00</a:t>
                      </a:r>
                      <a:endParaRPr lang="en-US" altLang="ko-KR" sz="1800" b="0" i="0" u="none" strike="noStrike" dirty="0">
                        <a:solidFill>
                          <a:srgbClr val="FF0000"/>
                        </a:solidFill>
                        <a:effectLst/>
                        <a:latin typeface="Arial" panose="020B0604020202020204" pitchFamily="34" charset="0"/>
                      </a:endParaRPr>
                    </a:p>
                  </a:txBody>
                  <a:tcPr marL="0" marR="0" marT="0" marB="0"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hangingPunct="1">
                        <a:spcBef>
                          <a:spcPts val="240"/>
                        </a:spcBef>
                        <a:spcAft>
                          <a:spcPts val="0"/>
                        </a:spcAft>
                      </a:pPr>
                      <a:r>
                        <a:rPr kumimoji="1" lang="en-US" sz="1000" b="0" i="0" u="none" strike="noStrike" kern="1200" baseline="0" dirty="0">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rPr>
                        <a:t>010-4569-7771</a:t>
                      </a:r>
                      <a:endParaRPr lang="en-US" altLang="ko-KR" sz="1800" b="0" i="0" u="none" strike="noStrike" dirty="0">
                        <a:effectLst/>
                        <a:latin typeface="Arial" panose="020B0604020202020204" pitchFamily="34" charset="0"/>
                      </a:endParaRPr>
                    </a:p>
                  </a:txBody>
                  <a:tcPr marL="0" marR="0" marT="0" marB="0"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rtl="0" eaLnBrk="1" fontAlgn="base" hangingPunct="1">
                        <a:spcBef>
                          <a:spcPts val="240"/>
                        </a:spcBef>
                        <a:spcAft>
                          <a:spcPts val="0"/>
                        </a:spcAft>
                      </a:pPr>
                      <a:r>
                        <a:rPr kumimoji="1" lang="en-US" altLang="ko-KR" sz="1000" b="0" i="0" u="none" strike="noStrike" kern="1200" baseline="0" dirty="0">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rPr>
                        <a:t>- </a:t>
                      </a:r>
                      <a:r>
                        <a:rPr kumimoji="1" lang="ko-KR" altLang="en-US" sz="1000" b="0" i="0" u="none" strike="noStrike" kern="1200" baseline="0" dirty="0">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rPr>
                        <a:t>시스템 모니터링</a:t>
                      </a:r>
                    </a:p>
                  </a:txBody>
                  <a:tcPr marL="0" marR="0" marT="0" marB="0"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hangingPunct="1">
                        <a:spcBef>
                          <a:spcPts val="240"/>
                        </a:spcBef>
                        <a:spcAft>
                          <a:spcPts val="0"/>
                        </a:spcAft>
                      </a:pPr>
                      <a:r>
                        <a:rPr kumimoji="1" lang="en-US" sz="1000" b="0" i="0" u="none" strike="noStrike" kern="1200" baseline="0" dirty="0">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rPr>
                        <a:t>VDI </a:t>
                      </a:r>
                      <a:r>
                        <a:rPr kumimoji="1" lang="ko-KR" altLang="en-US" sz="1000" b="0" i="0" u="none" strike="noStrike" kern="1200" baseline="0" dirty="0">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rPr>
                        <a:t>대기</a:t>
                      </a:r>
                      <a:endParaRPr lang="ko-KR" altLang="en-US" sz="1800" b="0" i="0" u="none" strike="noStrike" dirty="0">
                        <a:effectLst/>
                        <a:latin typeface="Arial" panose="020B0604020202020204" pitchFamily="34" charset="0"/>
                      </a:endParaRPr>
                    </a:p>
                  </a:txBody>
                  <a:tcPr marL="0" marR="0" marT="0" marB="0" anchor="ctr">
                    <a:lnL w="635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041">
                <a:tc vMerge="1">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72000" marR="72000" marT="72000" marB="72000" anchor="ctr" horzOverflow="overflow">
                    <a:lnL w="12700" cap="flat" cmpd="sng" algn="ctr">
                      <a:solidFill>
                        <a:schemeClr val="tx1"/>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indent="0" algn="l" rtl="0" eaLnBrk="1" fontAlgn="base" hangingPunct="1">
                        <a:spcBef>
                          <a:spcPts val="240"/>
                        </a:spcBef>
                        <a:spcAft>
                          <a:spcPts val="0"/>
                        </a:spcAft>
                      </a:pPr>
                      <a:r>
                        <a:rPr kumimoji="1" lang="ko-KR" altLang="en-US" sz="1000" b="0" i="0" u="none" strike="noStrike" kern="1200" baseline="0" dirty="0" err="1" smtClean="0">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rPr>
                        <a:t>한모세</a:t>
                      </a:r>
                      <a:r>
                        <a:rPr kumimoji="1" lang="ko-KR" altLang="en-US" sz="1000" b="0" i="0" u="none" strike="noStrike" kern="1200" baseline="0" dirty="0" smtClean="0">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rPr>
                        <a:t> </a:t>
                      </a:r>
                      <a:r>
                        <a:rPr kumimoji="1" lang="ko-KR" altLang="en-US" sz="1000" b="0" i="0" u="none" strike="noStrike" kern="1200" baseline="0" dirty="0">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rPr>
                        <a:t>선임</a:t>
                      </a:r>
                      <a:endParaRPr lang="ko-KR" altLang="en-US" sz="1800" b="0" i="0" u="none" strike="noStrike" dirty="0">
                        <a:effectLst/>
                        <a:latin typeface="Arial" panose="020B0604020202020204" pitchFamily="34" charset="0"/>
                      </a:endParaRPr>
                    </a:p>
                  </a:txBody>
                  <a:tcPr marL="36000" marR="36000" marT="36000" marB="36000"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indent="0" algn="ctr" rtl="0" eaLnBrk="1" fontAlgn="base" hangingPunct="1">
                        <a:spcBef>
                          <a:spcPts val="240"/>
                        </a:spcBef>
                        <a:spcAft>
                          <a:spcPts val="0"/>
                        </a:spcAft>
                      </a:pPr>
                      <a:r>
                        <a:rPr kumimoji="1" lang="en-US" sz="1000" b="0" i="0" u="none" strike="noStrike" kern="1200" baseline="0" dirty="0">
                          <a:ln>
                            <a:noFill/>
                          </a:ln>
                          <a:solidFill>
                            <a:srgbClr val="FF0000"/>
                          </a:solidFill>
                          <a:effectLst/>
                          <a:latin typeface="맑은 고딕" panose="020B0503020000020004" pitchFamily="50" charset="-127"/>
                          <a:ea typeface="맑은 고딕" panose="020B0503020000020004" pitchFamily="50" charset="-127"/>
                          <a:cs typeface="Arial" panose="020B0604020202020204" pitchFamily="34" charset="0"/>
                        </a:rPr>
                        <a:t>7/15 08:00 ~ 7/15 16:00</a:t>
                      </a:r>
                      <a:endParaRPr lang="en-US" altLang="ko-KR" sz="1800" b="0" i="0" u="none" strike="noStrike" dirty="0">
                        <a:solidFill>
                          <a:srgbClr val="FF0000"/>
                        </a:solidFill>
                        <a:effectLst/>
                        <a:latin typeface="Arial" panose="020B0604020202020204" pitchFamily="34" charset="0"/>
                      </a:endParaRPr>
                    </a:p>
                  </a:txBody>
                  <a:tcPr marL="0" marR="0" marT="0" marB="0"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hangingPunct="1">
                        <a:spcBef>
                          <a:spcPts val="240"/>
                        </a:spcBef>
                        <a:spcAft>
                          <a:spcPts val="0"/>
                        </a:spcAft>
                      </a:pPr>
                      <a:r>
                        <a:rPr kumimoji="1" lang="en-US" sz="1000" b="0" i="0" u="none" strike="noStrike" kern="1200" baseline="0" dirty="0">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rPr>
                        <a:t>010-4569-7771</a:t>
                      </a:r>
                      <a:endParaRPr lang="en-US" altLang="ko-KR" sz="1800" b="0" i="0" u="none" strike="noStrike" dirty="0">
                        <a:effectLst/>
                        <a:latin typeface="Arial" panose="020B0604020202020204" pitchFamily="34" charset="0"/>
                      </a:endParaRPr>
                    </a:p>
                  </a:txBody>
                  <a:tcPr marL="0" marR="0" marT="0" marB="0"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rtl="0" eaLnBrk="1" fontAlgn="base" hangingPunct="1">
                        <a:spcBef>
                          <a:spcPts val="240"/>
                        </a:spcBef>
                        <a:spcAft>
                          <a:spcPts val="0"/>
                        </a:spcAft>
                      </a:pPr>
                      <a:r>
                        <a:rPr kumimoji="1" lang="en-US" altLang="ko-KR" sz="1000" b="0" i="0" u="none" strike="noStrike" kern="1200" baseline="0" dirty="0">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rPr>
                        <a:t>- </a:t>
                      </a:r>
                      <a:r>
                        <a:rPr kumimoji="1" lang="ko-KR" altLang="en-US" sz="1000" b="0" i="0" u="none" strike="noStrike" kern="1200" baseline="0" dirty="0" smtClean="0">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rPr>
                        <a:t>네트워크 </a:t>
                      </a:r>
                      <a:r>
                        <a:rPr kumimoji="1" lang="en-US" altLang="ko-KR" sz="1000" b="0" i="0" u="none" strike="noStrike" kern="1200" baseline="0" dirty="0" smtClean="0">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rPr>
                        <a:t>IP</a:t>
                      </a:r>
                      <a:r>
                        <a:rPr kumimoji="1" lang="ko-KR" altLang="en-US" sz="1000" b="0" i="0" u="none" strike="noStrike" kern="1200" baseline="0" dirty="0" smtClean="0">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rPr>
                        <a:t>변경 및 모니터링</a:t>
                      </a:r>
                      <a:endParaRPr kumimoji="1" lang="ko-KR" altLang="en-US" sz="1000" b="0" i="0" u="none" strike="noStrike" kern="1200" baseline="0" dirty="0">
                        <a:ln>
                          <a:noFill/>
                        </a:ln>
                        <a:solidFill>
                          <a:srgbClr val="000000"/>
                        </a:solidFill>
                        <a:effectLst/>
                        <a:latin typeface="맑은 고딕" panose="020B0503020000020004" pitchFamily="50" charset="-127"/>
                        <a:ea typeface="맑은 고딕" panose="020B0503020000020004" pitchFamily="50" charset="-127"/>
                        <a:cs typeface="Arial" panose="020B0604020202020204" pitchFamily="34" charset="0"/>
                      </a:endParaRPr>
                    </a:p>
                  </a:txBody>
                  <a:tcPr marL="0" marR="0" marT="0" marB="0"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hangingPunct="1">
                        <a:spcBef>
                          <a:spcPts val="240"/>
                        </a:spcBef>
                        <a:spcAft>
                          <a:spcPts val="0"/>
                        </a:spcAft>
                      </a:pPr>
                      <a:endParaRPr lang="ko-KR" altLang="en-US" sz="1800" b="0" i="0" u="none" strike="noStrike" dirty="0">
                        <a:effectLst/>
                        <a:latin typeface="Arial" panose="020B0604020202020204" pitchFamily="34" charset="0"/>
                      </a:endParaRPr>
                    </a:p>
                  </a:txBody>
                  <a:tcPr marL="0" marR="0" marT="0" marB="0" anchor="ctr">
                    <a:lnL w="635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041">
                <a:tc rowSpan="5">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S/W </a:t>
                      </a:r>
                      <a:r>
                        <a:rPr kumimoji="1" lang="ko-KR" altLang="en-US" sz="1000" b="0" i="0" u="none" strike="noStrike" cap="none" normalizeH="0" baseline="0" dirty="0" smtClean="0">
                          <a:ln>
                            <a:noFill/>
                          </a:ln>
                          <a:solidFill>
                            <a:schemeClr val="tx1"/>
                          </a:solidFill>
                          <a:effectLst/>
                          <a:latin typeface="+mn-ea"/>
                          <a:ea typeface="+mn-ea"/>
                          <a:cs typeface="Arial" pitchFamily="34" charset="0"/>
                        </a:rPr>
                        <a:t>엔지니어</a:t>
                      </a:r>
                    </a:p>
                  </a:txBody>
                  <a:tcPr marL="72000" marR="72000" marT="72000" marB="72000" anchor="ctr" horzOverflow="overflow">
                    <a:lnL w="12700" cap="flat" cmpd="sng" algn="ctr">
                      <a:solidFill>
                        <a:schemeClr val="tx1"/>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err="1" smtClean="0">
                          <a:ln>
                            <a:noFill/>
                          </a:ln>
                          <a:solidFill>
                            <a:schemeClr val="tx1"/>
                          </a:solidFill>
                          <a:effectLst/>
                          <a:latin typeface="+mn-ea"/>
                          <a:ea typeface="+mn-ea"/>
                          <a:cs typeface="Arial" pitchFamily="34" charset="0"/>
                        </a:rPr>
                        <a:t>xecureweb</a:t>
                      </a:r>
                      <a:r>
                        <a:rPr kumimoji="1" lang="ko-KR" altLang="en-US" sz="1000" b="0" i="0" u="none" strike="noStrike" cap="none" normalizeH="0" baseline="0" dirty="0" smtClean="0">
                          <a:ln>
                            <a:noFill/>
                          </a:ln>
                          <a:solidFill>
                            <a:schemeClr val="tx1"/>
                          </a:solidFill>
                          <a:effectLst/>
                          <a:latin typeface="+mn-ea"/>
                          <a:ea typeface="+mn-ea"/>
                          <a:cs typeface="Arial" pitchFamily="34" charset="0"/>
                        </a:rPr>
                        <a:t> 엔지니어 </a:t>
                      </a:r>
                      <a:r>
                        <a:rPr kumimoji="1" lang="en-US" altLang="ko-KR" sz="1000" b="0" i="0" u="none" strike="noStrike" cap="none" normalizeH="0" baseline="0" dirty="0" smtClean="0">
                          <a:ln>
                            <a:noFill/>
                          </a:ln>
                          <a:solidFill>
                            <a:schemeClr val="tx1"/>
                          </a:solidFill>
                          <a:effectLst/>
                          <a:latin typeface="+mn-ea"/>
                          <a:ea typeface="+mn-ea"/>
                          <a:cs typeface="Arial" pitchFamily="34" charset="0"/>
                        </a:rPr>
                        <a:t>(</a:t>
                      </a:r>
                      <a:r>
                        <a:rPr kumimoji="1" lang="ko-KR" altLang="en-US" sz="1000" b="0" i="0" u="none" strike="noStrike" cap="none" normalizeH="0" baseline="0" dirty="0" smtClean="0">
                          <a:ln>
                            <a:noFill/>
                          </a:ln>
                          <a:solidFill>
                            <a:schemeClr val="tx1"/>
                          </a:solidFill>
                          <a:effectLst/>
                          <a:latin typeface="+mn-ea"/>
                          <a:ea typeface="+mn-ea"/>
                          <a:cs typeface="Arial" pitchFamily="34" charset="0"/>
                        </a:rPr>
                        <a:t>정상훈</a:t>
                      </a:r>
                      <a:r>
                        <a:rPr kumimoji="1" lang="en-US" altLang="ko-KR" sz="1000" b="0" i="0" u="none" strike="noStrike" cap="none" normalizeH="0" baseline="0" dirty="0" smtClean="0">
                          <a:ln>
                            <a:noFill/>
                          </a:ln>
                          <a:solidFill>
                            <a:schemeClr val="tx1"/>
                          </a:solidFill>
                          <a:effectLst/>
                          <a:latin typeface="+mn-ea"/>
                          <a:ea typeface="+mn-ea"/>
                          <a:cs typeface="Arial" pitchFamily="34" charset="0"/>
                        </a:rPr>
                        <a:t>)</a:t>
                      </a: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72000" marR="72000" marT="72000" marB="72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rgbClr val="FF0000"/>
                          </a:solidFill>
                          <a:effectLst/>
                          <a:latin typeface="+mn-ea"/>
                          <a:ea typeface="+mn-ea"/>
                          <a:cs typeface="Arial" pitchFamily="34" charset="0"/>
                        </a:rPr>
                        <a:t>7/15 08:00 ~ 7/15 20:00</a:t>
                      </a:r>
                      <a:endParaRPr kumimoji="1" lang="ko-KR" altLang="en-US" sz="1000" b="0" i="0" u="none" strike="noStrike" cap="none" normalizeH="0" baseline="0" dirty="0" smtClean="0">
                        <a:ln>
                          <a:noFill/>
                        </a:ln>
                        <a:solidFill>
                          <a:srgbClr val="FF0000"/>
                        </a:solidFill>
                        <a:effectLst/>
                        <a:latin typeface="+mn-ea"/>
                        <a:ea typeface="+mn-ea"/>
                        <a:cs typeface="Arial" pitchFamily="34" charset="0"/>
                      </a:endParaRPr>
                    </a:p>
                  </a:txBody>
                  <a:tcPr marL="72000" marR="72000" marT="72000" marB="72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010-5005-8262</a:t>
                      </a:r>
                    </a:p>
                  </a:txBody>
                  <a:tcPr marL="72000" marR="72000" marT="72000" marB="72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defRPr/>
                      </a:pPr>
                      <a:r>
                        <a:rPr kumimoji="1" lang="en-US" altLang="ko-KR" sz="1000" b="0" i="0" u="none" strike="noStrike" cap="none" normalizeH="0" baseline="0" dirty="0" err="1" smtClean="0">
                          <a:ln>
                            <a:noFill/>
                          </a:ln>
                          <a:solidFill>
                            <a:schemeClr val="tx1"/>
                          </a:solidFill>
                          <a:effectLst/>
                          <a:latin typeface="+mn-ea"/>
                          <a:ea typeface="+mn-ea"/>
                          <a:cs typeface="Arial" pitchFamily="34" charset="0"/>
                        </a:rPr>
                        <a:t>xecure</a:t>
                      </a:r>
                      <a:r>
                        <a:rPr kumimoji="1" lang="en-US" altLang="ko-KR" sz="1000" b="0" i="0" u="none" strike="noStrike" cap="none" normalizeH="0" baseline="0" dirty="0" smtClean="0">
                          <a:ln>
                            <a:noFill/>
                          </a:ln>
                          <a:solidFill>
                            <a:schemeClr val="tx1"/>
                          </a:solidFill>
                          <a:effectLst/>
                          <a:latin typeface="+mn-ea"/>
                          <a:ea typeface="+mn-ea"/>
                          <a:cs typeface="Arial" pitchFamily="34" charset="0"/>
                        </a:rPr>
                        <a:t> S/W </a:t>
                      </a:r>
                      <a:r>
                        <a:rPr kumimoji="1" lang="ko-KR" altLang="en-US" sz="1000" b="0" i="0" u="none" strike="noStrike" cap="none" normalizeH="0" baseline="0" dirty="0" smtClean="0">
                          <a:ln>
                            <a:noFill/>
                          </a:ln>
                          <a:solidFill>
                            <a:schemeClr val="tx1"/>
                          </a:solidFill>
                          <a:effectLst/>
                          <a:latin typeface="+mn-ea"/>
                          <a:ea typeface="+mn-ea"/>
                          <a:cs typeface="Arial" pitchFamily="34" charset="0"/>
                        </a:rPr>
                        <a:t>기술 지원</a:t>
                      </a:r>
                    </a:p>
                  </a:txBody>
                  <a:tcPr marL="72000" marR="72000" marT="72000" marB="72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defRPr/>
                      </a:pPr>
                      <a:r>
                        <a:rPr kumimoji="1" lang="ko-KR" altLang="en-US" sz="1000" b="0" i="0" u="none" strike="noStrike" cap="none" normalizeH="0" baseline="0" dirty="0" smtClean="0">
                          <a:ln>
                            <a:noFill/>
                          </a:ln>
                          <a:solidFill>
                            <a:schemeClr val="tx1"/>
                          </a:solidFill>
                          <a:effectLst/>
                          <a:latin typeface="+mn-ea"/>
                          <a:ea typeface="+mn-ea"/>
                          <a:cs typeface="Arial" pitchFamily="34" charset="0"/>
                        </a:rPr>
                        <a:t>유선 대기</a:t>
                      </a:r>
                    </a:p>
                  </a:txBody>
                  <a:tcPr marL="72000" marR="72000" marT="72000" marB="72000" anchor="ctr" horzOverflow="overflow">
                    <a:lnL w="635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041">
                <a:tc vMerge="1">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72000" marR="72000" marT="72000" marB="72000" anchor="ctr" horzOverflow="overflow">
                    <a:lnL w="12700" cap="flat" cmpd="sng" algn="ctr">
                      <a:solidFill>
                        <a:schemeClr val="tx1"/>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err="1" smtClean="0">
                          <a:ln>
                            <a:noFill/>
                          </a:ln>
                          <a:solidFill>
                            <a:schemeClr val="tx1"/>
                          </a:solidFill>
                          <a:effectLst/>
                          <a:latin typeface="+mn-ea"/>
                          <a:ea typeface="+mn-ea"/>
                          <a:cs typeface="Arial" pitchFamily="34" charset="0"/>
                        </a:rPr>
                        <a:t>xecuredb</a:t>
                      </a:r>
                      <a:r>
                        <a:rPr kumimoji="1" lang="en-US" altLang="ko-KR" sz="1000" b="0" i="0" u="none" strike="noStrike" cap="none" normalizeH="0" baseline="0" dirty="0" smtClean="0">
                          <a:ln>
                            <a:noFill/>
                          </a:ln>
                          <a:solidFill>
                            <a:schemeClr val="tx1"/>
                          </a:solidFill>
                          <a:effectLst/>
                          <a:latin typeface="+mn-ea"/>
                          <a:ea typeface="+mn-ea"/>
                          <a:cs typeface="Arial" pitchFamily="34" charset="0"/>
                        </a:rPr>
                        <a:t> </a:t>
                      </a:r>
                      <a:r>
                        <a:rPr kumimoji="1" lang="ko-KR" altLang="en-US" sz="1000" b="0" i="0" u="none" strike="noStrike" cap="none" normalizeH="0" baseline="0" dirty="0" smtClean="0">
                          <a:ln>
                            <a:noFill/>
                          </a:ln>
                          <a:solidFill>
                            <a:schemeClr val="tx1"/>
                          </a:solidFill>
                          <a:effectLst/>
                          <a:latin typeface="+mn-ea"/>
                          <a:ea typeface="+mn-ea"/>
                          <a:cs typeface="Arial" pitchFamily="34" charset="0"/>
                        </a:rPr>
                        <a:t> 엔지니어 </a:t>
                      </a:r>
                      <a:r>
                        <a:rPr kumimoji="1" lang="en-US" altLang="ko-KR" sz="1000" b="0" i="0" u="none" strike="noStrike" cap="none" normalizeH="0" baseline="0" dirty="0" smtClean="0">
                          <a:ln>
                            <a:noFill/>
                          </a:ln>
                          <a:solidFill>
                            <a:schemeClr val="tx1"/>
                          </a:solidFill>
                          <a:effectLst/>
                          <a:latin typeface="+mn-ea"/>
                          <a:ea typeface="+mn-ea"/>
                          <a:cs typeface="Arial" pitchFamily="34" charset="0"/>
                        </a:rPr>
                        <a:t>(</a:t>
                      </a:r>
                      <a:r>
                        <a:rPr kumimoji="1" lang="ko-KR" altLang="en-US" sz="1000" b="0" i="0" u="none" strike="noStrike" cap="none" normalizeH="0" baseline="0" dirty="0" smtClean="0">
                          <a:ln>
                            <a:noFill/>
                          </a:ln>
                          <a:solidFill>
                            <a:schemeClr val="tx1"/>
                          </a:solidFill>
                          <a:effectLst/>
                          <a:latin typeface="+mn-ea"/>
                          <a:ea typeface="+mn-ea"/>
                          <a:cs typeface="Arial" pitchFamily="34" charset="0"/>
                        </a:rPr>
                        <a:t>박대운</a:t>
                      </a:r>
                      <a:r>
                        <a:rPr kumimoji="1" lang="en-US" altLang="ko-KR" sz="1000" b="0" i="0" u="none" strike="noStrike" cap="none" normalizeH="0" baseline="0" dirty="0" smtClean="0">
                          <a:ln>
                            <a:noFill/>
                          </a:ln>
                          <a:solidFill>
                            <a:schemeClr val="tx1"/>
                          </a:solidFill>
                          <a:effectLst/>
                          <a:latin typeface="+mn-ea"/>
                          <a:ea typeface="+mn-ea"/>
                          <a:cs typeface="Arial" pitchFamily="34" charset="0"/>
                        </a:rPr>
                        <a:t>)</a:t>
                      </a: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72000" marR="72000" marT="72000" marB="72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smtClean="0">
                          <a:ln>
                            <a:noFill/>
                          </a:ln>
                          <a:solidFill>
                            <a:srgbClr val="FF0000"/>
                          </a:solidFill>
                          <a:effectLst/>
                          <a:latin typeface="+mn-ea"/>
                          <a:ea typeface="+mn-ea"/>
                          <a:cs typeface="Arial" pitchFamily="34" charset="0"/>
                        </a:rPr>
                        <a:t>7/15 08:00 ~ 7/15 20:00</a:t>
                      </a:r>
                      <a:endParaRPr kumimoji="1" lang="ko-KR" altLang="en-US" sz="1000" b="0" i="0" u="none" strike="noStrike" cap="none" normalizeH="0" baseline="0" dirty="0" smtClean="0">
                        <a:ln>
                          <a:noFill/>
                        </a:ln>
                        <a:solidFill>
                          <a:srgbClr val="FF0000"/>
                        </a:solidFill>
                        <a:effectLst/>
                        <a:latin typeface="+mn-ea"/>
                        <a:ea typeface="+mn-ea"/>
                        <a:cs typeface="Arial" pitchFamily="34" charset="0"/>
                      </a:endParaRPr>
                    </a:p>
                  </a:txBody>
                  <a:tcPr marL="72000" marR="72000" marT="72000" marB="72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010-9795-3630</a:t>
                      </a:r>
                    </a:p>
                  </a:txBody>
                  <a:tcPr marL="72000" marR="72000" marT="72000" marB="72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defRPr/>
                      </a:pPr>
                      <a:r>
                        <a:rPr kumimoji="1" lang="en-US" altLang="ko-KR" sz="1000" b="0" i="0" u="none" strike="noStrike" cap="none" normalizeH="0" baseline="0" dirty="0" err="1" smtClean="0">
                          <a:ln>
                            <a:noFill/>
                          </a:ln>
                          <a:solidFill>
                            <a:schemeClr val="tx1"/>
                          </a:solidFill>
                          <a:effectLst/>
                          <a:latin typeface="+mn-ea"/>
                          <a:ea typeface="+mn-ea"/>
                          <a:cs typeface="Arial" pitchFamily="34" charset="0"/>
                        </a:rPr>
                        <a:t>xecure</a:t>
                      </a:r>
                      <a:r>
                        <a:rPr kumimoji="1" lang="en-US" altLang="ko-KR" sz="1000" b="0" i="0" u="none" strike="noStrike" cap="none" normalizeH="0" baseline="0" dirty="0" smtClean="0">
                          <a:ln>
                            <a:noFill/>
                          </a:ln>
                          <a:solidFill>
                            <a:schemeClr val="tx1"/>
                          </a:solidFill>
                          <a:effectLst/>
                          <a:latin typeface="+mn-ea"/>
                          <a:ea typeface="+mn-ea"/>
                          <a:cs typeface="Arial" pitchFamily="34" charset="0"/>
                        </a:rPr>
                        <a:t> S/W </a:t>
                      </a:r>
                      <a:r>
                        <a:rPr kumimoji="1" lang="ko-KR" altLang="en-US" sz="1000" b="0" i="0" u="none" strike="noStrike" cap="none" normalizeH="0" baseline="0" dirty="0" smtClean="0">
                          <a:ln>
                            <a:noFill/>
                          </a:ln>
                          <a:solidFill>
                            <a:schemeClr val="tx1"/>
                          </a:solidFill>
                          <a:effectLst/>
                          <a:latin typeface="+mn-ea"/>
                          <a:ea typeface="+mn-ea"/>
                          <a:cs typeface="Arial" pitchFamily="34" charset="0"/>
                        </a:rPr>
                        <a:t>기술 지원</a:t>
                      </a:r>
                    </a:p>
                  </a:txBody>
                  <a:tcPr marL="72000" marR="72000" marT="72000" marB="72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defRPr/>
                      </a:pPr>
                      <a:r>
                        <a:rPr kumimoji="1" lang="ko-KR" altLang="en-US" sz="1000" b="0" i="0" u="none" strike="noStrike" cap="none" normalizeH="0" baseline="0" dirty="0" smtClean="0">
                          <a:ln>
                            <a:noFill/>
                          </a:ln>
                          <a:solidFill>
                            <a:schemeClr val="tx1"/>
                          </a:solidFill>
                          <a:effectLst/>
                          <a:latin typeface="+mn-ea"/>
                          <a:ea typeface="+mn-ea"/>
                          <a:cs typeface="Arial" pitchFamily="34" charset="0"/>
                        </a:rPr>
                        <a:t>유선 대기</a:t>
                      </a:r>
                    </a:p>
                  </a:txBody>
                  <a:tcPr marL="72000" marR="72000" marT="72000" marB="72000" anchor="ctr" horzOverflow="overflow">
                    <a:lnL w="635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041">
                <a:tc vMerge="1">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72000" marR="72000" marT="72000" marB="72000" anchor="ctr" horzOverflow="overflow">
                    <a:lnL w="12700" cap="flat" cmpd="sng" algn="ctr">
                      <a:solidFill>
                        <a:schemeClr val="tx1"/>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oracle </a:t>
                      </a:r>
                      <a:r>
                        <a:rPr kumimoji="1" lang="ko-KR" altLang="en-US" sz="1000" b="0" i="0" u="none" strike="noStrike" cap="none" normalizeH="0" baseline="0" dirty="0" smtClean="0">
                          <a:ln>
                            <a:noFill/>
                          </a:ln>
                          <a:solidFill>
                            <a:schemeClr val="tx1"/>
                          </a:solidFill>
                          <a:effectLst/>
                          <a:latin typeface="+mn-ea"/>
                          <a:ea typeface="+mn-ea"/>
                          <a:cs typeface="Arial" pitchFamily="34" charset="0"/>
                        </a:rPr>
                        <a:t>엔지니어 </a:t>
                      </a:r>
                      <a:r>
                        <a:rPr kumimoji="1" lang="en-US" altLang="ko-KR" sz="1000" b="0" i="0" u="none" strike="noStrike" cap="none" normalizeH="0" baseline="0" dirty="0" smtClean="0">
                          <a:ln>
                            <a:noFill/>
                          </a:ln>
                          <a:solidFill>
                            <a:schemeClr val="tx1"/>
                          </a:solidFill>
                          <a:effectLst/>
                          <a:latin typeface="+mn-ea"/>
                          <a:ea typeface="+mn-ea"/>
                          <a:cs typeface="Arial" pitchFamily="34" charset="0"/>
                        </a:rPr>
                        <a:t>(</a:t>
                      </a:r>
                      <a:r>
                        <a:rPr kumimoji="1" lang="ko-KR" altLang="en-US" sz="1000" b="0" i="0" u="none" strike="noStrike" cap="none" normalizeH="0" baseline="0" dirty="0" smtClean="0">
                          <a:ln>
                            <a:noFill/>
                          </a:ln>
                          <a:solidFill>
                            <a:schemeClr val="tx1"/>
                          </a:solidFill>
                          <a:effectLst/>
                          <a:latin typeface="+mn-ea"/>
                          <a:ea typeface="+mn-ea"/>
                          <a:cs typeface="Arial" pitchFamily="34" charset="0"/>
                        </a:rPr>
                        <a:t>조종우</a:t>
                      </a:r>
                      <a:r>
                        <a:rPr kumimoji="1" lang="en-US" altLang="ko-KR" sz="1000" b="0" i="0" u="none" strike="noStrike" cap="none" normalizeH="0" baseline="0" dirty="0" smtClean="0">
                          <a:ln>
                            <a:noFill/>
                          </a:ln>
                          <a:solidFill>
                            <a:schemeClr val="tx1"/>
                          </a:solidFill>
                          <a:effectLst/>
                          <a:latin typeface="+mn-ea"/>
                          <a:ea typeface="+mn-ea"/>
                          <a:cs typeface="Arial" pitchFamily="34" charset="0"/>
                        </a:rPr>
                        <a:t>)</a:t>
                      </a: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72000" marR="72000" marT="72000" marB="72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rgbClr val="FF0000"/>
                          </a:solidFill>
                          <a:effectLst/>
                          <a:latin typeface="+mn-ea"/>
                          <a:ea typeface="+mn-ea"/>
                          <a:cs typeface="Arial" pitchFamily="34" charset="0"/>
                        </a:rPr>
                        <a:t>7/15 02:00 ~ 7/15 20:00</a:t>
                      </a:r>
                      <a:endParaRPr kumimoji="1" lang="ko-KR" altLang="en-US" sz="1000" b="0" i="0" u="none" strike="noStrike" cap="none" normalizeH="0" baseline="0" dirty="0" smtClean="0">
                        <a:ln>
                          <a:noFill/>
                        </a:ln>
                        <a:solidFill>
                          <a:srgbClr val="FF0000"/>
                        </a:solidFill>
                        <a:effectLst/>
                        <a:latin typeface="+mn-ea"/>
                        <a:ea typeface="+mn-ea"/>
                        <a:cs typeface="Arial" pitchFamily="34" charset="0"/>
                      </a:endParaRPr>
                    </a:p>
                  </a:txBody>
                  <a:tcPr marL="72000" marR="72000" marT="72000" marB="72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010-8785-1328</a:t>
                      </a:r>
                    </a:p>
                  </a:txBody>
                  <a:tcPr marL="72000" marR="72000" marT="72000" marB="72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defRPr/>
                      </a:pPr>
                      <a:r>
                        <a:rPr kumimoji="1" lang="ko-KR" altLang="en-US" sz="1000" b="0" i="0" u="none" strike="noStrike" cap="none" normalizeH="0" baseline="0" dirty="0" err="1" smtClean="0">
                          <a:ln>
                            <a:noFill/>
                          </a:ln>
                          <a:solidFill>
                            <a:schemeClr val="tx1"/>
                          </a:solidFill>
                          <a:effectLst/>
                          <a:latin typeface="+mn-ea"/>
                          <a:ea typeface="+mn-ea"/>
                          <a:cs typeface="Arial" pitchFamily="34" charset="0"/>
                        </a:rPr>
                        <a:t>오라클</a:t>
                      </a:r>
                      <a:r>
                        <a:rPr kumimoji="1" lang="ko-KR" altLang="en-US" sz="1000" b="0" i="0" u="none" strike="noStrike" cap="none" normalizeH="0" baseline="0" dirty="0" smtClean="0">
                          <a:ln>
                            <a:noFill/>
                          </a:ln>
                          <a:solidFill>
                            <a:schemeClr val="tx1"/>
                          </a:solidFill>
                          <a:effectLst/>
                          <a:latin typeface="+mn-ea"/>
                          <a:ea typeface="+mn-ea"/>
                          <a:cs typeface="Arial" pitchFamily="34" charset="0"/>
                        </a:rPr>
                        <a:t> </a:t>
                      </a:r>
                      <a:r>
                        <a:rPr kumimoji="1" lang="en-US" altLang="ko-KR" sz="1000" b="0" i="0" u="none" strike="noStrike" cap="none" normalizeH="0" baseline="0" dirty="0" smtClean="0">
                          <a:ln>
                            <a:noFill/>
                          </a:ln>
                          <a:solidFill>
                            <a:schemeClr val="tx1"/>
                          </a:solidFill>
                          <a:effectLst/>
                          <a:latin typeface="+mn-ea"/>
                          <a:ea typeface="+mn-ea"/>
                          <a:cs typeface="Arial" pitchFamily="34" charset="0"/>
                        </a:rPr>
                        <a:t>DB </a:t>
                      </a:r>
                      <a:r>
                        <a:rPr kumimoji="1" lang="ko-KR" altLang="en-US" sz="1000" b="0" i="0" u="none" strike="noStrike" cap="none" normalizeH="0" baseline="0" dirty="0" smtClean="0">
                          <a:ln>
                            <a:noFill/>
                          </a:ln>
                          <a:solidFill>
                            <a:schemeClr val="tx1"/>
                          </a:solidFill>
                          <a:effectLst/>
                          <a:latin typeface="+mn-ea"/>
                          <a:ea typeface="+mn-ea"/>
                          <a:cs typeface="Arial" pitchFamily="34" charset="0"/>
                        </a:rPr>
                        <a:t>관련 기술 지원</a:t>
                      </a:r>
                    </a:p>
                  </a:txBody>
                  <a:tcPr marL="72000" marR="72000" marT="72000" marB="72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defRPr/>
                      </a:pPr>
                      <a:r>
                        <a:rPr kumimoji="1" lang="ko-KR" altLang="en-US" sz="1000" b="0" i="0" u="none" strike="noStrike" cap="none" normalizeH="0" baseline="0" dirty="0" smtClean="0">
                          <a:ln>
                            <a:noFill/>
                          </a:ln>
                          <a:solidFill>
                            <a:schemeClr val="tx1"/>
                          </a:solidFill>
                          <a:effectLst/>
                          <a:latin typeface="+mn-ea"/>
                          <a:ea typeface="+mn-ea"/>
                          <a:cs typeface="Arial" pitchFamily="34" charset="0"/>
                        </a:rPr>
                        <a:t>유선대기</a:t>
                      </a:r>
                    </a:p>
                  </a:txBody>
                  <a:tcPr marL="72000" marR="72000" marT="72000" marB="72000" anchor="ctr" horzOverflow="overflow">
                    <a:lnL w="635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041">
                <a:tc vMerge="1">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72000" marR="72000" marT="72000" marB="72000" anchor="ctr" horzOverflow="overflow">
                    <a:lnL w="12700" cap="flat" cmpd="sng" algn="ctr">
                      <a:solidFill>
                        <a:schemeClr val="tx1"/>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err="1" smtClean="0">
                          <a:ln>
                            <a:noFill/>
                          </a:ln>
                          <a:solidFill>
                            <a:schemeClr val="tx1"/>
                          </a:solidFill>
                          <a:effectLst/>
                          <a:latin typeface="+mn-ea"/>
                          <a:ea typeface="+mn-ea"/>
                          <a:cs typeface="Arial" pitchFamily="34" charset="0"/>
                        </a:rPr>
                        <a:t>nProtect</a:t>
                      </a:r>
                      <a:r>
                        <a:rPr kumimoji="1" lang="en-US" altLang="ko-KR" sz="1000" b="0" i="0" u="none" strike="noStrike" cap="none" normalizeH="0" baseline="0" dirty="0" smtClean="0">
                          <a:ln>
                            <a:noFill/>
                          </a:ln>
                          <a:solidFill>
                            <a:schemeClr val="tx1"/>
                          </a:solidFill>
                          <a:effectLst/>
                          <a:latin typeface="+mn-ea"/>
                          <a:ea typeface="+mn-ea"/>
                          <a:cs typeface="Arial" pitchFamily="34" charset="0"/>
                        </a:rPr>
                        <a:t> </a:t>
                      </a:r>
                      <a:r>
                        <a:rPr kumimoji="1" lang="ko-KR" altLang="en-US" sz="1000" b="0" i="0" u="none" strike="noStrike" cap="none" normalizeH="0" baseline="0" dirty="0" smtClean="0">
                          <a:ln>
                            <a:noFill/>
                          </a:ln>
                          <a:solidFill>
                            <a:schemeClr val="tx1"/>
                          </a:solidFill>
                          <a:effectLst/>
                          <a:latin typeface="+mn-ea"/>
                          <a:ea typeface="+mn-ea"/>
                          <a:cs typeface="Arial" pitchFamily="34" charset="0"/>
                        </a:rPr>
                        <a:t>엔지니어 </a:t>
                      </a:r>
                      <a:r>
                        <a:rPr kumimoji="1" lang="en-US" altLang="ko-KR" sz="1000" b="0" i="0" u="none" strike="noStrike" cap="none" normalizeH="0" baseline="0" dirty="0" smtClean="0">
                          <a:ln>
                            <a:noFill/>
                          </a:ln>
                          <a:solidFill>
                            <a:schemeClr val="tx1"/>
                          </a:solidFill>
                          <a:effectLst/>
                          <a:latin typeface="+mn-ea"/>
                          <a:ea typeface="+mn-ea"/>
                          <a:cs typeface="Arial" pitchFamily="34" charset="0"/>
                        </a:rPr>
                        <a:t>(</a:t>
                      </a:r>
                      <a:r>
                        <a:rPr kumimoji="1" lang="ko-KR" altLang="en-US" sz="1000" b="0" i="0" u="none" strike="noStrike" cap="none" normalizeH="0" baseline="0" dirty="0" smtClean="0">
                          <a:ln>
                            <a:noFill/>
                          </a:ln>
                          <a:solidFill>
                            <a:schemeClr val="tx1"/>
                          </a:solidFill>
                          <a:effectLst/>
                          <a:latin typeface="+mn-ea"/>
                          <a:ea typeface="+mn-ea"/>
                          <a:cs typeface="Arial" pitchFamily="34" charset="0"/>
                        </a:rPr>
                        <a:t>추연진</a:t>
                      </a:r>
                      <a:r>
                        <a:rPr kumimoji="1" lang="en-US" altLang="ko-KR" sz="1000" b="0" i="0" u="none" strike="noStrike" cap="none" normalizeH="0" baseline="0" dirty="0" smtClean="0">
                          <a:ln>
                            <a:noFill/>
                          </a:ln>
                          <a:solidFill>
                            <a:schemeClr val="tx1"/>
                          </a:solidFill>
                          <a:effectLst/>
                          <a:latin typeface="+mn-ea"/>
                          <a:ea typeface="+mn-ea"/>
                          <a:cs typeface="Arial" pitchFamily="34" charset="0"/>
                        </a:rPr>
                        <a:t>)</a:t>
                      </a: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72000" marR="72000" marT="72000" marB="72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rgbClr val="FF0000"/>
                          </a:solidFill>
                          <a:effectLst/>
                          <a:latin typeface="+mn-ea"/>
                          <a:ea typeface="+mn-ea"/>
                          <a:cs typeface="Arial" pitchFamily="34" charset="0"/>
                        </a:rPr>
                        <a:t>7/15 08:00 ~ 7/15 20:00</a:t>
                      </a:r>
                      <a:endParaRPr kumimoji="1" lang="ko-KR" altLang="en-US" sz="1000" b="0" i="0" u="none" strike="noStrike" cap="none" normalizeH="0" baseline="0" dirty="0" smtClean="0">
                        <a:ln>
                          <a:noFill/>
                        </a:ln>
                        <a:solidFill>
                          <a:srgbClr val="FF0000"/>
                        </a:solidFill>
                        <a:effectLst/>
                        <a:latin typeface="+mn-ea"/>
                        <a:ea typeface="+mn-ea"/>
                        <a:cs typeface="Arial" pitchFamily="34" charset="0"/>
                      </a:endParaRPr>
                    </a:p>
                  </a:txBody>
                  <a:tcPr marL="72000" marR="72000" marT="72000" marB="72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smtClean="0">
                          <a:ln>
                            <a:noFill/>
                          </a:ln>
                          <a:solidFill>
                            <a:schemeClr val="tx1"/>
                          </a:solidFill>
                          <a:effectLst/>
                          <a:latin typeface="+mn-ea"/>
                          <a:ea typeface="+mn-ea"/>
                          <a:cs typeface="Arial" pitchFamily="34" charset="0"/>
                        </a:rPr>
                        <a:t>010-8961-5697</a:t>
                      </a:r>
                      <a:endParaRPr kumimoji="1" lang="en-US" altLang="ko-KR" sz="1000" b="0" i="0" u="none" strike="noStrike" cap="none" normalizeH="0" baseline="0" dirty="0" smtClean="0">
                        <a:ln>
                          <a:noFill/>
                        </a:ln>
                        <a:solidFill>
                          <a:schemeClr val="tx1"/>
                        </a:solidFill>
                        <a:effectLst/>
                        <a:latin typeface="+mn-ea"/>
                        <a:ea typeface="+mn-ea"/>
                        <a:cs typeface="Arial" pitchFamily="34" charset="0"/>
                      </a:endParaRPr>
                    </a:p>
                  </a:txBody>
                  <a:tcPr marL="72000" marR="72000" marT="72000" marB="72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defRPr/>
                      </a:pPr>
                      <a:r>
                        <a:rPr kumimoji="1" lang="en-US" altLang="ko-KR" sz="1000" b="0" i="0" u="none" strike="noStrike" cap="none" normalizeH="0" baseline="0" dirty="0" err="1" smtClean="0">
                          <a:ln>
                            <a:noFill/>
                          </a:ln>
                          <a:solidFill>
                            <a:schemeClr val="tx1"/>
                          </a:solidFill>
                          <a:effectLst/>
                          <a:latin typeface="+mn-ea"/>
                          <a:ea typeface="+mn-ea"/>
                          <a:cs typeface="Arial" pitchFamily="34" charset="0"/>
                        </a:rPr>
                        <a:t>nProtect</a:t>
                      </a:r>
                      <a:r>
                        <a:rPr kumimoji="1" lang="en-US" altLang="ko-KR" sz="1000" b="0" i="0" u="none" strike="noStrike" cap="none" normalizeH="0" baseline="0" dirty="0" smtClean="0">
                          <a:ln>
                            <a:noFill/>
                          </a:ln>
                          <a:solidFill>
                            <a:schemeClr val="tx1"/>
                          </a:solidFill>
                          <a:effectLst/>
                          <a:latin typeface="+mn-ea"/>
                          <a:ea typeface="+mn-ea"/>
                          <a:cs typeface="Arial" pitchFamily="34" charset="0"/>
                        </a:rPr>
                        <a:t> Key </a:t>
                      </a:r>
                      <a:r>
                        <a:rPr kumimoji="1" lang="ko-KR" altLang="en-US" sz="1000" b="0" i="0" u="none" strike="noStrike" cap="none" normalizeH="0" baseline="0" dirty="0" smtClean="0">
                          <a:ln>
                            <a:noFill/>
                          </a:ln>
                          <a:solidFill>
                            <a:schemeClr val="tx1"/>
                          </a:solidFill>
                          <a:effectLst/>
                          <a:latin typeface="+mn-ea"/>
                          <a:ea typeface="+mn-ea"/>
                          <a:cs typeface="Arial" pitchFamily="34" charset="0"/>
                        </a:rPr>
                        <a:t>엔지니어</a:t>
                      </a:r>
                    </a:p>
                  </a:txBody>
                  <a:tcPr marL="72000" marR="72000" marT="72000" marB="72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defRPr/>
                      </a:pPr>
                      <a:r>
                        <a:rPr kumimoji="1" lang="ko-KR" altLang="en-US" sz="1000" b="0" i="0" u="none" strike="noStrike" cap="none" normalizeH="0" baseline="0" dirty="0" smtClean="0">
                          <a:ln>
                            <a:noFill/>
                          </a:ln>
                          <a:solidFill>
                            <a:schemeClr val="tx1"/>
                          </a:solidFill>
                          <a:effectLst/>
                          <a:latin typeface="+mn-ea"/>
                          <a:ea typeface="+mn-ea"/>
                          <a:cs typeface="Arial" pitchFamily="34" charset="0"/>
                        </a:rPr>
                        <a:t>유선대기</a:t>
                      </a:r>
                    </a:p>
                  </a:txBody>
                  <a:tcPr marL="72000" marR="72000" marT="72000" marB="72000" anchor="ctr" horzOverflow="overflow">
                    <a:lnL w="635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041">
                <a:tc vMerge="1">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endParaRPr kumimoji="1" lang="ko-KR" altLang="en-US" sz="1000" b="0" i="0" u="none" strike="noStrike" cap="none" normalizeH="0" baseline="0" dirty="0" smtClean="0">
                        <a:ln>
                          <a:noFill/>
                        </a:ln>
                        <a:solidFill>
                          <a:schemeClr val="tx1"/>
                        </a:solidFill>
                        <a:effectLst/>
                        <a:latin typeface="+mn-ea"/>
                        <a:ea typeface="+mn-ea"/>
                        <a:cs typeface="Arial" pitchFamily="34" charset="0"/>
                      </a:endParaRPr>
                    </a:p>
                  </a:txBody>
                  <a:tcPr marL="72000" marR="72000" marT="72000" marB="72000" anchor="ctr" horzOverflow="overflow">
                    <a:lnL w="12700" cap="flat" cmpd="sng" algn="ctr">
                      <a:solidFill>
                        <a:schemeClr val="tx1"/>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err="1" smtClean="0">
                          <a:ln>
                            <a:noFill/>
                          </a:ln>
                          <a:solidFill>
                            <a:schemeClr val="tx1"/>
                          </a:solidFill>
                          <a:effectLst/>
                          <a:latin typeface="+mn-ea"/>
                          <a:ea typeface="+mn-ea"/>
                          <a:cs typeface="Arial" pitchFamily="34" charset="0"/>
                        </a:rPr>
                        <a:t>WebCube</a:t>
                      </a:r>
                      <a:r>
                        <a:rPr kumimoji="1" lang="en-US" altLang="ko-KR" sz="1000" b="0" i="0" u="none" strike="noStrike" cap="none" normalizeH="0" baseline="0" dirty="0" smtClean="0">
                          <a:ln>
                            <a:noFill/>
                          </a:ln>
                          <a:solidFill>
                            <a:schemeClr val="tx1"/>
                          </a:solidFill>
                          <a:effectLst/>
                          <a:latin typeface="+mn-ea"/>
                          <a:ea typeface="+mn-ea"/>
                          <a:cs typeface="Arial" pitchFamily="34" charset="0"/>
                        </a:rPr>
                        <a:t> </a:t>
                      </a:r>
                      <a:r>
                        <a:rPr kumimoji="1" lang="ko-KR" altLang="en-US" sz="1000" b="0" i="0" u="none" strike="noStrike" cap="none" normalizeH="0" baseline="0" dirty="0" smtClean="0">
                          <a:ln>
                            <a:noFill/>
                          </a:ln>
                          <a:solidFill>
                            <a:schemeClr val="tx1"/>
                          </a:solidFill>
                          <a:effectLst/>
                          <a:latin typeface="+mn-ea"/>
                          <a:ea typeface="+mn-ea"/>
                          <a:cs typeface="Arial" pitchFamily="34" charset="0"/>
                        </a:rPr>
                        <a:t>엔지니어 </a:t>
                      </a:r>
                      <a:r>
                        <a:rPr kumimoji="1" lang="en-US" altLang="ko-KR" sz="1000" b="0" i="0" u="none" strike="noStrike" cap="none" normalizeH="0" baseline="0" dirty="0" smtClean="0">
                          <a:ln>
                            <a:noFill/>
                          </a:ln>
                          <a:solidFill>
                            <a:schemeClr val="tx1"/>
                          </a:solidFill>
                          <a:effectLst/>
                          <a:latin typeface="+mn-ea"/>
                          <a:ea typeface="+mn-ea"/>
                          <a:cs typeface="Arial" pitchFamily="34" charset="0"/>
                        </a:rPr>
                        <a:t>(</a:t>
                      </a:r>
                      <a:r>
                        <a:rPr kumimoji="1" lang="ko-KR" altLang="en-US" sz="1000" b="0" i="0" u="none" strike="noStrike" cap="none" normalizeH="0" baseline="0" dirty="0" smtClean="0">
                          <a:ln>
                            <a:noFill/>
                          </a:ln>
                          <a:solidFill>
                            <a:schemeClr val="tx1"/>
                          </a:solidFill>
                          <a:effectLst/>
                          <a:latin typeface="+mn-ea"/>
                          <a:ea typeface="+mn-ea"/>
                          <a:cs typeface="Arial" pitchFamily="34" charset="0"/>
                        </a:rPr>
                        <a:t>홍인수</a:t>
                      </a:r>
                      <a:r>
                        <a:rPr kumimoji="1" lang="en-US" altLang="ko-KR" sz="1000" b="0" i="0" u="none" strike="noStrike" cap="none" normalizeH="0" baseline="0" dirty="0" smtClean="0">
                          <a:ln>
                            <a:noFill/>
                          </a:ln>
                          <a:solidFill>
                            <a:schemeClr val="tx1"/>
                          </a:solidFill>
                          <a:effectLst/>
                          <a:latin typeface="+mn-ea"/>
                          <a:ea typeface="+mn-ea"/>
                          <a:cs typeface="Arial" pitchFamily="34" charset="0"/>
                        </a:rPr>
                        <a:t>)</a:t>
                      </a:r>
                    </a:p>
                  </a:txBody>
                  <a:tcPr marL="72000" marR="72000" marT="72000" marB="72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rgbClr val="FF0000"/>
                          </a:solidFill>
                          <a:effectLst/>
                          <a:latin typeface="+mn-ea"/>
                          <a:ea typeface="+mn-ea"/>
                          <a:cs typeface="Arial" pitchFamily="34" charset="0"/>
                        </a:rPr>
                        <a:t>7/15 08:00 ~ 7/15 20:00</a:t>
                      </a:r>
                      <a:endParaRPr kumimoji="1" lang="ko-KR" altLang="en-US" sz="1000" b="0" i="0" u="none" strike="noStrike" cap="none" normalizeH="0" baseline="0" dirty="0" smtClean="0">
                        <a:ln>
                          <a:noFill/>
                        </a:ln>
                        <a:solidFill>
                          <a:srgbClr val="FF0000"/>
                        </a:solidFill>
                        <a:effectLst/>
                        <a:latin typeface="+mn-ea"/>
                        <a:ea typeface="+mn-ea"/>
                        <a:cs typeface="Arial" pitchFamily="34" charset="0"/>
                      </a:endParaRPr>
                    </a:p>
                  </a:txBody>
                  <a:tcPr marL="72000" marR="72000" marT="72000" marB="72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000" b="0" i="0" u="none" strike="noStrike" cap="none" normalizeH="0" baseline="0" dirty="0" smtClean="0">
                          <a:ln>
                            <a:noFill/>
                          </a:ln>
                          <a:solidFill>
                            <a:schemeClr val="tx1"/>
                          </a:solidFill>
                          <a:effectLst/>
                          <a:latin typeface="+mn-ea"/>
                          <a:ea typeface="+mn-ea"/>
                          <a:cs typeface="Arial" pitchFamily="34" charset="0"/>
                        </a:rPr>
                        <a:t>011-9941-7459</a:t>
                      </a:r>
                    </a:p>
                  </a:txBody>
                  <a:tcPr marL="72000" marR="72000" marT="72000" marB="72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defRPr/>
                      </a:pPr>
                      <a:r>
                        <a:rPr kumimoji="1" lang="en-US" altLang="ko-KR" sz="1000" b="0" i="0" u="none" strike="noStrike" cap="none" normalizeH="0" baseline="0" dirty="0" err="1" smtClean="0">
                          <a:ln>
                            <a:noFill/>
                          </a:ln>
                          <a:solidFill>
                            <a:schemeClr val="tx1"/>
                          </a:solidFill>
                          <a:effectLst/>
                          <a:latin typeface="+mn-ea"/>
                          <a:ea typeface="+mn-ea"/>
                          <a:cs typeface="Arial" pitchFamily="34" charset="0"/>
                        </a:rPr>
                        <a:t>WebCube</a:t>
                      </a:r>
                      <a:r>
                        <a:rPr kumimoji="1" lang="en-US" altLang="ko-KR" sz="1000" b="0" i="0" u="none" strike="noStrike" cap="none" normalizeH="0" baseline="0" dirty="0" smtClean="0">
                          <a:ln>
                            <a:noFill/>
                          </a:ln>
                          <a:solidFill>
                            <a:schemeClr val="tx1"/>
                          </a:solidFill>
                          <a:effectLst/>
                          <a:latin typeface="+mn-ea"/>
                          <a:ea typeface="+mn-ea"/>
                          <a:cs typeface="Arial" pitchFamily="34" charset="0"/>
                        </a:rPr>
                        <a:t> </a:t>
                      </a:r>
                      <a:r>
                        <a:rPr kumimoji="1" lang="ko-KR" altLang="en-US" sz="1000" b="0" i="0" u="none" strike="noStrike" cap="none" normalizeH="0" baseline="0" dirty="0" smtClean="0">
                          <a:ln>
                            <a:noFill/>
                          </a:ln>
                          <a:solidFill>
                            <a:schemeClr val="tx1"/>
                          </a:solidFill>
                          <a:effectLst/>
                          <a:latin typeface="+mn-ea"/>
                          <a:ea typeface="+mn-ea"/>
                          <a:cs typeface="Arial" pitchFamily="34" charset="0"/>
                        </a:rPr>
                        <a:t>엔지니어</a:t>
                      </a:r>
                    </a:p>
                  </a:txBody>
                  <a:tcPr marL="72000" marR="72000" marT="72000" marB="72000" anchor="ctr" horzOverflow="overflow">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 typeface="Wingdings" pitchFamily="2" charset="2"/>
                        <a:buNone/>
                        <a:tabLst/>
                        <a:defRPr/>
                      </a:pPr>
                      <a:r>
                        <a:rPr kumimoji="1" lang="ko-KR" altLang="en-US" sz="1000" b="0" i="0" u="none" strike="noStrike" cap="none" normalizeH="0" baseline="0" dirty="0" smtClean="0">
                          <a:ln>
                            <a:noFill/>
                          </a:ln>
                          <a:solidFill>
                            <a:schemeClr val="tx1"/>
                          </a:solidFill>
                          <a:effectLst/>
                          <a:latin typeface="+mn-ea"/>
                          <a:ea typeface="+mn-ea"/>
                          <a:cs typeface="Arial" pitchFamily="34" charset="0"/>
                        </a:rPr>
                        <a:t>유선대기</a:t>
                      </a:r>
                    </a:p>
                  </a:txBody>
                  <a:tcPr marL="72000" marR="72000" marT="72000" marB="72000" anchor="ctr" horzOverflow="overflow">
                    <a:lnL w="635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592188" y="5477162"/>
            <a:ext cx="3906839" cy="400110"/>
          </a:xfrm>
          <a:prstGeom prst="rect">
            <a:avLst/>
          </a:prstGeom>
          <a:noFill/>
          <a:ln>
            <a:solidFill>
              <a:schemeClr val="bg1">
                <a:lumMod val="65000"/>
              </a:schemeClr>
            </a:solidFill>
          </a:ln>
        </p:spPr>
        <p:txBody>
          <a:bodyPr wrap="none" rtlCol="0">
            <a:spAutoFit/>
          </a:bodyPr>
          <a:lstStyle/>
          <a:p>
            <a:pPr marL="171450" indent="-171450">
              <a:buFont typeface="Arial" panose="020B0604020202020204" pitchFamily="34" charset="0"/>
              <a:buChar char="•"/>
            </a:pPr>
            <a:r>
              <a:rPr lang="ko-KR" altLang="en-US" dirty="0" smtClean="0">
                <a:ea typeface="맑은 고딕" panose="020B0503020000020004" pitchFamily="50" charset="-127"/>
              </a:rPr>
              <a:t>시스템 엔지니어 사전 협조요청 </a:t>
            </a:r>
            <a:r>
              <a:rPr lang="en-US" altLang="ko-KR" dirty="0" smtClean="0">
                <a:ea typeface="맑은 고딕" panose="020B0503020000020004" pitchFamily="50" charset="-127"/>
              </a:rPr>
              <a:t>: </a:t>
            </a:r>
            <a:r>
              <a:rPr lang="ko-KR" altLang="en-US" dirty="0" smtClean="0">
                <a:ea typeface="맑은 고딕" panose="020B0503020000020004" pitchFamily="50" charset="-127"/>
              </a:rPr>
              <a:t>센터</a:t>
            </a:r>
            <a:endParaRPr lang="en-US" altLang="ko-KR" dirty="0" smtClean="0">
              <a:ea typeface="맑은 고딕" panose="020B0503020000020004" pitchFamily="50" charset="-127"/>
            </a:endParaRPr>
          </a:p>
          <a:p>
            <a:pPr marL="171450" indent="-171450">
              <a:buFont typeface="Arial" panose="020B0604020202020204" pitchFamily="34" charset="0"/>
              <a:buChar char="•"/>
            </a:pPr>
            <a:r>
              <a:rPr lang="ko-KR" altLang="en-US" dirty="0" smtClean="0">
                <a:ea typeface="맑은 고딕" panose="020B0503020000020004" pitchFamily="50" charset="-127"/>
              </a:rPr>
              <a:t>어플리케이</a:t>
            </a:r>
            <a:r>
              <a:rPr lang="ko-KR" altLang="en-US" dirty="0">
                <a:ea typeface="맑은 고딕" panose="020B0503020000020004" pitchFamily="50" charset="-127"/>
              </a:rPr>
              <a:t>션 </a:t>
            </a:r>
            <a:r>
              <a:rPr lang="ko-KR" altLang="en-US" dirty="0" smtClean="0">
                <a:ea typeface="맑은 고딕" panose="020B0503020000020004" pitchFamily="50" charset="-127"/>
              </a:rPr>
              <a:t>엔지니어 사전 협조요청 </a:t>
            </a:r>
            <a:r>
              <a:rPr lang="en-US" altLang="ko-KR" dirty="0" smtClean="0">
                <a:ea typeface="맑은 고딕" panose="020B0503020000020004" pitchFamily="50" charset="-127"/>
              </a:rPr>
              <a:t>: </a:t>
            </a:r>
            <a:r>
              <a:rPr lang="ko-KR" altLang="en-US" dirty="0" smtClean="0">
                <a:ea typeface="맑은 고딕" panose="020B0503020000020004" pitchFamily="50" charset="-127"/>
              </a:rPr>
              <a:t>정보기획 송진회 차장</a:t>
            </a:r>
            <a:endParaRPr lang="ko-KR" altLang="en-US" dirty="0">
              <a:ea typeface="맑은 고딕" panose="020B0503020000020004" pitchFamily="50" charset="-127"/>
            </a:endParaRPr>
          </a:p>
        </p:txBody>
      </p:sp>
    </p:spTree>
    <p:extLst>
      <p:ext uri="{BB962C8B-B14F-4D97-AF65-F5344CB8AC3E}">
        <p14:creationId xmlns:p14="http://schemas.microsoft.com/office/powerpoint/2010/main" val="1377195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8499" y="476679"/>
            <a:ext cx="6953393" cy="461665"/>
          </a:xfrm>
          <a:prstGeom prst="rect">
            <a:avLst/>
          </a:prstGeom>
          <a:noFill/>
        </p:spPr>
        <p:txBody>
          <a:bodyPr wrap="square" rtlCol="0">
            <a:spAutoFit/>
          </a:bodyPr>
          <a:lstStyle/>
          <a:p>
            <a:r>
              <a:rPr lang="ko-KR" altLang="en-US" sz="2400" b="1" dirty="0" smtClean="0">
                <a:solidFill>
                  <a:schemeClr val="tx1">
                    <a:lumMod val="65000"/>
                    <a:lumOff val="35000"/>
                  </a:schemeClr>
                </a:solidFill>
                <a:latin typeface="+mn-ea"/>
                <a:ea typeface="+mn-ea"/>
              </a:rPr>
              <a:t>첨부</a:t>
            </a:r>
            <a:r>
              <a:rPr lang="en-US" altLang="ko-KR" sz="2400" b="1" dirty="0" smtClean="0">
                <a:solidFill>
                  <a:schemeClr val="tx1">
                    <a:lumMod val="65000"/>
                    <a:lumOff val="35000"/>
                  </a:schemeClr>
                </a:solidFill>
                <a:latin typeface="+mn-ea"/>
                <a:ea typeface="+mn-ea"/>
              </a:rPr>
              <a:t>2) </a:t>
            </a:r>
            <a:r>
              <a:rPr lang="ko-KR" altLang="en-US" sz="2400" b="1" dirty="0" err="1" smtClean="0">
                <a:solidFill>
                  <a:schemeClr val="tx1">
                    <a:lumMod val="65000"/>
                    <a:lumOff val="35000"/>
                  </a:schemeClr>
                </a:solidFill>
                <a:latin typeface="+mn-ea"/>
                <a:ea typeface="+mn-ea"/>
              </a:rPr>
              <a:t>선택적복지</a:t>
            </a:r>
            <a:r>
              <a:rPr lang="ko-KR" altLang="en-US" sz="2400" b="1" dirty="0" smtClean="0">
                <a:solidFill>
                  <a:schemeClr val="tx1">
                    <a:lumMod val="65000"/>
                    <a:lumOff val="35000"/>
                  </a:schemeClr>
                </a:solidFill>
                <a:latin typeface="+mn-ea"/>
                <a:ea typeface="+mn-ea"/>
              </a:rPr>
              <a:t> 오픈 이행 시나리오</a:t>
            </a:r>
            <a:endParaRPr lang="ko-KR" altLang="en-US" sz="2400" b="1" dirty="0">
              <a:solidFill>
                <a:schemeClr val="tx1">
                  <a:lumMod val="65000"/>
                  <a:lumOff val="35000"/>
                </a:schemeClr>
              </a:solidFill>
              <a:latin typeface="+mn-ea"/>
              <a:ea typeface="+mn-ea"/>
            </a:endParaRPr>
          </a:p>
        </p:txBody>
      </p:sp>
      <p:sp>
        <p:nvSpPr>
          <p:cNvPr id="4" name="Text Box 2"/>
          <p:cNvSpPr txBox="1">
            <a:spLocks noChangeArrowheads="1"/>
          </p:cNvSpPr>
          <p:nvPr/>
        </p:nvSpPr>
        <p:spPr bwMode="auto">
          <a:xfrm>
            <a:off x="361912" y="980728"/>
            <a:ext cx="9163120" cy="387286"/>
          </a:xfrm>
          <a:prstGeom prst="rect">
            <a:avLst/>
          </a:prstGeom>
          <a:noFill/>
          <a:ln w="9525">
            <a:noFill/>
            <a:miter lim="800000"/>
            <a:headEnd/>
            <a:tailEnd/>
          </a:ln>
        </p:spPr>
        <p:txBody>
          <a:bodyPr wrap="square">
            <a:spAutoFit/>
          </a:bodyPr>
          <a:lstStyle/>
          <a:p>
            <a:pPr marL="271463" indent="-271463" latinLnBrk="0">
              <a:lnSpc>
                <a:spcPts val="2300"/>
              </a:lnSpc>
            </a:pPr>
            <a:r>
              <a:rPr lang="ko-KR" altLang="en-US" sz="1600" b="1" dirty="0" smtClean="0">
                <a:solidFill>
                  <a:srgbClr val="000000"/>
                </a:solidFill>
                <a:ea typeface="맑은 고딕" pitchFamily="50" charset="-127"/>
              </a:rPr>
              <a:t>□ 이행 시나리오 참조 </a:t>
            </a:r>
            <a:r>
              <a:rPr lang="en-US" altLang="ko-KR" sz="1600" b="1" dirty="0" smtClean="0">
                <a:solidFill>
                  <a:srgbClr val="000000"/>
                </a:solidFill>
                <a:ea typeface="맑은 고딕" pitchFamily="50" charset="-127"/>
              </a:rPr>
              <a:t>(</a:t>
            </a:r>
            <a:r>
              <a:rPr lang="ko-KR" altLang="en-US" sz="1600" b="1" dirty="0" smtClean="0">
                <a:solidFill>
                  <a:srgbClr val="000000"/>
                </a:solidFill>
                <a:ea typeface="맑은 고딕" pitchFamily="50" charset="-127"/>
                <a:hlinkClick r:id="rId2" action="ppaction://hlinkfile"/>
              </a:rPr>
              <a:t>엑셀파일</a:t>
            </a:r>
            <a:r>
              <a:rPr lang="en-US" altLang="ko-KR" sz="1600" b="1" dirty="0" smtClean="0">
                <a:solidFill>
                  <a:srgbClr val="000000"/>
                </a:solidFill>
                <a:ea typeface="맑은 고딕" pitchFamily="50" charset="-127"/>
              </a:rPr>
              <a:t>)</a:t>
            </a:r>
            <a:endParaRPr lang="en-US" altLang="ko-KR" sz="1500" dirty="0" smtClean="0">
              <a:solidFill>
                <a:srgbClr val="000000"/>
              </a:solidFill>
              <a:latin typeface="맑은 고딕" pitchFamily="50" charset="-127"/>
              <a:ea typeface="맑은 고딕" pitchFamily="50" charset="-127"/>
            </a:endParaRPr>
          </a:p>
        </p:txBody>
      </p:sp>
    </p:spTree>
    <p:extLst>
      <p:ext uri="{BB962C8B-B14F-4D97-AF65-F5344CB8AC3E}">
        <p14:creationId xmlns:p14="http://schemas.microsoft.com/office/powerpoint/2010/main" val="563277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제목 3"/>
          <p:cNvSpPr txBox="1">
            <a:spLocks/>
          </p:cNvSpPr>
          <p:nvPr/>
        </p:nvSpPr>
        <p:spPr>
          <a:xfrm>
            <a:off x="334952" y="453093"/>
            <a:ext cx="8516033" cy="461665"/>
          </a:xfrm>
          <a:prstGeom prst="rect">
            <a:avLst/>
          </a:prstGeom>
        </p:spPr>
        <p:txBody>
          <a:bodyPr/>
          <a:lstStyle>
            <a:lvl1pPr algn="l" defTabSz="844083" rtl="0" eaLnBrk="1" latinLnBrk="1" hangingPunct="1">
              <a:spcBef>
                <a:spcPct val="0"/>
              </a:spcBef>
              <a:buNone/>
              <a:defRPr lang="ko-KR" altLang="en-US" sz="2000" b="1" kern="1200" dirty="0">
                <a:solidFill>
                  <a:schemeClr val="tx1">
                    <a:lumMod val="85000"/>
                    <a:lumOff val="15000"/>
                  </a:schemeClr>
                </a:solidFill>
                <a:latin typeface="+mn-ea"/>
                <a:ea typeface="+mn-ea"/>
                <a:cs typeface="Arial" pitchFamily="34" charset="0"/>
              </a:defRPr>
            </a:lvl1pPr>
          </a:lstStyle>
          <a:p>
            <a:r>
              <a:rPr lang="en-US" altLang="ko-KR" sz="2400" dirty="0" smtClean="0">
                <a:solidFill>
                  <a:schemeClr val="tx1">
                    <a:lumMod val="65000"/>
                    <a:lumOff val="35000"/>
                  </a:schemeClr>
                </a:solidFill>
              </a:rPr>
              <a:t>1</a:t>
            </a:r>
            <a:r>
              <a:rPr lang="en-US" altLang="ko-KR" sz="2400" dirty="0">
                <a:solidFill>
                  <a:schemeClr val="tx1">
                    <a:lumMod val="65000"/>
                    <a:lumOff val="35000"/>
                  </a:schemeClr>
                </a:solidFill>
              </a:rPr>
              <a:t>. </a:t>
            </a:r>
            <a:r>
              <a:rPr lang="ko-KR" altLang="en-US" sz="2400" dirty="0" err="1">
                <a:solidFill>
                  <a:schemeClr val="tx1">
                    <a:lumMod val="65000"/>
                    <a:lumOff val="35000"/>
                  </a:schemeClr>
                </a:solidFill>
              </a:rPr>
              <a:t>본이행</a:t>
            </a:r>
            <a:r>
              <a:rPr lang="ko-KR" altLang="en-US" sz="2400" dirty="0">
                <a:solidFill>
                  <a:schemeClr val="tx1">
                    <a:lumMod val="65000"/>
                    <a:lumOff val="35000"/>
                  </a:schemeClr>
                </a:solidFill>
              </a:rPr>
              <a:t> 이행 개요</a:t>
            </a:r>
            <a:r>
              <a:rPr lang="en-US" altLang="ko-KR" sz="2400" dirty="0">
                <a:solidFill>
                  <a:schemeClr val="tx1">
                    <a:lumMod val="65000"/>
                    <a:lumOff val="35000"/>
                  </a:schemeClr>
                </a:solidFill>
              </a:rPr>
              <a:t>/</a:t>
            </a:r>
            <a:r>
              <a:rPr lang="ko-KR" altLang="en-US" sz="2400" dirty="0">
                <a:solidFill>
                  <a:schemeClr val="tx1">
                    <a:lumMod val="65000"/>
                    <a:lumOff val="35000"/>
                  </a:schemeClr>
                </a:solidFill>
              </a:rPr>
              <a:t>목표</a:t>
            </a:r>
            <a:endParaRPr lang="ko-KR" altLang="en-US" sz="1800" dirty="0">
              <a:solidFill>
                <a:schemeClr val="tx1">
                  <a:lumMod val="65000"/>
                  <a:lumOff val="35000"/>
                </a:schemeClr>
              </a:solidFill>
            </a:endParaRPr>
          </a:p>
        </p:txBody>
      </p:sp>
      <p:sp>
        <p:nvSpPr>
          <p:cNvPr id="41" name="직사각형 40"/>
          <p:cNvSpPr/>
          <p:nvPr/>
        </p:nvSpPr>
        <p:spPr bwMode="auto">
          <a:xfrm>
            <a:off x="488504" y="1052737"/>
            <a:ext cx="720096" cy="4858206"/>
          </a:xfrm>
          <a:prstGeom prst="rect">
            <a:avLst/>
          </a:prstGeom>
          <a:solidFill>
            <a:schemeClr val="accent1">
              <a:lumMod val="75000"/>
            </a:schemeClr>
          </a:solidFill>
          <a:ln w="9525" algn="ctr">
            <a:solidFill>
              <a:schemeClr val="bg1">
                <a:lumMod val="50000"/>
              </a:schemeClr>
            </a:solidFill>
            <a:miter lim="800000"/>
            <a:headEnd/>
            <a:tailEnd/>
          </a:ln>
        </p:spPr>
        <p:txBody>
          <a:bodyPr wrap="none" anchor="ctr"/>
          <a:lstStyle/>
          <a:p>
            <a:pPr algn="ctr" defTabSz="762000" eaLnBrk="0" hangingPunct="0">
              <a:lnSpc>
                <a:spcPct val="120000"/>
              </a:lnSpc>
              <a:defRPr/>
            </a:pPr>
            <a:endParaRPr kumimoji="0" lang="ko-KR" altLang="en-US" sz="1200">
              <a:solidFill>
                <a:schemeClr val="bg1"/>
              </a:solidFill>
              <a:latin typeface="+mn-ea"/>
              <a:ea typeface="+mn-ea"/>
            </a:endParaRPr>
          </a:p>
        </p:txBody>
      </p:sp>
      <p:sp>
        <p:nvSpPr>
          <p:cNvPr id="42" name="모서리가 둥근 직사각형 149"/>
          <p:cNvSpPr>
            <a:spLocks noChangeArrowheads="1"/>
          </p:cNvSpPr>
          <p:nvPr/>
        </p:nvSpPr>
        <p:spPr bwMode="gray">
          <a:xfrm>
            <a:off x="848552" y="1186083"/>
            <a:ext cx="1080144" cy="1340481"/>
          </a:xfrm>
          <a:prstGeom prst="rect">
            <a:avLst/>
          </a:prstGeom>
          <a:solidFill>
            <a:schemeClr val="accent1">
              <a:lumMod val="20000"/>
              <a:lumOff val="80000"/>
            </a:schemeClr>
          </a:solidFill>
          <a:ln w="9525" algn="ctr">
            <a:solidFill>
              <a:srgbClr val="808080"/>
            </a:solidFill>
            <a:miter lim="800000"/>
            <a:headEnd/>
            <a:tailEnd/>
          </a:ln>
        </p:spPr>
        <p:txBody>
          <a:bodyPr lIns="90000" rIns="9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ko-KR" altLang="en-US" sz="1300" b="1" i="0" u="none" strike="noStrike" kern="0" cap="none" spc="0" normalizeH="0" baseline="0" noProof="0" dirty="0" smtClean="0">
                <a:ln>
                  <a:noFill/>
                </a:ln>
                <a:effectLst/>
                <a:uLnTx/>
                <a:uFillTx/>
                <a:latin typeface="+mn-ea"/>
                <a:ea typeface="+mn-ea"/>
              </a:rPr>
              <a:t>추진목표</a:t>
            </a:r>
          </a:p>
        </p:txBody>
      </p:sp>
      <p:sp>
        <p:nvSpPr>
          <p:cNvPr id="43" name="Rectangle 130"/>
          <p:cNvSpPr>
            <a:spLocks noChangeArrowheads="1"/>
          </p:cNvSpPr>
          <p:nvPr/>
        </p:nvSpPr>
        <p:spPr bwMode="auto">
          <a:xfrm>
            <a:off x="2079756" y="1052736"/>
            <a:ext cx="7470184" cy="1656864"/>
          </a:xfrm>
          <a:prstGeom prst="rect">
            <a:avLst/>
          </a:prstGeom>
          <a:noFill/>
          <a:ln w="9525">
            <a:noFill/>
            <a:miter lim="800000"/>
            <a:headEnd/>
            <a:tailEnd/>
          </a:ln>
          <a:effectLst/>
        </p:spPr>
        <p:txBody>
          <a:bodyPr wrap="square" anchor="ctr">
            <a:spAutoFit/>
          </a:bodyPr>
          <a:lstStyle/>
          <a:p>
            <a:pPr marL="285750" indent="-190500" fontAlgn="auto" latinLnBrk="0">
              <a:lnSpc>
                <a:spcPts val="1700"/>
              </a:lnSpc>
              <a:spcBef>
                <a:spcPts val="200"/>
              </a:spcBef>
              <a:spcAft>
                <a:spcPts val="200"/>
              </a:spcAft>
              <a:buFont typeface="Wingdings" pitchFamily="2" charset="2"/>
              <a:buChar char="§"/>
              <a:defRPr/>
            </a:pPr>
            <a:r>
              <a:rPr kumimoji="0" lang="ko-KR" altLang="en-US" sz="1200" b="1" kern="0" dirty="0" smtClean="0">
                <a:solidFill>
                  <a:sysClr val="windowText" lastClr="000000"/>
                </a:solidFill>
                <a:latin typeface="+mn-ea"/>
                <a:ea typeface="+mn-ea"/>
              </a:rPr>
              <a:t>철저한 사전 준비를 통한 체계적인 본 이행 수행 및 업무 중단 최소화</a:t>
            </a:r>
            <a:endParaRPr kumimoji="0" lang="en-US" altLang="ko-KR" sz="1200" b="1" kern="0" dirty="0" smtClean="0">
              <a:solidFill>
                <a:sysClr val="windowText" lastClr="000000"/>
              </a:solidFill>
              <a:latin typeface="+mn-ea"/>
              <a:ea typeface="+mn-ea"/>
            </a:endParaRPr>
          </a:p>
          <a:p>
            <a:pPr marL="285750" indent="-190500" fontAlgn="auto" latinLnBrk="0">
              <a:lnSpc>
                <a:spcPts val="1700"/>
              </a:lnSpc>
              <a:spcBef>
                <a:spcPts val="200"/>
              </a:spcBef>
              <a:spcAft>
                <a:spcPts val="200"/>
              </a:spcAft>
              <a:defRPr/>
            </a:pPr>
            <a:r>
              <a:rPr kumimoji="0" lang="en-US" altLang="ko-KR" sz="1200" kern="0" dirty="0" smtClean="0">
                <a:solidFill>
                  <a:sysClr val="windowText" lastClr="000000"/>
                </a:solidFill>
                <a:latin typeface="+mn-ea"/>
                <a:ea typeface="+mn-ea"/>
              </a:rPr>
              <a:t>     - </a:t>
            </a:r>
            <a:r>
              <a:rPr kumimoji="0" lang="ko-KR" altLang="en-US" sz="1200" b="0" kern="0" dirty="0" smtClean="0">
                <a:solidFill>
                  <a:sysClr val="windowText" lastClr="000000"/>
                </a:solidFill>
                <a:latin typeface="+mn-ea"/>
                <a:ea typeface="+mn-ea"/>
              </a:rPr>
              <a:t>이행을 위한 점검 체크 리스트 및 시간 단위 상세 수행 계획 수립</a:t>
            </a:r>
            <a:endParaRPr kumimoji="0" lang="en-US" altLang="ko-KR" sz="1200" b="0" kern="0" dirty="0" smtClean="0">
              <a:solidFill>
                <a:sysClr val="windowText" lastClr="000000"/>
              </a:solidFill>
              <a:latin typeface="+mn-ea"/>
              <a:ea typeface="+mn-ea"/>
            </a:endParaRPr>
          </a:p>
          <a:p>
            <a:pPr marL="285750" indent="-190500" fontAlgn="auto" latinLnBrk="0">
              <a:lnSpc>
                <a:spcPts val="1700"/>
              </a:lnSpc>
              <a:spcBef>
                <a:spcPts val="200"/>
              </a:spcBef>
              <a:spcAft>
                <a:spcPts val="200"/>
              </a:spcAft>
              <a:defRPr/>
            </a:pPr>
            <a:r>
              <a:rPr kumimoji="0" lang="en-US" altLang="ko-KR" sz="1200" b="0" kern="0" dirty="0" smtClean="0">
                <a:solidFill>
                  <a:sysClr val="windowText" lastClr="000000"/>
                </a:solidFill>
                <a:latin typeface="+mn-ea"/>
                <a:ea typeface="+mn-ea"/>
              </a:rPr>
              <a:t>     - </a:t>
            </a:r>
            <a:r>
              <a:rPr kumimoji="0" lang="ko-KR" altLang="en-US" sz="1200" b="0" kern="0" dirty="0" smtClean="0">
                <a:solidFill>
                  <a:sysClr val="windowText" lastClr="000000"/>
                </a:solidFill>
                <a:latin typeface="+mn-ea"/>
                <a:ea typeface="+mn-ea"/>
              </a:rPr>
              <a:t>본 이행 수행 </a:t>
            </a:r>
            <a:r>
              <a:rPr kumimoji="0" lang="ko-KR" altLang="en-US" sz="1200" b="0" kern="0" dirty="0" err="1" smtClean="0">
                <a:solidFill>
                  <a:sysClr val="windowText" lastClr="000000"/>
                </a:solidFill>
                <a:latin typeface="+mn-ea"/>
                <a:ea typeface="+mn-ea"/>
              </a:rPr>
              <a:t>타스크</a:t>
            </a:r>
            <a:r>
              <a:rPr kumimoji="0" lang="ko-KR" altLang="en-US" sz="1200" b="0" kern="0" dirty="0" smtClean="0">
                <a:solidFill>
                  <a:sysClr val="windowText" lastClr="000000"/>
                </a:solidFill>
                <a:latin typeface="+mn-ea"/>
                <a:ea typeface="+mn-ea"/>
              </a:rPr>
              <a:t> 별로 담당자 및 </a:t>
            </a:r>
            <a:r>
              <a:rPr kumimoji="0" lang="ko-KR" altLang="en-US" sz="1200" b="0" kern="0" dirty="0" err="1" smtClean="0">
                <a:solidFill>
                  <a:sysClr val="windowText" lastClr="000000"/>
                </a:solidFill>
                <a:latin typeface="+mn-ea"/>
                <a:ea typeface="+mn-ea"/>
              </a:rPr>
              <a:t>확인자</a:t>
            </a:r>
            <a:r>
              <a:rPr kumimoji="0" lang="en-US" altLang="ko-KR" sz="1200" b="0" kern="0" dirty="0" smtClean="0">
                <a:solidFill>
                  <a:sysClr val="windowText" lastClr="000000"/>
                </a:solidFill>
                <a:latin typeface="+mn-ea"/>
                <a:ea typeface="+mn-ea"/>
              </a:rPr>
              <a:t>, </a:t>
            </a:r>
            <a:r>
              <a:rPr kumimoji="0" lang="ko-KR" altLang="en-US" sz="1200" b="0" kern="0" dirty="0" smtClean="0">
                <a:solidFill>
                  <a:sysClr val="windowText" lastClr="000000"/>
                </a:solidFill>
                <a:latin typeface="+mn-ea"/>
                <a:ea typeface="+mn-ea"/>
              </a:rPr>
              <a:t>관련부서를 정의하여 체계적인 이행 활동 수행 보장</a:t>
            </a:r>
            <a:endParaRPr kumimoji="0" lang="en-US" altLang="ko-KR" sz="1200" b="0" kern="0" dirty="0" smtClean="0">
              <a:solidFill>
                <a:sysClr val="windowText" lastClr="000000"/>
              </a:solidFill>
              <a:latin typeface="+mn-ea"/>
              <a:ea typeface="+mn-ea"/>
            </a:endParaRPr>
          </a:p>
          <a:p>
            <a:pPr marL="285750" indent="-190500" fontAlgn="auto" latinLnBrk="0">
              <a:lnSpc>
                <a:spcPts val="1700"/>
              </a:lnSpc>
              <a:spcBef>
                <a:spcPts val="200"/>
              </a:spcBef>
              <a:spcAft>
                <a:spcPts val="200"/>
              </a:spcAft>
              <a:buFont typeface="Wingdings" pitchFamily="2" charset="2"/>
              <a:buChar char="§"/>
              <a:defRPr/>
            </a:pPr>
            <a:r>
              <a:rPr kumimoji="0" lang="ko-KR" altLang="en-US" sz="1200" b="1" kern="0" dirty="0" smtClean="0">
                <a:solidFill>
                  <a:sysClr val="windowText" lastClr="000000"/>
                </a:solidFill>
                <a:latin typeface="+mn-ea"/>
                <a:ea typeface="+mn-ea"/>
              </a:rPr>
              <a:t>안정적인 본 이행 지원 체계 구축</a:t>
            </a:r>
            <a:endParaRPr kumimoji="0" lang="en-US" altLang="ko-KR" sz="1200" b="1" kern="0" dirty="0" smtClean="0">
              <a:solidFill>
                <a:sysClr val="windowText" lastClr="000000"/>
              </a:solidFill>
              <a:latin typeface="+mn-ea"/>
              <a:ea typeface="+mn-ea"/>
            </a:endParaRPr>
          </a:p>
          <a:p>
            <a:pPr marL="285750" indent="-190500" fontAlgn="auto" latinLnBrk="0">
              <a:lnSpc>
                <a:spcPts val="1700"/>
              </a:lnSpc>
              <a:spcBef>
                <a:spcPts val="200"/>
              </a:spcBef>
              <a:spcAft>
                <a:spcPts val="200"/>
              </a:spcAft>
              <a:defRPr/>
            </a:pPr>
            <a:r>
              <a:rPr kumimoji="0" lang="en-US" altLang="ko-KR" sz="1200" kern="0" dirty="0" smtClean="0">
                <a:solidFill>
                  <a:sysClr val="windowText" lastClr="000000"/>
                </a:solidFill>
                <a:latin typeface="+mn-ea"/>
                <a:ea typeface="+mn-ea"/>
              </a:rPr>
              <a:t>     - </a:t>
            </a:r>
            <a:r>
              <a:rPr kumimoji="0" lang="ko-KR" altLang="en-US" sz="1200" b="0" kern="0" dirty="0" smtClean="0">
                <a:solidFill>
                  <a:sysClr val="windowText" lastClr="000000"/>
                </a:solidFill>
                <a:latin typeface="+mn-ea"/>
                <a:ea typeface="+mn-ea"/>
              </a:rPr>
              <a:t>이행 상황 통제 및 모니터링을 위한 상황 공유 체계 운영</a:t>
            </a:r>
            <a:endParaRPr kumimoji="0" lang="en-US" altLang="ko-KR" sz="1200" b="0" kern="0" dirty="0" smtClean="0">
              <a:solidFill>
                <a:sysClr val="windowText" lastClr="000000"/>
              </a:solidFill>
              <a:latin typeface="+mn-ea"/>
              <a:ea typeface="+mn-ea"/>
            </a:endParaRPr>
          </a:p>
          <a:p>
            <a:pPr marL="285750" indent="-190500" fontAlgn="auto" latinLnBrk="0">
              <a:lnSpc>
                <a:spcPts val="1700"/>
              </a:lnSpc>
              <a:spcBef>
                <a:spcPts val="200"/>
              </a:spcBef>
              <a:spcAft>
                <a:spcPts val="200"/>
              </a:spcAft>
              <a:defRPr/>
            </a:pPr>
            <a:r>
              <a:rPr kumimoji="0" lang="en-US" altLang="ko-KR" sz="1200" b="0" kern="0" dirty="0" smtClean="0">
                <a:solidFill>
                  <a:sysClr val="windowText" lastClr="000000"/>
                </a:solidFill>
                <a:latin typeface="+mn-ea"/>
                <a:ea typeface="+mn-ea"/>
              </a:rPr>
              <a:t>     - </a:t>
            </a:r>
            <a:r>
              <a:rPr kumimoji="0" lang="ko-KR" altLang="en-US" sz="1200" b="0" kern="0" dirty="0" smtClean="0">
                <a:solidFill>
                  <a:sysClr val="windowText" lastClr="000000"/>
                </a:solidFill>
                <a:latin typeface="+mn-ea"/>
                <a:ea typeface="+mn-ea"/>
              </a:rPr>
              <a:t>이행조직을 중심으로 이행 관련 연계 조직과의 협조 체계 구축</a:t>
            </a:r>
            <a:endParaRPr kumimoji="0" lang="en-US" altLang="ko-KR" sz="1200" b="0" kern="0" dirty="0" smtClean="0">
              <a:solidFill>
                <a:sysClr val="windowText" lastClr="000000"/>
              </a:solidFill>
              <a:latin typeface="+mn-ea"/>
              <a:ea typeface="+mn-ea"/>
            </a:endParaRPr>
          </a:p>
        </p:txBody>
      </p:sp>
      <p:sp>
        <p:nvSpPr>
          <p:cNvPr id="45" name="직사각형 44"/>
          <p:cNvSpPr/>
          <p:nvPr/>
        </p:nvSpPr>
        <p:spPr bwMode="auto">
          <a:xfrm>
            <a:off x="848552" y="2802699"/>
            <a:ext cx="1080144" cy="1118255"/>
          </a:xfrm>
          <a:prstGeom prst="rect">
            <a:avLst/>
          </a:prstGeom>
          <a:solidFill>
            <a:schemeClr val="accent1">
              <a:lumMod val="20000"/>
              <a:lumOff val="80000"/>
            </a:schemeClr>
          </a:solidFill>
          <a:ln w="9525" algn="ctr">
            <a:solidFill>
              <a:srgbClr val="808080"/>
            </a:solidFill>
            <a:miter lim="800000"/>
            <a:headEnd/>
            <a:tailEnd/>
          </a:ln>
        </p:spPr>
        <p:txBody>
          <a:bodyPr lIns="90000" rIns="90000" anchor="ctr"/>
          <a:lstStyle/>
          <a:p>
            <a:pPr algn="ctr" latinLnBrk="0"/>
            <a:r>
              <a:rPr lang="ko-KR" altLang="en-US" sz="1300" b="1" kern="0" dirty="0">
                <a:latin typeface="+mn-ea"/>
                <a:ea typeface="+mn-ea"/>
              </a:rPr>
              <a:t>성공 요인</a:t>
            </a:r>
          </a:p>
        </p:txBody>
      </p:sp>
      <p:sp>
        <p:nvSpPr>
          <p:cNvPr id="46" name="직사각형 45"/>
          <p:cNvSpPr/>
          <p:nvPr/>
        </p:nvSpPr>
        <p:spPr bwMode="auto">
          <a:xfrm>
            <a:off x="848552" y="4197088"/>
            <a:ext cx="1080144" cy="1543539"/>
          </a:xfrm>
          <a:prstGeom prst="rect">
            <a:avLst/>
          </a:prstGeom>
          <a:solidFill>
            <a:schemeClr val="accent1">
              <a:lumMod val="20000"/>
              <a:lumOff val="80000"/>
            </a:schemeClr>
          </a:solidFill>
          <a:ln w="9525" algn="ctr">
            <a:solidFill>
              <a:srgbClr val="808080"/>
            </a:solidFill>
            <a:miter lim="800000"/>
            <a:headEnd/>
            <a:tailEnd/>
          </a:ln>
        </p:spPr>
        <p:txBody>
          <a:bodyPr lIns="90000" rIns="90000" anchor="ctr"/>
          <a:lstStyle/>
          <a:p>
            <a:pPr algn="ctr" latinLnBrk="0"/>
            <a:r>
              <a:rPr lang="ko-KR" altLang="en-US" sz="1300" b="1" kern="0" dirty="0">
                <a:latin typeface="+mn-ea"/>
                <a:ea typeface="+mn-ea"/>
              </a:rPr>
              <a:t>준수 사항</a:t>
            </a:r>
          </a:p>
        </p:txBody>
      </p:sp>
      <p:sp>
        <p:nvSpPr>
          <p:cNvPr id="47" name="Rectangle 130"/>
          <p:cNvSpPr>
            <a:spLocks noChangeArrowheads="1"/>
          </p:cNvSpPr>
          <p:nvPr/>
        </p:nvSpPr>
        <p:spPr bwMode="auto">
          <a:xfrm>
            <a:off x="2079756" y="2780928"/>
            <a:ext cx="7553764" cy="1118255"/>
          </a:xfrm>
          <a:prstGeom prst="rect">
            <a:avLst/>
          </a:prstGeom>
          <a:noFill/>
          <a:ln w="9525">
            <a:noFill/>
            <a:miter lim="800000"/>
            <a:headEnd/>
            <a:tailEnd/>
          </a:ln>
          <a:effectLst/>
        </p:spPr>
        <p:txBody>
          <a:bodyPr wrap="square" anchor="ctr">
            <a:spAutoFit/>
          </a:bodyPr>
          <a:lstStyle/>
          <a:p>
            <a:pPr marL="285750" indent="-190500" latinLnBrk="0">
              <a:lnSpc>
                <a:spcPts val="1700"/>
              </a:lnSpc>
              <a:spcBef>
                <a:spcPts val="200"/>
              </a:spcBef>
              <a:spcAft>
                <a:spcPts val="200"/>
              </a:spcAft>
              <a:buFont typeface="Wingdings" pitchFamily="2" charset="2"/>
              <a:buChar char="§"/>
            </a:pPr>
            <a:r>
              <a:rPr lang="ko-KR" altLang="en-US" sz="1200" kern="0" dirty="0">
                <a:solidFill>
                  <a:sysClr val="windowText" lastClr="000000"/>
                </a:solidFill>
                <a:latin typeface="+mn-ea"/>
                <a:ea typeface="+mn-ea"/>
              </a:rPr>
              <a:t>철저한 준비 및 </a:t>
            </a:r>
            <a:r>
              <a:rPr lang="ko-KR" altLang="en-US" sz="1200" kern="0" dirty="0" smtClean="0">
                <a:solidFill>
                  <a:sysClr val="windowText" lastClr="000000"/>
                </a:solidFill>
                <a:latin typeface="+mn-ea"/>
                <a:ea typeface="+mn-ea"/>
              </a:rPr>
              <a:t>정례적인 이행 협의 </a:t>
            </a:r>
            <a:r>
              <a:rPr lang="ko-KR" altLang="en-US" sz="1200" kern="0" dirty="0">
                <a:solidFill>
                  <a:sysClr val="windowText" lastClr="000000"/>
                </a:solidFill>
                <a:latin typeface="+mn-ea"/>
                <a:ea typeface="+mn-ea"/>
              </a:rPr>
              <a:t>실시</a:t>
            </a:r>
            <a:endParaRPr lang="en-US" altLang="ko-KR" sz="1200" kern="0" dirty="0">
              <a:solidFill>
                <a:sysClr val="windowText" lastClr="000000"/>
              </a:solidFill>
              <a:latin typeface="+mn-ea"/>
              <a:ea typeface="+mn-ea"/>
            </a:endParaRPr>
          </a:p>
          <a:p>
            <a:pPr marL="285750" indent="-190500" latinLnBrk="0">
              <a:lnSpc>
                <a:spcPts val="1700"/>
              </a:lnSpc>
              <a:spcBef>
                <a:spcPts val="200"/>
              </a:spcBef>
              <a:spcAft>
                <a:spcPts val="200"/>
              </a:spcAft>
              <a:buFont typeface="Wingdings" pitchFamily="2" charset="2"/>
              <a:buChar char="§"/>
            </a:pPr>
            <a:r>
              <a:rPr lang="ko-KR" altLang="en-US" sz="1200" kern="0" dirty="0">
                <a:solidFill>
                  <a:sysClr val="windowText" lastClr="000000"/>
                </a:solidFill>
                <a:latin typeface="+mn-ea"/>
                <a:ea typeface="+mn-ea"/>
              </a:rPr>
              <a:t>계획된 시간 내 데이터 이행 수행 및 이행된 데이터의 품질 보장</a:t>
            </a:r>
            <a:endParaRPr lang="en-US" altLang="ko-KR" sz="1200" kern="0" dirty="0">
              <a:solidFill>
                <a:sysClr val="windowText" lastClr="000000"/>
              </a:solidFill>
              <a:latin typeface="+mn-ea"/>
              <a:ea typeface="+mn-ea"/>
            </a:endParaRPr>
          </a:p>
          <a:p>
            <a:pPr marL="285750" indent="-190500" latinLnBrk="0">
              <a:lnSpc>
                <a:spcPts val="1700"/>
              </a:lnSpc>
              <a:spcBef>
                <a:spcPts val="200"/>
              </a:spcBef>
              <a:spcAft>
                <a:spcPts val="200"/>
              </a:spcAft>
              <a:buFont typeface="Wingdings" pitchFamily="2" charset="2"/>
              <a:buChar char="§"/>
            </a:pPr>
            <a:r>
              <a:rPr lang="ko-KR" altLang="en-US" sz="1200" kern="0" dirty="0" err="1" smtClean="0">
                <a:solidFill>
                  <a:sysClr val="windowText" lastClr="000000"/>
                </a:solidFill>
                <a:latin typeface="+mn-ea"/>
                <a:ea typeface="+mn-ea"/>
              </a:rPr>
              <a:t>기간계</a:t>
            </a:r>
            <a:r>
              <a:rPr lang="ko-KR" altLang="en-US" sz="1200" kern="0" dirty="0" smtClean="0">
                <a:solidFill>
                  <a:sysClr val="windowText" lastClr="000000"/>
                </a:solidFill>
                <a:latin typeface="+mn-ea"/>
                <a:ea typeface="+mn-ea"/>
              </a:rPr>
              <a:t> </a:t>
            </a:r>
            <a:r>
              <a:rPr lang="ko-KR" altLang="en-US" sz="1200" kern="0" dirty="0">
                <a:solidFill>
                  <a:sysClr val="windowText" lastClr="000000"/>
                </a:solidFill>
                <a:latin typeface="+mn-ea"/>
                <a:ea typeface="+mn-ea"/>
              </a:rPr>
              <a:t>및 연계 시스템 간 완벽한 통합 진행 및 관리 체계 확보</a:t>
            </a:r>
            <a:endParaRPr lang="en-US" altLang="ko-KR" sz="1200" kern="0" dirty="0">
              <a:solidFill>
                <a:sysClr val="windowText" lastClr="000000"/>
              </a:solidFill>
              <a:latin typeface="+mn-ea"/>
              <a:ea typeface="+mn-ea"/>
            </a:endParaRPr>
          </a:p>
          <a:p>
            <a:pPr marL="285750" indent="-190500" latinLnBrk="0">
              <a:lnSpc>
                <a:spcPts val="1700"/>
              </a:lnSpc>
              <a:spcBef>
                <a:spcPts val="200"/>
              </a:spcBef>
              <a:spcAft>
                <a:spcPts val="200"/>
              </a:spcAft>
              <a:buFont typeface="Wingdings" pitchFamily="2" charset="2"/>
              <a:buChar char="§"/>
            </a:pPr>
            <a:r>
              <a:rPr lang="ko-KR" altLang="en-US" sz="1200" kern="0" dirty="0">
                <a:solidFill>
                  <a:sysClr val="windowText" lastClr="000000"/>
                </a:solidFill>
                <a:latin typeface="+mn-ea"/>
                <a:ea typeface="+mn-ea"/>
              </a:rPr>
              <a:t>변화된 </a:t>
            </a:r>
            <a:r>
              <a:rPr lang="ko-KR" altLang="en-US" sz="1200" kern="0" dirty="0" smtClean="0">
                <a:solidFill>
                  <a:sysClr val="windowText" lastClr="000000"/>
                </a:solidFill>
                <a:latin typeface="+mn-ea"/>
                <a:ea typeface="+mn-ea"/>
              </a:rPr>
              <a:t>시스템에 </a:t>
            </a:r>
            <a:r>
              <a:rPr lang="ko-KR" altLang="en-US" sz="1200" kern="0" dirty="0">
                <a:solidFill>
                  <a:sysClr val="windowText" lastClr="000000"/>
                </a:solidFill>
                <a:latin typeface="+mn-ea"/>
                <a:ea typeface="+mn-ea"/>
              </a:rPr>
              <a:t>대한 사용자의 원만한 적응</a:t>
            </a:r>
            <a:endParaRPr lang="en-US" altLang="ko-KR" sz="1200" kern="0" dirty="0">
              <a:solidFill>
                <a:sysClr val="windowText" lastClr="000000"/>
              </a:solidFill>
              <a:latin typeface="+mn-ea"/>
              <a:ea typeface="+mn-ea"/>
            </a:endParaRPr>
          </a:p>
        </p:txBody>
      </p:sp>
      <p:sp>
        <p:nvSpPr>
          <p:cNvPr id="48" name="Rectangle 130"/>
          <p:cNvSpPr>
            <a:spLocks noChangeArrowheads="1"/>
          </p:cNvSpPr>
          <p:nvPr/>
        </p:nvSpPr>
        <p:spPr bwMode="auto">
          <a:xfrm>
            <a:off x="2079756" y="4148400"/>
            <a:ext cx="7553764" cy="1656864"/>
          </a:xfrm>
          <a:prstGeom prst="rect">
            <a:avLst/>
          </a:prstGeom>
          <a:noFill/>
          <a:ln w="9525">
            <a:noFill/>
            <a:miter lim="800000"/>
            <a:headEnd/>
            <a:tailEnd/>
          </a:ln>
          <a:effectLst/>
        </p:spPr>
        <p:txBody>
          <a:bodyPr wrap="square" anchor="ctr">
            <a:spAutoFit/>
          </a:bodyPr>
          <a:lstStyle/>
          <a:p>
            <a:pPr marL="285750" indent="-190500" latinLnBrk="0">
              <a:lnSpc>
                <a:spcPts val="1700"/>
              </a:lnSpc>
              <a:spcBef>
                <a:spcPts val="200"/>
              </a:spcBef>
              <a:spcAft>
                <a:spcPts val="200"/>
              </a:spcAft>
              <a:buFont typeface="Wingdings" pitchFamily="2" charset="2"/>
              <a:buChar char="§"/>
            </a:pPr>
            <a:r>
              <a:rPr lang="ko-KR" altLang="en-US" sz="1200" b="1" kern="0" dirty="0">
                <a:solidFill>
                  <a:sysClr val="windowText" lastClr="000000"/>
                </a:solidFill>
                <a:latin typeface="+mn-ea"/>
                <a:ea typeface="+mn-ea"/>
              </a:rPr>
              <a:t>본 이행 시나리오 적용</a:t>
            </a:r>
            <a:endParaRPr lang="en-US" altLang="ko-KR" sz="1200" b="1" kern="0" dirty="0">
              <a:solidFill>
                <a:sysClr val="windowText" lastClr="000000"/>
              </a:solidFill>
              <a:latin typeface="+mn-ea"/>
              <a:ea typeface="+mn-ea"/>
            </a:endParaRPr>
          </a:p>
          <a:p>
            <a:pPr marL="95250" latinLnBrk="0">
              <a:lnSpc>
                <a:spcPts val="1700"/>
              </a:lnSpc>
              <a:spcBef>
                <a:spcPts val="200"/>
              </a:spcBef>
              <a:spcAft>
                <a:spcPts val="200"/>
              </a:spcAft>
            </a:pPr>
            <a:r>
              <a:rPr lang="en-US" altLang="ko-KR" sz="1200" b="1" kern="0" dirty="0">
                <a:solidFill>
                  <a:sysClr val="windowText" lastClr="000000"/>
                </a:solidFill>
                <a:latin typeface="+mn-ea"/>
                <a:ea typeface="+mn-ea"/>
              </a:rPr>
              <a:t>     </a:t>
            </a:r>
            <a:r>
              <a:rPr lang="en-US" altLang="ko-KR" sz="1200" kern="0" dirty="0">
                <a:solidFill>
                  <a:sysClr val="windowText" lastClr="000000"/>
                </a:solidFill>
                <a:latin typeface="+mn-ea"/>
                <a:ea typeface="+mn-ea"/>
              </a:rPr>
              <a:t>- </a:t>
            </a:r>
            <a:r>
              <a:rPr lang="ko-KR" altLang="en-US" sz="1200" kern="0" dirty="0">
                <a:solidFill>
                  <a:sysClr val="windowText" lastClr="000000"/>
                </a:solidFill>
                <a:latin typeface="+mn-ea"/>
                <a:ea typeface="+mn-ea"/>
              </a:rPr>
              <a:t>본 이행 기간 동안에는 본 이행 시나리오에 제시된 계획이 우선적으로 적용됨</a:t>
            </a:r>
            <a:endParaRPr lang="en-US" altLang="ko-KR" sz="1200" kern="0" dirty="0">
              <a:solidFill>
                <a:sysClr val="windowText" lastClr="000000"/>
              </a:solidFill>
              <a:latin typeface="+mn-ea"/>
              <a:ea typeface="+mn-ea"/>
            </a:endParaRPr>
          </a:p>
          <a:p>
            <a:pPr marL="95250" latinLnBrk="0">
              <a:lnSpc>
                <a:spcPts val="1700"/>
              </a:lnSpc>
              <a:spcBef>
                <a:spcPts val="200"/>
              </a:spcBef>
              <a:spcAft>
                <a:spcPts val="200"/>
              </a:spcAft>
            </a:pPr>
            <a:r>
              <a:rPr lang="en-US" altLang="ko-KR" sz="1200" kern="0" dirty="0">
                <a:solidFill>
                  <a:sysClr val="windowText" lastClr="000000"/>
                </a:solidFill>
                <a:latin typeface="+mn-ea"/>
                <a:ea typeface="+mn-ea"/>
              </a:rPr>
              <a:t>     - </a:t>
            </a:r>
            <a:r>
              <a:rPr lang="ko-KR" altLang="en-US" sz="1200" kern="0" dirty="0">
                <a:solidFill>
                  <a:sysClr val="windowText" lastClr="000000"/>
                </a:solidFill>
                <a:latin typeface="+mn-ea"/>
                <a:ea typeface="+mn-ea"/>
              </a:rPr>
              <a:t>본 이행 기간의 각 부문별 세부 계획은 반드시 본 이행 시나리오에 입각하여 수립되어야 함</a:t>
            </a:r>
            <a:endParaRPr lang="en-US" altLang="ko-KR" sz="1200" kern="0" dirty="0">
              <a:solidFill>
                <a:sysClr val="windowText" lastClr="000000"/>
              </a:solidFill>
              <a:latin typeface="+mn-ea"/>
              <a:ea typeface="+mn-ea"/>
            </a:endParaRPr>
          </a:p>
          <a:p>
            <a:pPr marL="285750" indent="-190500" latinLnBrk="0">
              <a:lnSpc>
                <a:spcPts val="1700"/>
              </a:lnSpc>
              <a:spcBef>
                <a:spcPts val="200"/>
              </a:spcBef>
              <a:spcAft>
                <a:spcPts val="200"/>
              </a:spcAft>
              <a:buFont typeface="Wingdings" pitchFamily="2" charset="2"/>
              <a:buChar char="§"/>
            </a:pPr>
            <a:r>
              <a:rPr lang="ko-KR" altLang="en-US" sz="1200" b="1" kern="0" dirty="0">
                <a:solidFill>
                  <a:sysClr val="windowText" lastClr="000000"/>
                </a:solidFill>
                <a:latin typeface="+mn-ea"/>
                <a:ea typeface="+mn-ea"/>
              </a:rPr>
              <a:t>비상 근무 기간 조치 사항 관리</a:t>
            </a:r>
            <a:endParaRPr lang="en-US" altLang="ko-KR" sz="1200" b="1" kern="0" dirty="0">
              <a:solidFill>
                <a:sysClr val="windowText" lastClr="000000"/>
              </a:solidFill>
              <a:latin typeface="+mn-ea"/>
              <a:ea typeface="+mn-ea"/>
            </a:endParaRPr>
          </a:p>
          <a:p>
            <a:pPr marL="95250" latinLnBrk="0">
              <a:lnSpc>
                <a:spcPts val="1700"/>
              </a:lnSpc>
              <a:spcBef>
                <a:spcPts val="200"/>
              </a:spcBef>
              <a:spcAft>
                <a:spcPts val="200"/>
              </a:spcAft>
            </a:pPr>
            <a:r>
              <a:rPr lang="en-US" altLang="ko-KR" sz="1200" kern="0" dirty="0">
                <a:solidFill>
                  <a:sysClr val="windowText" lastClr="000000"/>
                </a:solidFill>
                <a:latin typeface="+mn-ea"/>
                <a:ea typeface="+mn-ea"/>
              </a:rPr>
              <a:t>     - </a:t>
            </a:r>
            <a:r>
              <a:rPr lang="ko-KR" altLang="en-US" sz="1200" kern="0" dirty="0">
                <a:solidFill>
                  <a:sysClr val="windowText" lastClr="000000"/>
                </a:solidFill>
                <a:latin typeface="+mn-ea"/>
                <a:ea typeface="+mn-ea"/>
              </a:rPr>
              <a:t>본 이행 기간에 실행해야 할 모든 조치 </a:t>
            </a:r>
            <a:r>
              <a:rPr lang="ko-KR" altLang="en-US" sz="1200" kern="0" dirty="0" smtClean="0">
                <a:solidFill>
                  <a:sysClr val="windowText" lastClr="000000"/>
                </a:solidFill>
                <a:latin typeface="+mn-ea"/>
                <a:ea typeface="+mn-ea"/>
              </a:rPr>
              <a:t>사항은 </a:t>
            </a:r>
            <a:r>
              <a:rPr lang="ko-KR" altLang="en-US" sz="1200" kern="0" dirty="0" err="1" smtClean="0">
                <a:solidFill>
                  <a:sysClr val="windowText" lastClr="000000"/>
                </a:solidFill>
                <a:latin typeface="+mn-ea"/>
                <a:ea typeface="+mn-ea"/>
              </a:rPr>
              <a:t>이행팀에서</a:t>
            </a:r>
            <a:r>
              <a:rPr lang="ko-KR" altLang="en-US" sz="1200" kern="0" dirty="0" smtClean="0">
                <a:solidFill>
                  <a:sysClr val="windowText" lastClr="000000"/>
                </a:solidFill>
                <a:latin typeface="+mn-ea"/>
                <a:ea typeface="+mn-ea"/>
              </a:rPr>
              <a:t> </a:t>
            </a:r>
            <a:r>
              <a:rPr lang="ko-KR" altLang="en-US" sz="1200" kern="0" dirty="0">
                <a:solidFill>
                  <a:sysClr val="windowText" lastClr="000000"/>
                </a:solidFill>
                <a:latin typeface="+mn-ea"/>
                <a:ea typeface="+mn-ea"/>
              </a:rPr>
              <a:t>접수함으로써</a:t>
            </a:r>
            <a:r>
              <a:rPr lang="en-US" altLang="ko-KR" sz="1200" kern="0" dirty="0">
                <a:solidFill>
                  <a:sysClr val="windowText" lastClr="000000"/>
                </a:solidFill>
                <a:latin typeface="+mn-ea"/>
                <a:ea typeface="+mn-ea"/>
              </a:rPr>
              <a:t>, </a:t>
            </a:r>
            <a:r>
              <a:rPr lang="ko-KR" altLang="en-US" sz="1200" kern="0" dirty="0">
                <a:solidFill>
                  <a:sysClr val="windowText" lastClr="000000"/>
                </a:solidFill>
                <a:latin typeface="+mn-ea"/>
                <a:ea typeface="+mn-ea"/>
              </a:rPr>
              <a:t>공론화 되어야 함</a:t>
            </a:r>
            <a:endParaRPr lang="en-US" altLang="ko-KR" sz="1200" kern="0" dirty="0">
              <a:solidFill>
                <a:sysClr val="windowText" lastClr="000000"/>
              </a:solidFill>
              <a:latin typeface="+mn-ea"/>
              <a:ea typeface="+mn-ea"/>
            </a:endParaRPr>
          </a:p>
          <a:p>
            <a:pPr marL="95250" latinLnBrk="0">
              <a:lnSpc>
                <a:spcPts val="1700"/>
              </a:lnSpc>
              <a:spcBef>
                <a:spcPts val="200"/>
              </a:spcBef>
              <a:spcAft>
                <a:spcPts val="200"/>
              </a:spcAft>
            </a:pPr>
            <a:r>
              <a:rPr lang="en-US" altLang="ko-KR" sz="1200" kern="0" dirty="0">
                <a:solidFill>
                  <a:sysClr val="windowText" lastClr="000000"/>
                </a:solidFill>
                <a:latin typeface="+mn-ea"/>
                <a:ea typeface="+mn-ea"/>
              </a:rPr>
              <a:t>     - </a:t>
            </a:r>
            <a:r>
              <a:rPr lang="ko-KR" altLang="en-US" sz="1200" kern="0" dirty="0">
                <a:solidFill>
                  <a:sysClr val="windowText" lastClr="000000"/>
                </a:solidFill>
                <a:latin typeface="+mn-ea"/>
                <a:ea typeface="+mn-ea"/>
              </a:rPr>
              <a:t>본 이행 기간에 실행되는 모든 조치 사항은 </a:t>
            </a:r>
            <a:r>
              <a:rPr lang="ko-KR" altLang="en-US" sz="1200" kern="0" dirty="0" err="1" smtClean="0">
                <a:solidFill>
                  <a:sysClr val="windowText" lastClr="000000"/>
                </a:solidFill>
                <a:latin typeface="+mn-ea"/>
                <a:ea typeface="+mn-ea"/>
              </a:rPr>
              <a:t>이행팀에서</a:t>
            </a:r>
            <a:r>
              <a:rPr lang="ko-KR" altLang="en-US" sz="1200" kern="0" dirty="0" smtClean="0">
                <a:solidFill>
                  <a:sysClr val="windowText" lastClr="000000"/>
                </a:solidFill>
                <a:latin typeface="+mn-ea"/>
                <a:ea typeface="+mn-ea"/>
              </a:rPr>
              <a:t> </a:t>
            </a:r>
            <a:r>
              <a:rPr lang="ko-KR" altLang="en-US" sz="1200" kern="0" dirty="0">
                <a:solidFill>
                  <a:sysClr val="windowText" lastClr="000000"/>
                </a:solidFill>
                <a:latin typeface="+mn-ea"/>
                <a:ea typeface="+mn-ea"/>
              </a:rPr>
              <a:t>실행 완료 여부를 관리하는 것을 원칙으로 함</a:t>
            </a:r>
            <a:endParaRPr lang="en-US" altLang="ko-KR" sz="1200" kern="0" dirty="0">
              <a:solidFill>
                <a:sysClr val="windowText" lastClr="000000"/>
              </a:solidFill>
              <a:latin typeface="+mn-ea"/>
              <a:ea typeface="+mn-ea"/>
            </a:endParaRPr>
          </a:p>
        </p:txBody>
      </p:sp>
    </p:spTree>
    <p:extLst>
      <p:ext uri="{BB962C8B-B14F-4D97-AF65-F5344CB8AC3E}">
        <p14:creationId xmlns:p14="http://schemas.microsoft.com/office/powerpoint/2010/main" val="318882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제목 3"/>
          <p:cNvSpPr txBox="1">
            <a:spLocks/>
          </p:cNvSpPr>
          <p:nvPr/>
        </p:nvSpPr>
        <p:spPr>
          <a:xfrm>
            <a:off x="334952" y="453093"/>
            <a:ext cx="8516033" cy="461665"/>
          </a:xfrm>
          <a:prstGeom prst="rect">
            <a:avLst/>
          </a:prstGeom>
        </p:spPr>
        <p:txBody>
          <a:bodyPr/>
          <a:lstStyle>
            <a:lvl1pPr algn="l" defTabSz="844083" rtl="0" eaLnBrk="1" latinLnBrk="1" hangingPunct="1">
              <a:spcBef>
                <a:spcPct val="0"/>
              </a:spcBef>
              <a:buNone/>
              <a:defRPr lang="ko-KR" altLang="en-US" sz="2000" b="1" kern="1200" dirty="0">
                <a:solidFill>
                  <a:schemeClr val="tx1">
                    <a:lumMod val="85000"/>
                    <a:lumOff val="15000"/>
                  </a:schemeClr>
                </a:solidFill>
                <a:latin typeface="+mn-ea"/>
                <a:ea typeface="+mn-ea"/>
                <a:cs typeface="Arial" pitchFamily="34" charset="0"/>
              </a:defRPr>
            </a:lvl1pPr>
          </a:lstStyle>
          <a:p>
            <a:r>
              <a:rPr lang="en-US" altLang="ko-KR" sz="2400" dirty="0" smtClean="0">
                <a:solidFill>
                  <a:schemeClr val="tx1">
                    <a:lumMod val="65000"/>
                    <a:lumOff val="35000"/>
                  </a:schemeClr>
                </a:solidFill>
              </a:rPr>
              <a:t>2. </a:t>
            </a:r>
            <a:r>
              <a:rPr lang="ko-KR" altLang="en-US" sz="2400" dirty="0" err="1">
                <a:solidFill>
                  <a:schemeClr val="tx1">
                    <a:lumMod val="65000"/>
                    <a:lumOff val="35000"/>
                  </a:schemeClr>
                </a:solidFill>
              </a:rPr>
              <a:t>본이행</a:t>
            </a:r>
            <a:r>
              <a:rPr lang="ko-KR" altLang="en-US" sz="2400" dirty="0">
                <a:solidFill>
                  <a:schemeClr val="tx1">
                    <a:lumMod val="65000"/>
                    <a:lumOff val="35000"/>
                  </a:schemeClr>
                </a:solidFill>
              </a:rPr>
              <a:t> </a:t>
            </a:r>
            <a:r>
              <a:rPr lang="ko-KR" altLang="en-US" sz="2400" dirty="0" smtClean="0">
                <a:solidFill>
                  <a:schemeClr val="tx1">
                    <a:lumMod val="65000"/>
                    <a:lumOff val="35000"/>
                  </a:schemeClr>
                </a:solidFill>
              </a:rPr>
              <a:t>사전 준비 </a:t>
            </a:r>
            <a:r>
              <a:rPr lang="en-US" altLang="ko-KR" sz="2400" dirty="0" smtClean="0">
                <a:solidFill>
                  <a:schemeClr val="tx1">
                    <a:lumMod val="65000"/>
                    <a:lumOff val="35000"/>
                  </a:schemeClr>
                </a:solidFill>
              </a:rPr>
              <a:t>- </a:t>
            </a:r>
            <a:r>
              <a:rPr lang="ko-KR" altLang="en-US" sz="2400" dirty="0" smtClean="0">
                <a:solidFill>
                  <a:schemeClr val="tx1">
                    <a:lumMod val="65000"/>
                    <a:lumOff val="35000"/>
                  </a:schemeClr>
                </a:solidFill>
              </a:rPr>
              <a:t>일정</a:t>
            </a:r>
            <a:endParaRPr lang="ko-KR" altLang="en-US" sz="1800" dirty="0">
              <a:solidFill>
                <a:schemeClr val="tx1">
                  <a:lumMod val="65000"/>
                  <a:lumOff val="35000"/>
                </a:schemeClr>
              </a:solidFill>
            </a:endParaRPr>
          </a:p>
        </p:txBody>
      </p:sp>
      <p:graphicFrame>
        <p:nvGraphicFramePr>
          <p:cNvPr id="3" name="표 2"/>
          <p:cNvGraphicFramePr>
            <a:graphicFrameLocks noGrp="1"/>
          </p:cNvGraphicFramePr>
          <p:nvPr>
            <p:extLst>
              <p:ext uri="{D42A27DB-BD31-4B8C-83A1-F6EECF244321}">
                <p14:modId xmlns:p14="http://schemas.microsoft.com/office/powerpoint/2010/main" val="2647777230"/>
              </p:ext>
            </p:extLst>
          </p:nvPr>
        </p:nvGraphicFramePr>
        <p:xfrm>
          <a:off x="488504" y="1179168"/>
          <a:ext cx="9001000" cy="4482080"/>
        </p:xfrm>
        <a:graphic>
          <a:graphicData uri="http://schemas.openxmlformats.org/drawingml/2006/table">
            <a:tbl>
              <a:tblPr firstRow="1" bandRow="1">
                <a:tableStyleId>{D5C30875-5027-47A9-8995-C2BF9F8F2FF4}</a:tableStyleId>
              </a:tblPr>
              <a:tblGrid>
                <a:gridCol w="860427"/>
                <a:gridCol w="243459"/>
                <a:gridCol w="243459"/>
                <a:gridCol w="243459"/>
                <a:gridCol w="243459"/>
                <a:gridCol w="243459"/>
                <a:gridCol w="243459"/>
                <a:gridCol w="243459"/>
                <a:gridCol w="243459"/>
                <a:gridCol w="243459"/>
                <a:gridCol w="243459"/>
                <a:gridCol w="243459"/>
                <a:gridCol w="243459"/>
                <a:gridCol w="243459"/>
                <a:gridCol w="243459"/>
                <a:gridCol w="243459"/>
                <a:gridCol w="243459"/>
                <a:gridCol w="243459"/>
                <a:gridCol w="243459"/>
                <a:gridCol w="243459"/>
                <a:gridCol w="243459"/>
                <a:gridCol w="243459"/>
                <a:gridCol w="243459"/>
                <a:gridCol w="243459"/>
                <a:gridCol w="243459"/>
                <a:gridCol w="243459"/>
                <a:gridCol w="243459"/>
                <a:gridCol w="230498"/>
                <a:gridCol w="230498"/>
                <a:gridCol w="218910"/>
                <a:gridCol w="410653"/>
                <a:gridCol w="216024"/>
                <a:gridCol w="288032"/>
                <a:gridCol w="216024"/>
              </a:tblGrid>
              <a:tr h="233608">
                <a:tc rowSpan="3">
                  <a:txBody>
                    <a:bodyPr/>
                    <a:lstStyle/>
                    <a:p>
                      <a:pPr algn="ctr" latinLnBrk="1"/>
                      <a:r>
                        <a:rPr lang="ko-KR" altLang="en-US" sz="1000" dirty="0" smtClean="0">
                          <a:solidFill>
                            <a:schemeClr val="tx1"/>
                          </a:solidFill>
                          <a:latin typeface="+mn-ea"/>
                          <a:ea typeface="+mn-ea"/>
                        </a:rPr>
                        <a:t>구분</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33">
                  <a:txBody>
                    <a:bodyPr/>
                    <a:lstStyle/>
                    <a:p>
                      <a:pPr algn="ctr" latinLnBrk="1"/>
                      <a:r>
                        <a:rPr lang="ko-KR" altLang="en-US" sz="1000" dirty="0" err="1" smtClean="0">
                          <a:solidFill>
                            <a:schemeClr val="tx1"/>
                          </a:solidFill>
                          <a:latin typeface="+mn-ea"/>
                          <a:ea typeface="+mn-ea"/>
                        </a:rPr>
                        <a:t>선택적복지</a:t>
                      </a:r>
                      <a:r>
                        <a:rPr lang="ko-KR" altLang="en-US" sz="1000" dirty="0" smtClean="0">
                          <a:solidFill>
                            <a:schemeClr val="tx1"/>
                          </a:solidFill>
                          <a:latin typeface="+mn-ea"/>
                          <a:ea typeface="+mn-ea"/>
                        </a:rPr>
                        <a:t> 이행일정</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latinLnBrk="1"/>
                      <a:endParaRPr lang="ko-KR" altLang="en-US" sz="100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latinLnBrk="1"/>
                      <a:endParaRPr lang="ko-KR" altLang="en-US"/>
                    </a:p>
                  </a:txBody>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000" b="1" kern="1200" dirty="0" smtClean="0">
                        <a:solidFill>
                          <a:schemeClr val="tx1"/>
                        </a:solidFill>
                        <a:latin typeface="+mn-ea"/>
                        <a:ea typeface="+mj-ea"/>
                        <a:cs typeface="+mj-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latinLnBrk="1"/>
                      <a:endParaRPr lang="ko-KR" altLang="en-US"/>
                    </a:p>
                  </a:txBody>
                  <a:tcPr/>
                </a:tc>
              </a:tr>
              <a:tr h="216024">
                <a:tc vMerge="1">
                  <a:txBody>
                    <a:bodyPr/>
                    <a:lstStyle/>
                    <a:p>
                      <a:pPr latinLnBrk="1"/>
                      <a:endParaRPr lang="ko-KR" altLang="en-US"/>
                    </a:p>
                  </a:txBody>
                  <a:tcPr/>
                </a:tc>
                <a:tc gridSpan="15">
                  <a:txBody>
                    <a:bodyPr/>
                    <a:lstStyle/>
                    <a:p>
                      <a:pPr algn="ctr" latinLnBrk="1"/>
                      <a:r>
                        <a:rPr lang="en-US" altLang="ko-KR" sz="1000" dirty="0" smtClean="0">
                          <a:solidFill>
                            <a:schemeClr val="tx1"/>
                          </a:solidFill>
                          <a:latin typeface="+mn-ea"/>
                          <a:ea typeface="+mn-ea"/>
                        </a:rPr>
                        <a:t>6</a:t>
                      </a:r>
                      <a:r>
                        <a:rPr lang="ko-KR" altLang="en-US" sz="1000" dirty="0" smtClean="0">
                          <a:solidFill>
                            <a:schemeClr val="tx1"/>
                          </a:solidFill>
                          <a:latin typeface="+mn-ea"/>
                          <a:ea typeface="+mn-ea"/>
                        </a:rPr>
                        <a:t>월</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rgbClr val="FF0000"/>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18">
                  <a:txBody>
                    <a:bodyPr/>
                    <a:lstStyle/>
                    <a:p>
                      <a:pPr algn="ctr" latinLnBrk="1"/>
                      <a:r>
                        <a:rPr lang="en-US" altLang="ko-KR" sz="1000" dirty="0" smtClean="0">
                          <a:solidFill>
                            <a:schemeClr val="tx1"/>
                          </a:solidFill>
                          <a:latin typeface="+mn-ea"/>
                          <a:ea typeface="+mn-ea"/>
                        </a:rPr>
                        <a:t>7</a:t>
                      </a:r>
                      <a:r>
                        <a:rPr lang="ko-KR" altLang="en-US" sz="1000" dirty="0" smtClean="0">
                          <a:solidFill>
                            <a:schemeClr val="tx1"/>
                          </a:solidFill>
                          <a:latin typeface="+mn-ea"/>
                          <a:ea typeface="+mn-ea"/>
                        </a:rPr>
                        <a:t>월</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rgbClr val="FF0000"/>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rgbClr val="FF0000"/>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algn="ctr" defTabSz="914400" rtl="0" eaLnBrk="1" latinLnBrk="1" hangingPunct="1"/>
                      <a:endParaRPr lang="ko-KR" altLang="en-US" sz="1000" kern="1200" dirty="0">
                        <a:solidFill>
                          <a:schemeClr val="tx1"/>
                        </a:solidFill>
                        <a:latin typeface="+mn-ea"/>
                        <a:ea typeface="+mn-ea"/>
                        <a:cs typeface="+mj-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algn="ctr" defTabSz="914400" rtl="0" eaLnBrk="1" latinLnBrk="1" hangingPunct="1"/>
                      <a:endParaRPr lang="ko-KR" altLang="en-US" sz="1000" kern="1200" dirty="0">
                        <a:solidFill>
                          <a:schemeClr val="tx1"/>
                        </a:solidFill>
                        <a:latin typeface="+mn-ea"/>
                        <a:ea typeface="+mn-ea"/>
                        <a:cs typeface="+mj-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algn="ctr" defTabSz="914400" rtl="0" eaLnBrk="1" latinLnBrk="1" hangingPunct="1"/>
                      <a:endParaRPr lang="ko-KR" altLang="en-US" sz="1000" kern="1200" dirty="0">
                        <a:solidFill>
                          <a:schemeClr val="tx1"/>
                        </a:solidFill>
                        <a:latin typeface="+mn-ea"/>
                        <a:ea typeface="+mn-ea"/>
                        <a:cs typeface="+mj-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algn="ctr" defTabSz="914400" rtl="0" eaLnBrk="1" latinLnBrk="1" hangingPunct="1"/>
                      <a:endParaRPr lang="ko-KR" altLang="en-US" sz="1000" kern="1200" dirty="0">
                        <a:solidFill>
                          <a:schemeClr val="tx1"/>
                        </a:solidFill>
                        <a:latin typeface="+mn-ea"/>
                        <a:ea typeface="+mn-ea"/>
                        <a:cs typeface="+mj-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216024">
                <a:tc vMerge="1">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3">
                  <a:txBody>
                    <a:bodyPr/>
                    <a:lstStyle/>
                    <a:p>
                      <a:pPr algn="ctr" latinLnBrk="1"/>
                      <a:r>
                        <a:rPr lang="en-US" altLang="ko-KR" sz="1000" dirty="0" smtClean="0">
                          <a:solidFill>
                            <a:schemeClr val="tx1"/>
                          </a:solidFill>
                          <a:latin typeface="+mn-ea"/>
                          <a:ea typeface="+mn-ea"/>
                        </a:rPr>
                        <a:t>12~18</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r>
                        <a:rPr lang="en-US" altLang="ko-KR" sz="1000" dirty="0" smtClean="0">
                          <a:solidFill>
                            <a:schemeClr val="tx1"/>
                          </a:solidFill>
                          <a:latin typeface="+mn-ea"/>
                          <a:ea typeface="+mn-ea"/>
                        </a:rPr>
                        <a:t>19</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r>
                        <a:rPr lang="en-US" altLang="ko-KR" sz="1000" dirty="0" smtClean="0">
                          <a:solidFill>
                            <a:schemeClr val="tx1"/>
                          </a:solidFill>
                          <a:latin typeface="+mn-ea"/>
                          <a:ea typeface="+mn-ea"/>
                        </a:rPr>
                        <a:t>20</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r>
                        <a:rPr lang="en-US" altLang="ko-KR" sz="1000" dirty="0" smtClean="0">
                          <a:solidFill>
                            <a:schemeClr val="tx1"/>
                          </a:solidFill>
                          <a:latin typeface="+mn-ea"/>
                          <a:ea typeface="+mn-ea"/>
                        </a:rPr>
                        <a:t>21</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r>
                        <a:rPr lang="en-US" altLang="ko-KR" sz="1000" dirty="0" smtClean="0">
                          <a:solidFill>
                            <a:schemeClr val="tx1"/>
                          </a:solidFill>
                          <a:latin typeface="+mn-ea"/>
                          <a:ea typeface="+mn-ea"/>
                        </a:rPr>
                        <a:t>22</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r>
                        <a:rPr lang="en-US" altLang="ko-KR" sz="1000" dirty="0" smtClean="0">
                          <a:solidFill>
                            <a:schemeClr val="tx1"/>
                          </a:solidFill>
                          <a:latin typeface="+mn-ea"/>
                          <a:ea typeface="+mn-ea"/>
                        </a:rPr>
                        <a:t>23</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r>
                        <a:rPr lang="en-US" altLang="ko-KR" sz="1000" dirty="0" smtClean="0">
                          <a:solidFill>
                            <a:schemeClr val="tx1"/>
                          </a:solidFill>
                          <a:latin typeface="+mn-ea"/>
                          <a:ea typeface="+mn-ea"/>
                        </a:rPr>
                        <a:t>24</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r>
                        <a:rPr lang="en-US" altLang="ko-KR" sz="1000" dirty="0" smtClean="0">
                          <a:solidFill>
                            <a:srgbClr val="FF0000"/>
                          </a:solidFill>
                          <a:latin typeface="+mn-ea"/>
                          <a:ea typeface="+mn-ea"/>
                        </a:rPr>
                        <a:t>25</a:t>
                      </a:r>
                      <a:endParaRPr lang="ko-KR" altLang="en-US" sz="1000" dirty="0">
                        <a:solidFill>
                          <a:srgbClr val="FF0000"/>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r>
                        <a:rPr lang="en-US" altLang="ko-KR" sz="1000" dirty="0" smtClean="0">
                          <a:solidFill>
                            <a:schemeClr val="tx1"/>
                          </a:solidFill>
                          <a:latin typeface="+mn-ea"/>
                          <a:ea typeface="+mn-ea"/>
                        </a:rPr>
                        <a:t>26</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r>
                        <a:rPr lang="en-US" altLang="ko-KR" sz="1000" dirty="0" smtClean="0">
                          <a:solidFill>
                            <a:schemeClr val="tx1"/>
                          </a:solidFill>
                          <a:latin typeface="+mn-ea"/>
                          <a:ea typeface="+mn-ea"/>
                        </a:rPr>
                        <a:t>27</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r>
                        <a:rPr lang="en-US" altLang="ko-KR" sz="1000" dirty="0" smtClean="0">
                          <a:solidFill>
                            <a:schemeClr val="tx1"/>
                          </a:solidFill>
                          <a:latin typeface="+mn-ea"/>
                          <a:ea typeface="+mn-ea"/>
                        </a:rPr>
                        <a:t>28</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r>
                        <a:rPr lang="en-US" altLang="ko-KR" sz="1000" dirty="0" smtClean="0">
                          <a:solidFill>
                            <a:schemeClr val="tx1"/>
                          </a:solidFill>
                          <a:latin typeface="+mn-ea"/>
                          <a:ea typeface="+mn-ea"/>
                        </a:rPr>
                        <a:t>29</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r>
                        <a:rPr lang="en-US" altLang="ko-KR" sz="1000" dirty="0" smtClean="0">
                          <a:solidFill>
                            <a:schemeClr val="tx1"/>
                          </a:solidFill>
                          <a:latin typeface="+mn-ea"/>
                          <a:ea typeface="+mn-ea"/>
                        </a:rPr>
                        <a:t>30</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latinLnBrk="1"/>
                      <a:r>
                        <a:rPr lang="en-US" altLang="ko-KR" sz="1000" dirty="0" smtClean="0">
                          <a:solidFill>
                            <a:schemeClr val="tx1"/>
                          </a:solidFill>
                          <a:latin typeface="+mn-ea"/>
                          <a:ea typeface="+mn-ea"/>
                        </a:rPr>
                        <a:t>01</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latinLnBrk="1"/>
                      <a:r>
                        <a:rPr lang="en-US" altLang="ko-KR" sz="1000" dirty="0" smtClean="0">
                          <a:solidFill>
                            <a:srgbClr val="FF0000"/>
                          </a:solidFill>
                          <a:latin typeface="+mn-ea"/>
                          <a:ea typeface="+mn-ea"/>
                        </a:rPr>
                        <a:t>02</a:t>
                      </a:r>
                      <a:endParaRPr lang="ko-KR" altLang="en-US" sz="1000" dirty="0">
                        <a:solidFill>
                          <a:srgbClr val="FF0000"/>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r>
                        <a:rPr lang="en-US" altLang="ko-KR" sz="1000" dirty="0" smtClean="0">
                          <a:solidFill>
                            <a:schemeClr val="tx1"/>
                          </a:solidFill>
                          <a:latin typeface="+mn-ea"/>
                          <a:ea typeface="+mn-ea"/>
                        </a:rPr>
                        <a:t>03</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r>
                        <a:rPr lang="en-US" altLang="ko-KR" sz="1000" dirty="0" smtClean="0">
                          <a:solidFill>
                            <a:schemeClr val="tx1"/>
                          </a:solidFill>
                          <a:latin typeface="+mn-ea"/>
                          <a:ea typeface="+mn-ea"/>
                        </a:rPr>
                        <a:t>04</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r>
                        <a:rPr lang="en-US" altLang="ko-KR" sz="1000" dirty="0" smtClean="0">
                          <a:solidFill>
                            <a:schemeClr val="tx1"/>
                          </a:solidFill>
                          <a:latin typeface="+mn-ea"/>
                          <a:ea typeface="+mn-ea"/>
                        </a:rPr>
                        <a:t>05</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r>
                        <a:rPr lang="en-US" altLang="ko-KR" sz="1000" dirty="0" smtClean="0">
                          <a:solidFill>
                            <a:schemeClr val="tx1"/>
                          </a:solidFill>
                          <a:latin typeface="+mn-ea"/>
                          <a:ea typeface="+mn-ea"/>
                        </a:rPr>
                        <a:t>06</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r>
                        <a:rPr lang="en-US" altLang="ko-KR" sz="1000" dirty="0" smtClean="0">
                          <a:solidFill>
                            <a:schemeClr val="tx1"/>
                          </a:solidFill>
                          <a:latin typeface="+mn-ea"/>
                          <a:ea typeface="+mn-ea"/>
                        </a:rPr>
                        <a:t>07</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latinLnBrk="1"/>
                      <a:r>
                        <a:rPr lang="en-US" altLang="ko-KR" sz="1000" dirty="0" smtClean="0">
                          <a:solidFill>
                            <a:schemeClr val="tx1"/>
                          </a:solidFill>
                          <a:latin typeface="+mn-ea"/>
                          <a:ea typeface="+mn-ea"/>
                        </a:rPr>
                        <a:t>08</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latinLnBrk="1"/>
                      <a:r>
                        <a:rPr lang="en-US" altLang="ko-KR" sz="1000" dirty="0" smtClean="0">
                          <a:solidFill>
                            <a:srgbClr val="FF0000"/>
                          </a:solidFill>
                          <a:latin typeface="+mn-ea"/>
                          <a:ea typeface="+mn-ea"/>
                        </a:rPr>
                        <a:t>09</a:t>
                      </a:r>
                      <a:endParaRPr lang="ko-KR" altLang="en-US" sz="1000" dirty="0">
                        <a:solidFill>
                          <a:srgbClr val="FF0000"/>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r>
                        <a:rPr lang="en-US" altLang="ko-KR" sz="1000" dirty="0" smtClean="0">
                          <a:solidFill>
                            <a:schemeClr val="tx1"/>
                          </a:solidFill>
                          <a:latin typeface="+mn-ea"/>
                          <a:ea typeface="+mn-ea"/>
                        </a:rPr>
                        <a:t>10</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latinLnBrk="1"/>
                      <a:r>
                        <a:rPr lang="en-US" altLang="ko-KR" sz="1000" dirty="0" smtClean="0">
                          <a:solidFill>
                            <a:schemeClr val="tx1"/>
                          </a:solidFill>
                          <a:latin typeface="+mn-ea"/>
                          <a:ea typeface="+mn-ea"/>
                        </a:rPr>
                        <a:t>11</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1" hangingPunct="1"/>
                      <a:r>
                        <a:rPr lang="en-US" altLang="ko-KR" sz="1000" kern="1200" dirty="0" smtClean="0">
                          <a:solidFill>
                            <a:schemeClr val="tx1"/>
                          </a:solidFill>
                          <a:latin typeface="+mn-ea"/>
                          <a:ea typeface="+mn-ea"/>
                          <a:cs typeface="+mj-cs"/>
                        </a:rPr>
                        <a:t>12</a:t>
                      </a:r>
                      <a:endParaRPr lang="ko-KR" altLang="en-US" sz="1000" kern="1200" dirty="0">
                        <a:solidFill>
                          <a:schemeClr val="tx1"/>
                        </a:solidFill>
                        <a:latin typeface="+mn-ea"/>
                        <a:ea typeface="+mn-ea"/>
                        <a:cs typeface="+mj-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1" hangingPunct="1"/>
                      <a:r>
                        <a:rPr lang="en-US" altLang="ko-KR" sz="1000" kern="1200" dirty="0" smtClean="0">
                          <a:solidFill>
                            <a:schemeClr val="tx1"/>
                          </a:solidFill>
                          <a:latin typeface="+mn-ea"/>
                          <a:ea typeface="+mn-ea"/>
                          <a:cs typeface="+mj-cs"/>
                        </a:rPr>
                        <a:t>13</a:t>
                      </a:r>
                      <a:endParaRPr lang="ko-KR" altLang="en-US" sz="1000" kern="1200" dirty="0">
                        <a:solidFill>
                          <a:schemeClr val="tx1"/>
                        </a:solidFill>
                        <a:latin typeface="+mn-ea"/>
                        <a:ea typeface="+mn-ea"/>
                        <a:cs typeface="+mj-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1" hangingPunct="1"/>
                      <a:r>
                        <a:rPr lang="en-US" altLang="ko-KR" sz="1000" kern="1200" dirty="0" smtClean="0">
                          <a:solidFill>
                            <a:schemeClr val="tx1"/>
                          </a:solidFill>
                          <a:latin typeface="+mn-ea"/>
                          <a:ea typeface="+mn-ea"/>
                          <a:cs typeface="+mj-cs"/>
                        </a:rPr>
                        <a:t>14</a:t>
                      </a:r>
                      <a:endParaRPr lang="ko-KR" altLang="en-US" sz="1000" kern="1200" dirty="0">
                        <a:solidFill>
                          <a:schemeClr val="tx1"/>
                        </a:solidFill>
                        <a:latin typeface="+mn-ea"/>
                        <a:ea typeface="+mn-ea"/>
                        <a:cs typeface="+mj-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1" hangingPunct="1"/>
                      <a:r>
                        <a:rPr lang="en-US" altLang="ko-KR" sz="1000" kern="1200" dirty="0" smtClean="0">
                          <a:solidFill>
                            <a:schemeClr val="tx1"/>
                          </a:solidFill>
                          <a:latin typeface="+mn-ea"/>
                          <a:ea typeface="+mn-ea"/>
                          <a:cs typeface="+mj-cs"/>
                        </a:rPr>
                        <a:t>15</a:t>
                      </a:r>
                      <a:endParaRPr lang="ko-KR" altLang="en-US" sz="1000" kern="1200" dirty="0">
                        <a:solidFill>
                          <a:schemeClr val="tx1"/>
                        </a:solidFill>
                        <a:latin typeface="+mn-ea"/>
                        <a:ea typeface="+mn-ea"/>
                        <a:cs typeface="+mj-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3">
                  <a:txBody>
                    <a:bodyPr/>
                    <a:lstStyle/>
                    <a:p>
                      <a:pPr marL="0" algn="ctr" defTabSz="914400" rtl="0" eaLnBrk="1" latinLnBrk="1" hangingPunct="1"/>
                      <a:r>
                        <a:rPr lang="en-US" altLang="ko-KR" sz="1000" dirty="0" smtClean="0">
                          <a:solidFill>
                            <a:schemeClr val="tx1"/>
                          </a:solidFill>
                          <a:latin typeface="+mn-ea"/>
                          <a:ea typeface="+mn-ea"/>
                        </a:rPr>
                        <a:t>16~29</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algn="ctr" defTabSz="914400" rtl="0" eaLnBrk="1" latinLnBrk="1" hangingPunct="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algn="ctr" defTabSz="914400" rtl="0" eaLnBrk="1" latinLnBrk="1" hangingPunct="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576064">
                <a:tc>
                  <a:txBody>
                    <a:bodyPr/>
                    <a:lstStyle/>
                    <a:p>
                      <a:pPr algn="ctr" latinLnBrk="1"/>
                      <a:r>
                        <a:rPr lang="ko-KR" altLang="en-US" sz="1000" b="1" dirty="0" smtClean="0">
                          <a:solidFill>
                            <a:schemeClr val="tx1"/>
                          </a:solidFill>
                          <a:latin typeface="+mn-ea"/>
                          <a:ea typeface="+mn-ea"/>
                        </a:rPr>
                        <a:t>운영환경</a:t>
                      </a:r>
                      <a:endParaRPr lang="en-US" altLang="ko-KR" sz="1000" b="1" dirty="0" smtClean="0">
                        <a:solidFill>
                          <a:schemeClr val="tx1"/>
                        </a:solidFill>
                        <a:latin typeface="+mn-ea"/>
                        <a:ea typeface="+mn-ea"/>
                      </a:endParaRPr>
                    </a:p>
                    <a:p>
                      <a:pPr algn="ctr" latinLnBrk="1"/>
                      <a:r>
                        <a:rPr lang="ko-KR" altLang="en-US" sz="1000" b="1" dirty="0" smtClean="0">
                          <a:solidFill>
                            <a:schemeClr val="tx1"/>
                          </a:solidFill>
                          <a:latin typeface="+mn-ea"/>
                          <a:ea typeface="+mn-ea"/>
                        </a:rPr>
                        <a:t>구축</a:t>
                      </a:r>
                      <a:endParaRPr lang="ko-KR" altLang="en-US" sz="1000" b="1"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atinLnBrk="1"/>
                      <a:endParaRPr lang="ko-KR" altLang="en-US" dirty="0"/>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48072">
                <a:tc>
                  <a:txBody>
                    <a:bodyPr/>
                    <a:lstStyle/>
                    <a:p>
                      <a:pPr algn="ctr" latinLnBrk="1"/>
                      <a:r>
                        <a:rPr lang="ko-KR" altLang="en-US" sz="1000" b="1" dirty="0" smtClean="0">
                          <a:solidFill>
                            <a:schemeClr val="tx1"/>
                          </a:solidFill>
                          <a:latin typeface="+mn-ea"/>
                          <a:ea typeface="+mn-ea"/>
                        </a:rPr>
                        <a:t>테스트</a:t>
                      </a:r>
                      <a:endParaRPr lang="en-US" altLang="ko-KR" sz="1000" b="1" dirty="0" smtClean="0">
                        <a:solidFill>
                          <a:schemeClr val="tx1"/>
                        </a:solidFill>
                        <a:latin typeface="+mn-ea"/>
                        <a:ea typeface="+mn-ea"/>
                      </a:endParaRPr>
                    </a:p>
                    <a:p>
                      <a:pPr algn="ctr" latinLnBrk="1"/>
                      <a:r>
                        <a:rPr lang="ko-KR" altLang="en-US" sz="1000" b="1" dirty="0" smtClean="0">
                          <a:solidFill>
                            <a:schemeClr val="tx1"/>
                          </a:solidFill>
                          <a:latin typeface="+mn-ea"/>
                          <a:ea typeface="+mn-ea"/>
                        </a:rPr>
                        <a:t>수행</a:t>
                      </a:r>
                      <a:endParaRPr lang="ko-KR" altLang="en-US" sz="1000" b="1"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atinLnBrk="1"/>
                      <a:endParaRPr lang="ko-KR" altLang="en-US"/>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124932">
                <a:tc>
                  <a:txBody>
                    <a:bodyPr/>
                    <a:lstStyle/>
                    <a:p>
                      <a:pPr algn="ctr" latinLnBrk="1"/>
                      <a:r>
                        <a:rPr lang="ko-KR" altLang="en-US" sz="1000" b="1" dirty="0" smtClean="0">
                          <a:solidFill>
                            <a:schemeClr val="tx1"/>
                          </a:solidFill>
                          <a:latin typeface="+mn-ea"/>
                          <a:ea typeface="+mn-ea"/>
                        </a:rPr>
                        <a:t>사전 이행</a:t>
                      </a:r>
                      <a:endParaRPr lang="ko-KR" altLang="en-US" sz="1000" b="1"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atinLnBrk="1"/>
                      <a:endParaRPr lang="ko-KR" altLang="en-US"/>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63300">
                <a:tc>
                  <a:txBody>
                    <a:bodyPr/>
                    <a:lstStyle/>
                    <a:p>
                      <a:pPr algn="ctr" latinLnBrk="1"/>
                      <a:r>
                        <a:rPr lang="ko-KR" altLang="en-US" sz="1000" b="1" dirty="0" smtClean="0">
                          <a:solidFill>
                            <a:schemeClr val="tx1"/>
                          </a:solidFill>
                          <a:latin typeface="+mn-ea"/>
                          <a:ea typeface="+mn-ea"/>
                        </a:rPr>
                        <a:t>본 이행</a:t>
                      </a:r>
                      <a:endParaRPr lang="ko-KR" altLang="en-US" sz="1000" b="1"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atinLnBrk="1"/>
                      <a:endParaRPr lang="ko-KR" altLang="en-US"/>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04056">
                <a:tc>
                  <a:txBody>
                    <a:bodyPr/>
                    <a:lstStyle/>
                    <a:p>
                      <a:pPr algn="ctr" latinLnBrk="1"/>
                      <a:r>
                        <a:rPr lang="ko-KR" altLang="en-US" sz="1000" b="1" dirty="0" smtClean="0">
                          <a:solidFill>
                            <a:schemeClr val="tx1"/>
                          </a:solidFill>
                          <a:latin typeface="+mn-ea"/>
                          <a:ea typeface="+mn-ea"/>
                        </a:rPr>
                        <a:t>안정화</a:t>
                      </a:r>
                      <a:endParaRPr lang="ko-KR" altLang="en-US" sz="1000" b="1"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atinLnBrk="1"/>
                      <a:endParaRPr lang="ko-KR" altLang="en-US"/>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34" name="오각형 33"/>
          <p:cNvSpPr/>
          <p:nvPr/>
        </p:nvSpPr>
        <p:spPr>
          <a:xfrm>
            <a:off x="7201724" y="1885439"/>
            <a:ext cx="867381" cy="479917"/>
          </a:xfrm>
          <a:prstGeom prst="homePlate">
            <a:avLst>
              <a:gd name="adj" fmla="val 24252"/>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ko-KR" altLang="en-US" sz="1000" b="1" dirty="0" smtClean="0">
                <a:solidFill>
                  <a:schemeClr val="tx1"/>
                </a:solidFill>
                <a:latin typeface="+mn-ea"/>
              </a:rPr>
              <a:t>운영환경</a:t>
            </a:r>
            <a:endParaRPr lang="en-US" altLang="ko-KR" sz="1000" b="1" dirty="0" smtClean="0">
              <a:solidFill>
                <a:schemeClr val="tx1"/>
              </a:solidFill>
              <a:latin typeface="+mn-ea"/>
            </a:endParaRPr>
          </a:p>
          <a:p>
            <a:pPr algn="ctr"/>
            <a:r>
              <a:rPr lang="ko-KR" altLang="en-US" sz="1000" b="1" dirty="0" smtClean="0">
                <a:solidFill>
                  <a:schemeClr val="tx1"/>
                </a:solidFill>
                <a:latin typeface="+mn-ea"/>
              </a:rPr>
              <a:t>구성</a:t>
            </a:r>
            <a:r>
              <a:rPr lang="en-US" altLang="ko-KR" sz="1000" b="1" dirty="0" smtClean="0">
                <a:solidFill>
                  <a:schemeClr val="tx1"/>
                </a:solidFill>
                <a:latin typeface="+mn-ea"/>
              </a:rPr>
              <a:t>/</a:t>
            </a:r>
            <a:r>
              <a:rPr lang="ko-KR" altLang="en-US" sz="1000" b="1" dirty="0" smtClean="0">
                <a:solidFill>
                  <a:schemeClr val="tx1"/>
                </a:solidFill>
                <a:latin typeface="+mn-ea"/>
              </a:rPr>
              <a:t>점검</a:t>
            </a:r>
            <a:endParaRPr lang="ko-KR" altLang="en-US" sz="1000" b="1" dirty="0">
              <a:solidFill>
                <a:schemeClr val="tx1"/>
              </a:solidFill>
              <a:latin typeface="+mn-ea"/>
            </a:endParaRPr>
          </a:p>
        </p:txBody>
      </p:sp>
      <p:sp>
        <p:nvSpPr>
          <p:cNvPr id="46" name="오각형 45"/>
          <p:cNvSpPr/>
          <p:nvPr/>
        </p:nvSpPr>
        <p:spPr>
          <a:xfrm>
            <a:off x="1352600" y="1885440"/>
            <a:ext cx="720080" cy="479916"/>
          </a:xfrm>
          <a:prstGeom prst="homePlate">
            <a:avLst>
              <a:gd name="adj" fmla="val 24252"/>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ko-KR" altLang="en-US" sz="1000" b="1" dirty="0" smtClean="0">
                <a:solidFill>
                  <a:schemeClr val="tx1"/>
                </a:solidFill>
                <a:latin typeface="+mn-ea"/>
              </a:rPr>
              <a:t>통</a:t>
            </a:r>
            <a:r>
              <a:rPr lang="en-US" altLang="ko-KR" sz="1000" b="1" dirty="0" smtClean="0">
                <a:solidFill>
                  <a:schemeClr val="tx1"/>
                </a:solidFill>
                <a:latin typeface="+mn-ea"/>
              </a:rPr>
              <a:t>/</a:t>
            </a:r>
            <a:r>
              <a:rPr lang="ko-KR" altLang="en-US" sz="1000" b="1" dirty="0" smtClean="0">
                <a:solidFill>
                  <a:schemeClr val="tx1"/>
                </a:solidFill>
                <a:latin typeface="+mn-ea"/>
              </a:rPr>
              <a:t>테</a:t>
            </a:r>
            <a:endParaRPr lang="en-US" altLang="ko-KR" sz="1000" b="1" dirty="0" smtClean="0">
              <a:solidFill>
                <a:schemeClr val="tx1"/>
              </a:solidFill>
              <a:latin typeface="+mn-ea"/>
            </a:endParaRPr>
          </a:p>
          <a:p>
            <a:pPr algn="ctr"/>
            <a:r>
              <a:rPr lang="ko-KR" altLang="en-US" sz="1000" b="1" dirty="0" smtClean="0">
                <a:solidFill>
                  <a:schemeClr val="tx1"/>
                </a:solidFill>
                <a:latin typeface="+mn-ea"/>
              </a:rPr>
              <a:t>환경구축</a:t>
            </a:r>
            <a:endParaRPr lang="ko-KR" altLang="en-US" sz="1000" b="1" dirty="0">
              <a:solidFill>
                <a:schemeClr val="tx1"/>
              </a:solidFill>
              <a:latin typeface="+mn-ea"/>
            </a:endParaRPr>
          </a:p>
        </p:txBody>
      </p:sp>
      <p:sp>
        <p:nvSpPr>
          <p:cNvPr id="52" name="오각형 51"/>
          <p:cNvSpPr/>
          <p:nvPr/>
        </p:nvSpPr>
        <p:spPr>
          <a:xfrm>
            <a:off x="1352600" y="2478555"/>
            <a:ext cx="720080" cy="507966"/>
          </a:xfrm>
          <a:prstGeom prst="homePlate">
            <a:avLst>
              <a:gd name="adj" fmla="val 19187"/>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ko-KR" altLang="en-US" sz="1000" b="1" dirty="0" smtClean="0">
                <a:solidFill>
                  <a:schemeClr val="tx1"/>
                </a:solidFill>
                <a:latin typeface="+mn-ea"/>
              </a:rPr>
              <a:t>통합</a:t>
            </a:r>
            <a:endParaRPr lang="en-US" altLang="ko-KR" sz="1000" b="1" dirty="0" smtClean="0">
              <a:solidFill>
                <a:schemeClr val="tx1"/>
              </a:solidFill>
              <a:latin typeface="+mn-ea"/>
            </a:endParaRPr>
          </a:p>
          <a:p>
            <a:pPr algn="ctr"/>
            <a:r>
              <a:rPr lang="ko-KR" altLang="en-US" sz="1000" b="1" dirty="0" smtClean="0">
                <a:solidFill>
                  <a:schemeClr val="tx1"/>
                </a:solidFill>
                <a:latin typeface="+mn-ea"/>
              </a:rPr>
              <a:t>테스트</a:t>
            </a:r>
            <a:endParaRPr lang="en-US" altLang="ko-KR" sz="1000" b="1" dirty="0" smtClean="0">
              <a:solidFill>
                <a:schemeClr val="tx1"/>
              </a:solidFill>
              <a:latin typeface="+mn-ea"/>
            </a:endParaRPr>
          </a:p>
          <a:p>
            <a:pPr algn="ctr"/>
            <a:r>
              <a:rPr lang="en-US" altLang="ko-KR" sz="1000" b="1" dirty="0" smtClean="0">
                <a:solidFill>
                  <a:schemeClr val="tx1"/>
                </a:solidFill>
                <a:latin typeface="+mn-ea"/>
              </a:rPr>
              <a:t>(</a:t>
            </a:r>
            <a:r>
              <a:rPr lang="ko-KR" altLang="en-US" sz="1000" b="1" dirty="0" smtClean="0">
                <a:solidFill>
                  <a:schemeClr val="tx1"/>
                </a:solidFill>
                <a:latin typeface="+mn-ea"/>
              </a:rPr>
              <a:t>개발자</a:t>
            </a:r>
            <a:r>
              <a:rPr lang="en-US" altLang="ko-KR" sz="1000" b="1" dirty="0" smtClean="0">
                <a:solidFill>
                  <a:schemeClr val="tx1"/>
                </a:solidFill>
                <a:latin typeface="+mn-ea"/>
              </a:rPr>
              <a:t>)</a:t>
            </a:r>
            <a:endParaRPr lang="ko-KR" altLang="en-US" sz="1000" b="1" dirty="0">
              <a:solidFill>
                <a:schemeClr val="tx1"/>
              </a:solidFill>
              <a:latin typeface="+mn-ea"/>
            </a:endParaRPr>
          </a:p>
        </p:txBody>
      </p:sp>
      <p:sp>
        <p:nvSpPr>
          <p:cNvPr id="53" name="오각형 52"/>
          <p:cNvSpPr/>
          <p:nvPr/>
        </p:nvSpPr>
        <p:spPr>
          <a:xfrm>
            <a:off x="5498246" y="2469154"/>
            <a:ext cx="1440160" cy="264480"/>
          </a:xfrm>
          <a:prstGeom prst="homePlate">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ko-KR" altLang="en-US" sz="1000" b="1" dirty="0" smtClean="0">
                <a:solidFill>
                  <a:schemeClr val="tx1"/>
                </a:solidFill>
                <a:latin typeface="+mn-ea"/>
              </a:rPr>
              <a:t>대외연계테스트</a:t>
            </a:r>
            <a:endParaRPr lang="ko-KR" altLang="en-US" sz="1000" b="1" dirty="0">
              <a:solidFill>
                <a:schemeClr val="tx1"/>
              </a:solidFill>
              <a:latin typeface="+mn-ea"/>
            </a:endParaRPr>
          </a:p>
        </p:txBody>
      </p:sp>
      <p:sp>
        <p:nvSpPr>
          <p:cNvPr id="56" name="오각형 55"/>
          <p:cNvSpPr/>
          <p:nvPr/>
        </p:nvSpPr>
        <p:spPr>
          <a:xfrm>
            <a:off x="7942820" y="4365104"/>
            <a:ext cx="357065" cy="353731"/>
          </a:xfrm>
          <a:prstGeom prst="homePlate">
            <a:avLst>
              <a:gd name="adj" fmla="val 13185"/>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ko-KR" altLang="en-US" sz="800" b="1" dirty="0" smtClean="0">
                <a:solidFill>
                  <a:schemeClr val="tx1"/>
                </a:solidFill>
                <a:latin typeface="+mn-ea"/>
              </a:rPr>
              <a:t>소스</a:t>
            </a:r>
            <a:endParaRPr lang="en-US" altLang="ko-KR" sz="800" b="1" dirty="0" smtClean="0">
              <a:solidFill>
                <a:schemeClr val="tx1"/>
              </a:solidFill>
              <a:latin typeface="+mn-ea"/>
            </a:endParaRPr>
          </a:p>
          <a:p>
            <a:pPr algn="ctr"/>
            <a:r>
              <a:rPr lang="ko-KR" altLang="en-US" sz="800" b="1" dirty="0" smtClean="0">
                <a:solidFill>
                  <a:schemeClr val="tx1"/>
                </a:solidFill>
                <a:latin typeface="+mn-ea"/>
              </a:rPr>
              <a:t>반영</a:t>
            </a:r>
            <a:endParaRPr lang="en-US" altLang="ko-KR" sz="800" b="1" dirty="0" smtClean="0">
              <a:solidFill>
                <a:schemeClr val="tx1"/>
              </a:solidFill>
              <a:latin typeface="+mn-ea"/>
            </a:endParaRPr>
          </a:p>
          <a:p>
            <a:pPr algn="ctr"/>
            <a:r>
              <a:rPr lang="en-US" altLang="ko-KR" sz="800" b="1" dirty="0" smtClean="0">
                <a:solidFill>
                  <a:schemeClr val="tx1"/>
                </a:solidFill>
                <a:latin typeface="+mn-ea"/>
              </a:rPr>
              <a:t>(ARM)</a:t>
            </a:r>
            <a:endParaRPr lang="ko-KR" altLang="en-US" sz="800" b="1" dirty="0">
              <a:solidFill>
                <a:schemeClr val="tx1"/>
              </a:solidFill>
              <a:latin typeface="+mn-ea"/>
            </a:endParaRPr>
          </a:p>
        </p:txBody>
      </p:sp>
      <p:sp>
        <p:nvSpPr>
          <p:cNvPr id="85" name="오각형 84"/>
          <p:cNvSpPr/>
          <p:nvPr/>
        </p:nvSpPr>
        <p:spPr>
          <a:xfrm>
            <a:off x="3792634" y="3152523"/>
            <a:ext cx="1584176" cy="181521"/>
          </a:xfrm>
          <a:prstGeom prst="homePlate">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ko-KR" altLang="en-US" sz="1000" b="1" dirty="0" smtClean="0">
                <a:solidFill>
                  <a:schemeClr val="tx1"/>
                </a:solidFill>
                <a:latin typeface="+mn-ea"/>
              </a:rPr>
              <a:t>상황실 운영방안 수립</a:t>
            </a:r>
            <a:endParaRPr lang="ko-KR" altLang="en-US" sz="1000" b="1" dirty="0">
              <a:solidFill>
                <a:schemeClr val="tx1"/>
              </a:solidFill>
              <a:latin typeface="+mn-ea"/>
            </a:endParaRPr>
          </a:p>
        </p:txBody>
      </p:sp>
      <p:sp>
        <p:nvSpPr>
          <p:cNvPr id="86" name="오각형 85"/>
          <p:cNvSpPr/>
          <p:nvPr/>
        </p:nvSpPr>
        <p:spPr>
          <a:xfrm>
            <a:off x="3787711" y="3392574"/>
            <a:ext cx="1584176" cy="181521"/>
          </a:xfrm>
          <a:prstGeom prst="homePlate">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ko-KR" altLang="en-US" sz="1000" b="1" dirty="0" err="1" smtClean="0">
                <a:solidFill>
                  <a:schemeClr val="tx1"/>
                </a:solidFill>
                <a:latin typeface="+mn-ea"/>
              </a:rPr>
              <a:t>본이행</a:t>
            </a:r>
            <a:r>
              <a:rPr lang="ko-KR" altLang="en-US" sz="1000" b="1" dirty="0" smtClean="0">
                <a:solidFill>
                  <a:schemeClr val="tx1"/>
                </a:solidFill>
                <a:latin typeface="+mn-ea"/>
              </a:rPr>
              <a:t> 근무체계 수립</a:t>
            </a:r>
            <a:endParaRPr lang="ko-KR" altLang="en-US" sz="1000" b="1" dirty="0">
              <a:solidFill>
                <a:schemeClr val="tx1"/>
              </a:solidFill>
              <a:latin typeface="+mn-ea"/>
            </a:endParaRPr>
          </a:p>
        </p:txBody>
      </p:sp>
      <p:sp>
        <p:nvSpPr>
          <p:cNvPr id="90" name="오각형 89"/>
          <p:cNvSpPr/>
          <p:nvPr/>
        </p:nvSpPr>
        <p:spPr>
          <a:xfrm>
            <a:off x="4520952" y="3630971"/>
            <a:ext cx="1496061" cy="470815"/>
          </a:xfrm>
          <a:prstGeom prst="homePlate">
            <a:avLst>
              <a:gd name="adj" fmla="val 13885"/>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ko-KR" altLang="en-US" sz="1000" b="1" dirty="0" smtClean="0">
                <a:solidFill>
                  <a:schemeClr val="tx1"/>
                </a:solidFill>
                <a:latin typeface="+mn-ea"/>
              </a:rPr>
              <a:t>외부기관 업무협조요청</a:t>
            </a:r>
            <a:endParaRPr lang="en-US" altLang="ko-KR" sz="1000" b="1" dirty="0" smtClean="0">
              <a:solidFill>
                <a:schemeClr val="tx1"/>
              </a:solidFill>
              <a:latin typeface="+mn-ea"/>
            </a:endParaRPr>
          </a:p>
          <a:p>
            <a:pPr algn="ctr"/>
            <a:r>
              <a:rPr lang="en-US" altLang="ko-KR" sz="1000" b="1" dirty="0" smtClean="0">
                <a:solidFill>
                  <a:schemeClr val="tx1"/>
                </a:solidFill>
                <a:latin typeface="+mn-ea"/>
              </a:rPr>
              <a:t>(</a:t>
            </a:r>
            <a:r>
              <a:rPr lang="ko-KR" altLang="en-US" sz="1000" b="1" dirty="0" smtClean="0">
                <a:solidFill>
                  <a:schemeClr val="tx1"/>
                </a:solidFill>
                <a:latin typeface="+mn-ea"/>
              </a:rPr>
              <a:t>파트너</a:t>
            </a:r>
            <a:r>
              <a:rPr lang="en-US" altLang="ko-KR" sz="1000" b="1" dirty="0" smtClean="0">
                <a:solidFill>
                  <a:schemeClr val="tx1"/>
                </a:solidFill>
                <a:latin typeface="+mn-ea"/>
              </a:rPr>
              <a:t>/</a:t>
            </a:r>
            <a:r>
              <a:rPr lang="ko-KR" altLang="en-US" sz="1000" b="1" dirty="0" smtClean="0">
                <a:solidFill>
                  <a:schemeClr val="tx1"/>
                </a:solidFill>
                <a:latin typeface="+mn-ea"/>
              </a:rPr>
              <a:t>관계사</a:t>
            </a:r>
            <a:r>
              <a:rPr lang="en-US" altLang="ko-KR" sz="1000" b="1" dirty="0" smtClean="0">
                <a:solidFill>
                  <a:schemeClr val="tx1"/>
                </a:solidFill>
                <a:latin typeface="+mn-ea"/>
              </a:rPr>
              <a:t>/Vendor)</a:t>
            </a:r>
            <a:endParaRPr lang="ko-KR" altLang="en-US" sz="1000" b="1" dirty="0">
              <a:solidFill>
                <a:schemeClr val="tx1"/>
              </a:solidFill>
              <a:latin typeface="+mn-ea"/>
            </a:endParaRPr>
          </a:p>
        </p:txBody>
      </p:sp>
      <p:sp>
        <p:nvSpPr>
          <p:cNvPr id="91" name="오각형 90"/>
          <p:cNvSpPr/>
          <p:nvPr/>
        </p:nvSpPr>
        <p:spPr>
          <a:xfrm>
            <a:off x="8581744" y="5267666"/>
            <a:ext cx="739030" cy="321574"/>
          </a:xfrm>
          <a:prstGeom prst="homePlate">
            <a:avLst>
              <a:gd name="adj" fmla="val 27915"/>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ko-KR" altLang="en-US" sz="1000" b="1" dirty="0" smtClean="0">
                <a:solidFill>
                  <a:schemeClr val="tx1"/>
                </a:solidFill>
                <a:latin typeface="+mn-ea"/>
              </a:rPr>
              <a:t>모니터링</a:t>
            </a:r>
            <a:endParaRPr lang="en-US" altLang="ko-KR" sz="1000" b="1" dirty="0" smtClean="0">
              <a:solidFill>
                <a:schemeClr val="tx1"/>
              </a:solidFill>
              <a:latin typeface="+mn-ea"/>
            </a:endParaRPr>
          </a:p>
          <a:p>
            <a:pPr algn="ctr"/>
            <a:r>
              <a:rPr lang="ko-KR" altLang="en-US" sz="1000" b="1" dirty="0" smtClean="0">
                <a:solidFill>
                  <a:schemeClr val="tx1"/>
                </a:solidFill>
                <a:latin typeface="+mn-ea"/>
              </a:rPr>
              <a:t>장애조치</a:t>
            </a:r>
            <a:endParaRPr lang="ko-KR" altLang="en-US" sz="1000" b="1" dirty="0">
              <a:solidFill>
                <a:schemeClr val="tx1"/>
              </a:solidFill>
              <a:latin typeface="+mn-ea"/>
            </a:endParaRPr>
          </a:p>
        </p:txBody>
      </p:sp>
      <p:sp>
        <p:nvSpPr>
          <p:cNvPr id="27" name="오각형 26"/>
          <p:cNvSpPr/>
          <p:nvPr/>
        </p:nvSpPr>
        <p:spPr>
          <a:xfrm>
            <a:off x="5496112" y="4373342"/>
            <a:ext cx="1440160" cy="181521"/>
          </a:xfrm>
          <a:prstGeom prst="homePlate">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ko-KR" sz="1000" b="1" dirty="0" smtClean="0">
                <a:solidFill>
                  <a:schemeClr val="tx1"/>
                </a:solidFill>
                <a:latin typeface="+mn-ea"/>
              </a:rPr>
              <a:t>ARM </a:t>
            </a:r>
            <a:r>
              <a:rPr lang="ko-KR" altLang="en-US" sz="1000" b="1" dirty="0" smtClean="0">
                <a:solidFill>
                  <a:schemeClr val="tx1"/>
                </a:solidFill>
                <a:latin typeface="+mn-ea"/>
              </a:rPr>
              <a:t>적용</a:t>
            </a:r>
            <a:r>
              <a:rPr lang="en-US" altLang="ko-KR" sz="1000" b="1" dirty="0" smtClean="0">
                <a:solidFill>
                  <a:schemeClr val="tx1"/>
                </a:solidFill>
                <a:latin typeface="+mn-ea"/>
              </a:rPr>
              <a:t> </a:t>
            </a:r>
            <a:r>
              <a:rPr lang="ko-KR" altLang="en-US" sz="1000" b="1" dirty="0" smtClean="0">
                <a:solidFill>
                  <a:schemeClr val="tx1"/>
                </a:solidFill>
                <a:latin typeface="+mn-ea"/>
              </a:rPr>
              <a:t>검증</a:t>
            </a:r>
            <a:endParaRPr lang="ko-KR" altLang="en-US" sz="1000" b="1" dirty="0">
              <a:solidFill>
                <a:schemeClr val="tx1"/>
              </a:solidFill>
              <a:latin typeface="+mn-ea"/>
            </a:endParaRPr>
          </a:p>
        </p:txBody>
      </p:sp>
      <p:sp>
        <p:nvSpPr>
          <p:cNvPr id="30" name="오각형 29"/>
          <p:cNvSpPr/>
          <p:nvPr/>
        </p:nvSpPr>
        <p:spPr>
          <a:xfrm>
            <a:off x="2072680" y="2478554"/>
            <a:ext cx="1728192" cy="264411"/>
          </a:xfrm>
          <a:prstGeom prst="homePlate">
            <a:avLst>
              <a:gd name="adj" fmla="val 19187"/>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ko-KR" altLang="en-US" sz="1000" b="1" dirty="0" smtClean="0">
                <a:solidFill>
                  <a:schemeClr val="tx1"/>
                </a:solidFill>
                <a:latin typeface="+mn-ea"/>
              </a:rPr>
              <a:t>통합테스트 </a:t>
            </a:r>
            <a:r>
              <a:rPr lang="en-US" altLang="ko-KR" sz="1000" b="1" dirty="0" smtClean="0">
                <a:solidFill>
                  <a:schemeClr val="tx1"/>
                </a:solidFill>
                <a:latin typeface="+mn-ea"/>
              </a:rPr>
              <a:t>(</a:t>
            </a:r>
            <a:r>
              <a:rPr lang="ko-KR" altLang="en-US" sz="1000" b="1" dirty="0" smtClean="0">
                <a:solidFill>
                  <a:schemeClr val="tx1"/>
                </a:solidFill>
                <a:latin typeface="+mn-ea"/>
              </a:rPr>
              <a:t>현</a:t>
            </a:r>
            <a:r>
              <a:rPr lang="ko-KR" altLang="en-US" sz="1000" b="1" dirty="0">
                <a:solidFill>
                  <a:schemeClr val="tx1"/>
                </a:solidFill>
                <a:latin typeface="+mn-ea"/>
              </a:rPr>
              <a:t>업</a:t>
            </a:r>
            <a:r>
              <a:rPr lang="en-US" altLang="ko-KR" sz="1000" b="1" dirty="0" smtClean="0">
                <a:solidFill>
                  <a:schemeClr val="tx1"/>
                </a:solidFill>
                <a:latin typeface="+mn-ea"/>
              </a:rPr>
              <a:t>/CI)</a:t>
            </a:r>
            <a:endParaRPr lang="ko-KR" altLang="en-US" sz="1000" b="1" dirty="0">
              <a:solidFill>
                <a:schemeClr val="tx1"/>
              </a:solidFill>
              <a:latin typeface="+mn-ea"/>
            </a:endParaRPr>
          </a:p>
        </p:txBody>
      </p:sp>
      <p:sp>
        <p:nvSpPr>
          <p:cNvPr id="31" name="오각형 30"/>
          <p:cNvSpPr/>
          <p:nvPr/>
        </p:nvSpPr>
        <p:spPr>
          <a:xfrm>
            <a:off x="2576736" y="2766586"/>
            <a:ext cx="2664296" cy="264411"/>
          </a:xfrm>
          <a:prstGeom prst="homePlate">
            <a:avLst>
              <a:gd name="adj" fmla="val 19187"/>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ko-KR" altLang="en-US" sz="1000" b="1" dirty="0" smtClean="0">
                <a:solidFill>
                  <a:schemeClr val="tx1"/>
                </a:solidFill>
                <a:latin typeface="+mn-ea"/>
              </a:rPr>
              <a:t>시스</a:t>
            </a:r>
            <a:r>
              <a:rPr lang="ko-KR" altLang="en-US" sz="1000" b="1" dirty="0">
                <a:solidFill>
                  <a:schemeClr val="tx1"/>
                </a:solidFill>
                <a:latin typeface="+mn-ea"/>
              </a:rPr>
              <a:t>템 </a:t>
            </a:r>
            <a:r>
              <a:rPr lang="ko-KR" altLang="en-US" sz="1000" b="1" dirty="0" smtClean="0">
                <a:solidFill>
                  <a:schemeClr val="tx1"/>
                </a:solidFill>
                <a:latin typeface="+mn-ea"/>
              </a:rPr>
              <a:t>테스트</a:t>
            </a:r>
            <a:endParaRPr lang="en-US" altLang="ko-KR" sz="1000" b="1" dirty="0" smtClean="0">
              <a:solidFill>
                <a:schemeClr val="tx1"/>
              </a:solidFill>
              <a:latin typeface="+mn-ea"/>
            </a:endParaRPr>
          </a:p>
        </p:txBody>
      </p:sp>
      <p:sp>
        <p:nvSpPr>
          <p:cNvPr id="32" name="오각형 31"/>
          <p:cNvSpPr/>
          <p:nvPr/>
        </p:nvSpPr>
        <p:spPr>
          <a:xfrm>
            <a:off x="3800872" y="1869990"/>
            <a:ext cx="3388789" cy="246390"/>
          </a:xfrm>
          <a:prstGeom prst="homePlate">
            <a:avLst>
              <a:gd name="adj" fmla="val 24252"/>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ko-KR" sz="1000" b="1" dirty="0" smtClean="0">
                <a:solidFill>
                  <a:schemeClr val="tx1"/>
                </a:solidFill>
                <a:latin typeface="+mn-ea"/>
              </a:rPr>
              <a:t>D/R </a:t>
            </a:r>
            <a:r>
              <a:rPr lang="ko-KR" altLang="en-US" sz="1000" b="1" dirty="0" smtClean="0">
                <a:solidFill>
                  <a:schemeClr val="tx1"/>
                </a:solidFill>
                <a:latin typeface="+mn-ea"/>
              </a:rPr>
              <a:t>환경구축 및 테스트</a:t>
            </a:r>
            <a:endParaRPr lang="ko-KR" altLang="en-US" sz="1000" b="1" dirty="0">
              <a:solidFill>
                <a:schemeClr val="tx1"/>
              </a:solidFill>
              <a:latin typeface="+mn-ea"/>
            </a:endParaRPr>
          </a:p>
        </p:txBody>
      </p:sp>
      <p:sp>
        <p:nvSpPr>
          <p:cNvPr id="33" name="오각형 32"/>
          <p:cNvSpPr/>
          <p:nvPr/>
        </p:nvSpPr>
        <p:spPr>
          <a:xfrm>
            <a:off x="2504728" y="2132856"/>
            <a:ext cx="2736304" cy="264480"/>
          </a:xfrm>
          <a:prstGeom prst="homePlate">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ko-KR" altLang="en-US" sz="1000" b="1" smtClean="0">
                <a:solidFill>
                  <a:schemeClr val="tx1"/>
                </a:solidFill>
                <a:latin typeface="+mn-ea"/>
              </a:rPr>
              <a:t>대외연계 환경구성</a:t>
            </a:r>
            <a:endParaRPr lang="ko-KR" altLang="en-US" sz="1000" b="1" dirty="0">
              <a:solidFill>
                <a:schemeClr val="tx1"/>
              </a:solidFill>
              <a:latin typeface="+mn-ea"/>
            </a:endParaRPr>
          </a:p>
        </p:txBody>
      </p:sp>
      <p:cxnSp>
        <p:nvCxnSpPr>
          <p:cNvPr id="4" name="직선 연결선 3"/>
          <p:cNvCxnSpPr/>
          <p:nvPr/>
        </p:nvCxnSpPr>
        <p:spPr>
          <a:xfrm>
            <a:off x="8481392" y="1837615"/>
            <a:ext cx="0" cy="3823633"/>
          </a:xfrm>
          <a:prstGeom prst="line">
            <a:avLst/>
          </a:prstGeom>
          <a:ln w="28575">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7" name="오각형 96"/>
          <p:cNvSpPr/>
          <p:nvPr/>
        </p:nvSpPr>
        <p:spPr>
          <a:xfrm>
            <a:off x="8255354" y="5717411"/>
            <a:ext cx="442062" cy="303877"/>
          </a:xfrm>
          <a:prstGeom prst="homePlate">
            <a:avLst>
              <a:gd name="adj" fmla="val 18290"/>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ko-KR" altLang="en-US" b="1" dirty="0" smtClean="0">
                <a:solidFill>
                  <a:schemeClr val="bg1"/>
                </a:solidFill>
              </a:rPr>
              <a:t>이행</a:t>
            </a:r>
            <a:endParaRPr lang="ko-KR" altLang="en-US" b="1" dirty="0">
              <a:solidFill>
                <a:schemeClr val="bg1"/>
              </a:solidFill>
            </a:endParaRPr>
          </a:p>
        </p:txBody>
      </p:sp>
      <p:sp>
        <p:nvSpPr>
          <p:cNvPr id="37" name="오각형 36"/>
          <p:cNvSpPr/>
          <p:nvPr/>
        </p:nvSpPr>
        <p:spPr>
          <a:xfrm>
            <a:off x="5498247" y="4605842"/>
            <a:ext cx="1446264" cy="181521"/>
          </a:xfrm>
          <a:prstGeom prst="homePlate">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ko-KR" altLang="en-US" sz="1000" b="1" dirty="0" smtClean="0">
                <a:solidFill>
                  <a:schemeClr val="tx1"/>
                </a:solidFill>
                <a:latin typeface="+mn-ea"/>
              </a:rPr>
              <a:t>소스</a:t>
            </a:r>
            <a:r>
              <a:rPr lang="en-US" altLang="ko-KR" sz="1000" b="1" dirty="0" smtClean="0">
                <a:solidFill>
                  <a:schemeClr val="tx1"/>
                </a:solidFill>
                <a:latin typeface="+mn-ea"/>
              </a:rPr>
              <a:t>/IF </a:t>
            </a:r>
            <a:r>
              <a:rPr lang="ko-KR" altLang="en-US" sz="1000" b="1" dirty="0" smtClean="0">
                <a:solidFill>
                  <a:schemeClr val="tx1"/>
                </a:solidFill>
                <a:latin typeface="+mn-ea"/>
              </a:rPr>
              <a:t>이관요청</a:t>
            </a:r>
            <a:endParaRPr lang="ko-KR" altLang="en-US" sz="1000" b="1" dirty="0">
              <a:solidFill>
                <a:schemeClr val="tx1"/>
              </a:solidFill>
              <a:latin typeface="+mn-ea"/>
            </a:endParaRPr>
          </a:p>
        </p:txBody>
      </p:sp>
      <p:sp>
        <p:nvSpPr>
          <p:cNvPr id="38" name="오각형 37"/>
          <p:cNvSpPr/>
          <p:nvPr/>
        </p:nvSpPr>
        <p:spPr>
          <a:xfrm>
            <a:off x="8368113" y="4274036"/>
            <a:ext cx="275204" cy="219640"/>
          </a:xfrm>
          <a:prstGeom prst="homePlate">
            <a:avLst>
              <a:gd name="adj" fmla="val 30753"/>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600"/>
              </a:lnSpc>
            </a:pPr>
            <a:r>
              <a:rPr lang="en-US" altLang="ko-KR" sz="700" b="1" dirty="0" smtClean="0">
                <a:solidFill>
                  <a:schemeClr val="tx1"/>
                </a:solidFill>
                <a:latin typeface="+mn-ea"/>
              </a:rPr>
              <a:t>DB</a:t>
            </a:r>
          </a:p>
          <a:p>
            <a:pPr algn="ctr">
              <a:lnSpc>
                <a:spcPts val="600"/>
              </a:lnSpc>
            </a:pPr>
            <a:r>
              <a:rPr lang="ko-KR" altLang="en-US" sz="700" b="1" dirty="0" smtClean="0">
                <a:solidFill>
                  <a:schemeClr val="tx1"/>
                </a:solidFill>
                <a:latin typeface="+mn-ea"/>
              </a:rPr>
              <a:t>이관</a:t>
            </a:r>
            <a:endParaRPr lang="ko-KR" altLang="en-US" sz="700" b="1" dirty="0">
              <a:solidFill>
                <a:schemeClr val="tx1"/>
              </a:solidFill>
              <a:latin typeface="+mn-ea"/>
            </a:endParaRPr>
          </a:p>
        </p:txBody>
      </p:sp>
      <p:sp>
        <p:nvSpPr>
          <p:cNvPr id="39" name="오각형 38"/>
          <p:cNvSpPr/>
          <p:nvPr/>
        </p:nvSpPr>
        <p:spPr>
          <a:xfrm>
            <a:off x="8375971" y="4532138"/>
            <a:ext cx="275204" cy="219640"/>
          </a:xfrm>
          <a:prstGeom prst="homePlate">
            <a:avLst>
              <a:gd name="adj" fmla="val 30753"/>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600"/>
              </a:lnSpc>
            </a:pPr>
            <a:r>
              <a:rPr lang="en-US" altLang="ko-KR" sz="700" b="1" dirty="0" smtClean="0">
                <a:solidFill>
                  <a:schemeClr val="tx1"/>
                </a:solidFill>
                <a:latin typeface="+mn-ea"/>
              </a:rPr>
              <a:t>File</a:t>
            </a:r>
          </a:p>
          <a:p>
            <a:pPr algn="ctr">
              <a:lnSpc>
                <a:spcPts val="600"/>
              </a:lnSpc>
            </a:pPr>
            <a:r>
              <a:rPr lang="ko-KR" altLang="en-US" sz="700" b="1" dirty="0" smtClean="0">
                <a:solidFill>
                  <a:schemeClr val="tx1"/>
                </a:solidFill>
                <a:latin typeface="+mn-ea"/>
              </a:rPr>
              <a:t>이관</a:t>
            </a:r>
            <a:endParaRPr lang="ko-KR" altLang="en-US" sz="700" b="1" dirty="0">
              <a:solidFill>
                <a:schemeClr val="tx1"/>
              </a:solidFill>
              <a:latin typeface="+mn-ea"/>
            </a:endParaRPr>
          </a:p>
        </p:txBody>
      </p:sp>
      <p:sp>
        <p:nvSpPr>
          <p:cNvPr id="40" name="오각형 39"/>
          <p:cNvSpPr/>
          <p:nvPr/>
        </p:nvSpPr>
        <p:spPr>
          <a:xfrm>
            <a:off x="8375971" y="4793536"/>
            <a:ext cx="275204" cy="219640"/>
          </a:xfrm>
          <a:prstGeom prst="homePlate">
            <a:avLst>
              <a:gd name="adj" fmla="val 30753"/>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600"/>
              </a:lnSpc>
            </a:pPr>
            <a:r>
              <a:rPr lang="en-US" altLang="ko-KR" sz="700" b="1" dirty="0" smtClean="0">
                <a:solidFill>
                  <a:schemeClr val="tx1"/>
                </a:solidFill>
                <a:latin typeface="+mn-ea"/>
              </a:rPr>
              <a:t>I/F</a:t>
            </a:r>
          </a:p>
          <a:p>
            <a:pPr algn="ctr">
              <a:lnSpc>
                <a:spcPts val="600"/>
              </a:lnSpc>
            </a:pPr>
            <a:r>
              <a:rPr lang="ko-KR" altLang="en-US" sz="700" b="1" dirty="0" smtClean="0">
                <a:solidFill>
                  <a:schemeClr val="tx1"/>
                </a:solidFill>
                <a:latin typeface="+mn-ea"/>
              </a:rPr>
              <a:t>이관</a:t>
            </a:r>
            <a:endParaRPr lang="ko-KR" altLang="en-US" sz="700" b="1" dirty="0">
              <a:solidFill>
                <a:schemeClr val="tx1"/>
              </a:solidFill>
              <a:latin typeface="+mn-ea"/>
            </a:endParaRPr>
          </a:p>
        </p:txBody>
      </p:sp>
      <p:sp>
        <p:nvSpPr>
          <p:cNvPr id="41" name="오각형 40"/>
          <p:cNvSpPr/>
          <p:nvPr/>
        </p:nvSpPr>
        <p:spPr>
          <a:xfrm>
            <a:off x="8392486" y="2467466"/>
            <a:ext cx="332995" cy="144880"/>
          </a:xfrm>
          <a:prstGeom prst="homePlate">
            <a:avLst>
              <a:gd name="adj" fmla="val 30753"/>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600"/>
              </a:lnSpc>
            </a:pPr>
            <a:r>
              <a:rPr lang="en-US" altLang="ko-KR" sz="600" b="1" dirty="0" smtClean="0">
                <a:solidFill>
                  <a:schemeClr val="tx1"/>
                </a:solidFill>
                <a:latin typeface="+mn-ea"/>
              </a:rPr>
              <a:t>Data</a:t>
            </a:r>
          </a:p>
          <a:p>
            <a:pPr algn="ctr">
              <a:lnSpc>
                <a:spcPts val="600"/>
              </a:lnSpc>
            </a:pPr>
            <a:r>
              <a:rPr lang="ko-KR" altLang="en-US" sz="600" b="1" dirty="0" smtClean="0">
                <a:solidFill>
                  <a:schemeClr val="tx1"/>
                </a:solidFill>
                <a:latin typeface="+mn-ea"/>
              </a:rPr>
              <a:t>검증</a:t>
            </a:r>
            <a:endParaRPr lang="ko-KR" altLang="en-US" sz="600" b="1" dirty="0">
              <a:solidFill>
                <a:schemeClr val="tx1"/>
              </a:solidFill>
              <a:latin typeface="+mn-ea"/>
            </a:endParaRPr>
          </a:p>
        </p:txBody>
      </p:sp>
      <p:sp>
        <p:nvSpPr>
          <p:cNvPr id="42" name="오각형 41"/>
          <p:cNvSpPr/>
          <p:nvPr/>
        </p:nvSpPr>
        <p:spPr>
          <a:xfrm>
            <a:off x="8400344" y="2632114"/>
            <a:ext cx="332995" cy="166039"/>
          </a:xfrm>
          <a:prstGeom prst="homePlate">
            <a:avLst>
              <a:gd name="adj" fmla="val 30753"/>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600"/>
              </a:lnSpc>
            </a:pPr>
            <a:r>
              <a:rPr lang="en-US" altLang="ko-KR" sz="600" b="1" dirty="0" smtClean="0">
                <a:solidFill>
                  <a:schemeClr val="tx1"/>
                </a:solidFill>
                <a:latin typeface="+mn-ea"/>
              </a:rPr>
              <a:t>PGM</a:t>
            </a:r>
          </a:p>
          <a:p>
            <a:pPr algn="ctr">
              <a:lnSpc>
                <a:spcPts val="600"/>
              </a:lnSpc>
            </a:pPr>
            <a:r>
              <a:rPr lang="ko-KR" altLang="en-US" sz="600" b="1" dirty="0" smtClean="0">
                <a:solidFill>
                  <a:schemeClr val="tx1"/>
                </a:solidFill>
                <a:latin typeface="+mn-ea"/>
              </a:rPr>
              <a:t>검증</a:t>
            </a:r>
            <a:endParaRPr lang="ko-KR" altLang="en-US" sz="600" b="1" dirty="0">
              <a:solidFill>
                <a:schemeClr val="tx1"/>
              </a:solidFill>
              <a:latin typeface="+mn-ea"/>
            </a:endParaRPr>
          </a:p>
        </p:txBody>
      </p:sp>
      <p:sp>
        <p:nvSpPr>
          <p:cNvPr id="44" name="오각형 43"/>
          <p:cNvSpPr/>
          <p:nvPr/>
        </p:nvSpPr>
        <p:spPr>
          <a:xfrm>
            <a:off x="8401364" y="2830913"/>
            <a:ext cx="332995" cy="166039"/>
          </a:xfrm>
          <a:prstGeom prst="homePlate">
            <a:avLst>
              <a:gd name="adj" fmla="val 30753"/>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600"/>
              </a:lnSpc>
            </a:pPr>
            <a:r>
              <a:rPr lang="en-US" altLang="ko-KR" sz="600" b="1" dirty="0" smtClean="0">
                <a:solidFill>
                  <a:schemeClr val="tx1"/>
                </a:solidFill>
                <a:latin typeface="+mn-ea"/>
              </a:rPr>
              <a:t>I/F</a:t>
            </a:r>
          </a:p>
          <a:p>
            <a:pPr algn="ctr">
              <a:lnSpc>
                <a:spcPts val="600"/>
              </a:lnSpc>
            </a:pPr>
            <a:r>
              <a:rPr lang="ko-KR" altLang="en-US" sz="600" b="1" dirty="0" smtClean="0">
                <a:solidFill>
                  <a:schemeClr val="tx1"/>
                </a:solidFill>
                <a:latin typeface="+mn-ea"/>
              </a:rPr>
              <a:t>검증</a:t>
            </a:r>
            <a:endParaRPr lang="ko-KR" altLang="en-US" sz="600" b="1" dirty="0">
              <a:solidFill>
                <a:schemeClr val="tx1"/>
              </a:solidFill>
              <a:latin typeface="+mn-ea"/>
            </a:endParaRPr>
          </a:p>
        </p:txBody>
      </p:sp>
      <p:sp>
        <p:nvSpPr>
          <p:cNvPr id="45" name="이등변 삼각형 44"/>
          <p:cNvSpPr>
            <a:spLocks noChangeArrowheads="1"/>
          </p:cNvSpPr>
          <p:nvPr/>
        </p:nvSpPr>
        <p:spPr bwMode="auto">
          <a:xfrm flipH="1">
            <a:off x="8620995" y="4907892"/>
            <a:ext cx="148429" cy="177292"/>
          </a:xfrm>
          <a:prstGeom prst="triangle">
            <a:avLst>
              <a:gd name="adj" fmla="val 50000"/>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latinLnBrk="0"/>
            <a:endParaRPr lang="ko-KR" altLang="en-US" sz="1000" spc="-100">
              <a:latin typeface="+mn-ea"/>
            </a:endParaRPr>
          </a:p>
        </p:txBody>
      </p:sp>
      <p:sp>
        <p:nvSpPr>
          <p:cNvPr id="48" name="직사각형 47"/>
          <p:cNvSpPr/>
          <p:nvPr/>
        </p:nvSpPr>
        <p:spPr>
          <a:xfrm>
            <a:off x="8769424" y="4931296"/>
            <a:ext cx="757422" cy="153888"/>
          </a:xfrm>
          <a:prstGeom prst="rect">
            <a:avLst/>
          </a:prstGeom>
          <a:solidFill>
            <a:schemeClr val="bg1">
              <a:lumMod val="95000"/>
            </a:schemeClr>
          </a:solidFill>
        </p:spPr>
        <p:txBody>
          <a:bodyPr wrap="square" lIns="0" tIns="0" rIns="0" bIns="0">
            <a:spAutoFit/>
          </a:bodyPr>
          <a:lstStyle/>
          <a:p>
            <a:pPr lvl="0" latinLnBrk="0"/>
            <a:r>
              <a:rPr lang="en-US" altLang="ko-KR" dirty="0" smtClean="0">
                <a:latin typeface="+mn-ea"/>
                <a:ea typeface="+mn-ea"/>
              </a:rPr>
              <a:t>Go-Live</a:t>
            </a:r>
            <a:r>
              <a:rPr lang="ko-KR" altLang="en-US" dirty="0" smtClean="0">
                <a:latin typeface="+mn-ea"/>
                <a:ea typeface="+mn-ea"/>
              </a:rPr>
              <a:t>결정</a:t>
            </a:r>
            <a:endParaRPr lang="ko-KR" altLang="en-US" sz="1000" b="0" dirty="0" smtClean="0">
              <a:solidFill>
                <a:schemeClr val="tx1"/>
              </a:solidFill>
              <a:latin typeface="+mn-ea"/>
              <a:ea typeface="+mn-ea"/>
            </a:endParaRPr>
          </a:p>
        </p:txBody>
      </p:sp>
      <p:sp>
        <p:nvSpPr>
          <p:cNvPr id="50" name="오각형 49"/>
          <p:cNvSpPr/>
          <p:nvPr/>
        </p:nvSpPr>
        <p:spPr>
          <a:xfrm>
            <a:off x="7201724" y="5267666"/>
            <a:ext cx="1207660" cy="321574"/>
          </a:xfrm>
          <a:prstGeom prst="homePlate">
            <a:avLst>
              <a:gd name="adj" fmla="val 27915"/>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ko-KR" altLang="en-US" sz="1000" b="1" dirty="0" smtClean="0">
                <a:solidFill>
                  <a:schemeClr val="tx1"/>
                </a:solidFill>
                <a:latin typeface="+mn-ea"/>
              </a:rPr>
              <a:t>인수</a:t>
            </a:r>
            <a:r>
              <a:rPr lang="en-US" altLang="ko-KR" sz="1000" b="1" dirty="0" smtClean="0">
                <a:solidFill>
                  <a:schemeClr val="tx1"/>
                </a:solidFill>
                <a:latin typeface="+mn-ea"/>
              </a:rPr>
              <a:t>/</a:t>
            </a:r>
            <a:r>
              <a:rPr lang="ko-KR" altLang="en-US" sz="1000" b="1" dirty="0" smtClean="0">
                <a:solidFill>
                  <a:schemeClr val="tx1"/>
                </a:solidFill>
                <a:latin typeface="+mn-ea"/>
              </a:rPr>
              <a:t>인계</a:t>
            </a:r>
            <a:endParaRPr lang="ko-KR" altLang="en-US" sz="1000" b="1" dirty="0">
              <a:solidFill>
                <a:schemeClr val="tx1"/>
              </a:solidFill>
              <a:latin typeface="+mn-ea"/>
            </a:endParaRPr>
          </a:p>
        </p:txBody>
      </p:sp>
    </p:spTree>
    <p:extLst>
      <p:ext uri="{BB962C8B-B14F-4D97-AF65-F5344CB8AC3E}">
        <p14:creationId xmlns:p14="http://schemas.microsoft.com/office/powerpoint/2010/main" val="2473696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제목 3"/>
          <p:cNvSpPr txBox="1">
            <a:spLocks/>
          </p:cNvSpPr>
          <p:nvPr/>
        </p:nvSpPr>
        <p:spPr>
          <a:xfrm>
            <a:off x="334952" y="453093"/>
            <a:ext cx="8516033" cy="461665"/>
          </a:xfrm>
          <a:prstGeom prst="rect">
            <a:avLst/>
          </a:prstGeom>
        </p:spPr>
        <p:txBody>
          <a:bodyPr/>
          <a:lstStyle>
            <a:lvl1pPr algn="l" defTabSz="844083" rtl="0" eaLnBrk="1" latinLnBrk="1" hangingPunct="1">
              <a:spcBef>
                <a:spcPct val="0"/>
              </a:spcBef>
              <a:buNone/>
              <a:defRPr lang="ko-KR" altLang="en-US" sz="2000" b="1" kern="1200" dirty="0">
                <a:solidFill>
                  <a:schemeClr val="tx1">
                    <a:lumMod val="85000"/>
                    <a:lumOff val="15000"/>
                  </a:schemeClr>
                </a:solidFill>
                <a:latin typeface="+mn-ea"/>
                <a:ea typeface="+mn-ea"/>
                <a:cs typeface="Arial" pitchFamily="34" charset="0"/>
              </a:defRPr>
            </a:lvl1pPr>
          </a:lstStyle>
          <a:p>
            <a:r>
              <a:rPr lang="en-US" altLang="ko-KR" sz="2400" dirty="0" smtClean="0">
                <a:solidFill>
                  <a:schemeClr val="tx1">
                    <a:lumMod val="65000"/>
                    <a:lumOff val="35000"/>
                  </a:schemeClr>
                </a:solidFill>
              </a:rPr>
              <a:t>2. </a:t>
            </a:r>
            <a:r>
              <a:rPr lang="ko-KR" altLang="en-US" sz="2400" dirty="0" err="1">
                <a:solidFill>
                  <a:schemeClr val="tx1">
                    <a:lumMod val="65000"/>
                    <a:lumOff val="35000"/>
                  </a:schemeClr>
                </a:solidFill>
              </a:rPr>
              <a:t>본이행</a:t>
            </a:r>
            <a:r>
              <a:rPr lang="ko-KR" altLang="en-US" sz="2400" dirty="0">
                <a:solidFill>
                  <a:schemeClr val="tx1">
                    <a:lumMod val="65000"/>
                    <a:lumOff val="35000"/>
                  </a:schemeClr>
                </a:solidFill>
              </a:rPr>
              <a:t> </a:t>
            </a:r>
            <a:r>
              <a:rPr lang="ko-KR" altLang="en-US" sz="2400" dirty="0" smtClean="0">
                <a:solidFill>
                  <a:schemeClr val="tx1">
                    <a:lumMod val="65000"/>
                    <a:lumOff val="35000"/>
                  </a:schemeClr>
                </a:solidFill>
              </a:rPr>
              <a:t>사전 준비</a:t>
            </a:r>
            <a:endParaRPr lang="ko-KR" altLang="en-US" sz="1800" dirty="0">
              <a:solidFill>
                <a:schemeClr val="tx1">
                  <a:lumMod val="65000"/>
                  <a:lumOff val="35000"/>
                </a:schemeClr>
              </a:solidFill>
            </a:endParaRPr>
          </a:p>
        </p:txBody>
      </p:sp>
      <p:sp>
        <p:nvSpPr>
          <p:cNvPr id="42" name="Text Box 2"/>
          <p:cNvSpPr txBox="1">
            <a:spLocks noChangeArrowheads="1"/>
          </p:cNvSpPr>
          <p:nvPr/>
        </p:nvSpPr>
        <p:spPr bwMode="auto">
          <a:xfrm>
            <a:off x="361912" y="1025490"/>
            <a:ext cx="9163120" cy="387286"/>
          </a:xfrm>
          <a:prstGeom prst="rect">
            <a:avLst/>
          </a:prstGeom>
          <a:noFill/>
          <a:ln w="9525">
            <a:noFill/>
            <a:miter lim="800000"/>
            <a:headEnd/>
            <a:tailEnd/>
          </a:ln>
        </p:spPr>
        <p:txBody>
          <a:bodyPr wrap="square">
            <a:spAutoFit/>
          </a:bodyPr>
          <a:lstStyle/>
          <a:p>
            <a:pPr marL="342900" indent="-342900" latinLnBrk="0">
              <a:lnSpc>
                <a:spcPts val="2300"/>
              </a:lnSpc>
            </a:pPr>
            <a:r>
              <a:rPr lang="ko-KR" altLang="en-US" sz="1600" b="1" dirty="0" smtClean="0">
                <a:solidFill>
                  <a:srgbClr val="000000"/>
                </a:solidFill>
                <a:latin typeface="맑은 고딕" pitchFamily="50" charset="-127"/>
                <a:ea typeface="맑은 고딕" pitchFamily="50" charset="-127"/>
              </a:rPr>
              <a:t>□</a:t>
            </a:r>
            <a:r>
              <a:rPr lang="en-US" altLang="ko-KR" sz="1600" b="1" dirty="0" smtClean="0">
                <a:solidFill>
                  <a:srgbClr val="000000"/>
                </a:solidFill>
                <a:latin typeface="맑은 고딕" pitchFamily="50" charset="-127"/>
                <a:ea typeface="맑은 고딕" pitchFamily="50" charset="-127"/>
              </a:rPr>
              <a:t> </a:t>
            </a:r>
            <a:r>
              <a:rPr lang="ko-KR" altLang="en-US" sz="1600" b="1" dirty="0" smtClean="0">
                <a:solidFill>
                  <a:srgbClr val="000000"/>
                </a:solidFill>
                <a:latin typeface="맑은 고딕" pitchFamily="50" charset="-127"/>
                <a:ea typeface="맑은 고딕" pitchFamily="50" charset="-127"/>
              </a:rPr>
              <a:t>사전 준비 사항 </a:t>
            </a:r>
            <a:r>
              <a:rPr lang="en-US" altLang="ko-KR" sz="1600" b="1" dirty="0" smtClean="0">
                <a:solidFill>
                  <a:srgbClr val="000000"/>
                </a:solidFill>
                <a:latin typeface="맑은 고딕" pitchFamily="50" charset="-127"/>
                <a:ea typeface="맑은 고딕" pitchFamily="50" charset="-127"/>
              </a:rPr>
              <a:t>(1/4)</a:t>
            </a:r>
            <a:endParaRPr lang="en-US" altLang="ko-KR" sz="1500" dirty="0" smtClean="0">
              <a:solidFill>
                <a:srgbClr val="000000"/>
              </a:solidFill>
              <a:latin typeface="맑은 고딕" pitchFamily="50" charset="-127"/>
              <a:ea typeface="맑은 고딕" pitchFamily="50" charset="-127"/>
            </a:endParaRPr>
          </a:p>
        </p:txBody>
      </p:sp>
      <p:sp>
        <p:nvSpPr>
          <p:cNvPr id="43" name="AutoShape 5"/>
          <p:cNvSpPr>
            <a:spLocks noChangeArrowheads="1"/>
          </p:cNvSpPr>
          <p:nvPr/>
        </p:nvSpPr>
        <p:spPr bwMode="auto">
          <a:xfrm>
            <a:off x="612805" y="3166737"/>
            <a:ext cx="974725" cy="1069975"/>
          </a:xfrm>
          <a:prstGeom prst="roundRect">
            <a:avLst>
              <a:gd name="adj" fmla="val 16667"/>
            </a:avLst>
          </a:prstGeom>
          <a:solidFill>
            <a:srgbClr val="FFFFFF"/>
          </a:solidFill>
          <a:ln w="9525">
            <a:solidFill>
              <a:srgbClr val="A79E99"/>
            </a:solidFill>
            <a:round/>
            <a:headEnd/>
            <a:tailEnd/>
          </a:ln>
          <a:effectLst>
            <a:outerShdw dist="35921" dir="2700000" algn="ctr" rotWithShape="0">
              <a:srgbClr val="A79E99"/>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ko-KR" altLang="en-US" sz="1300" i="0" u="none" strike="noStrike" kern="0" cap="none" spc="0" normalizeH="0" baseline="0" noProof="0" dirty="0">
                <a:ln>
                  <a:noFill/>
                </a:ln>
                <a:solidFill>
                  <a:sysClr val="windowText" lastClr="000000"/>
                </a:solidFill>
                <a:effectLst/>
                <a:uLnTx/>
                <a:uFillTx/>
                <a:latin typeface="맑은 고딕" pitchFamily="50" charset="-127"/>
                <a:ea typeface="맑은 고딕" pitchFamily="50" charset="-127"/>
              </a:rPr>
              <a:t>사전준비사항</a:t>
            </a:r>
          </a:p>
        </p:txBody>
      </p:sp>
      <p:sp>
        <p:nvSpPr>
          <p:cNvPr id="45" name="Rectangle 6"/>
          <p:cNvSpPr>
            <a:spLocks noChangeArrowheads="1"/>
          </p:cNvSpPr>
          <p:nvPr/>
        </p:nvSpPr>
        <p:spPr bwMode="auto">
          <a:xfrm>
            <a:off x="1925667" y="1703062"/>
            <a:ext cx="1193800" cy="473075"/>
          </a:xfrm>
          <a:prstGeom prst="rect">
            <a:avLst/>
          </a:prstGeom>
          <a:solidFill>
            <a:schemeClr val="accent1">
              <a:lumMod val="75000"/>
            </a:schemeClr>
          </a:solidFill>
          <a:ln w="9525">
            <a:solidFill>
              <a:srgbClr val="A79E99"/>
            </a:solidFill>
            <a:miter lim="800000"/>
            <a:headEnd/>
            <a:tailEnd/>
          </a:ln>
          <a:effectLst>
            <a:outerShdw dist="35921" dir="2700000" algn="ctr" rotWithShape="0">
              <a:srgbClr val="A79E99"/>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altLang="ko-KR" sz="1400" b="1" i="0" u="none" strike="noStrike" kern="0" cap="none" spc="0" normalizeH="0" baseline="0" noProof="0">
                <a:ln>
                  <a:noFill/>
                </a:ln>
                <a:solidFill>
                  <a:schemeClr val="bg1"/>
                </a:solidFill>
                <a:effectLst/>
                <a:uLnTx/>
                <a:uFillTx/>
                <a:latin typeface="맑은 고딕" pitchFamily="50" charset="-127"/>
                <a:ea typeface="맑은 고딕" pitchFamily="50" charset="-127"/>
              </a:rPr>
              <a:t>System</a:t>
            </a:r>
          </a:p>
        </p:txBody>
      </p:sp>
      <p:sp>
        <p:nvSpPr>
          <p:cNvPr id="46" name="Rectangle 7"/>
          <p:cNvSpPr>
            <a:spLocks noChangeArrowheads="1"/>
          </p:cNvSpPr>
          <p:nvPr/>
        </p:nvSpPr>
        <p:spPr bwMode="auto">
          <a:xfrm>
            <a:off x="1925667" y="5197150"/>
            <a:ext cx="1193800" cy="473075"/>
          </a:xfrm>
          <a:prstGeom prst="rect">
            <a:avLst/>
          </a:prstGeom>
          <a:solidFill>
            <a:schemeClr val="bg1">
              <a:lumMod val="95000"/>
            </a:schemeClr>
          </a:solidFill>
          <a:ln w="9525">
            <a:solidFill>
              <a:srgbClr val="A79E99"/>
            </a:solidFill>
            <a:prstDash val="dash"/>
            <a:miter lim="800000"/>
            <a:headEnd/>
            <a:tailEnd/>
          </a:ln>
          <a:effectLst>
            <a:outerShdw dist="35921" dir="2700000" algn="ctr" rotWithShape="0">
              <a:srgbClr val="A79E99"/>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ko-KR" altLang="en-US" sz="1400" b="0" kern="0" dirty="0" smtClean="0">
                <a:solidFill>
                  <a:sysClr val="windowText" lastClr="000000"/>
                </a:solidFill>
                <a:latin typeface="맑은 고딕" pitchFamily="50" charset="-127"/>
                <a:ea typeface="맑은 고딕" pitchFamily="50" charset="-127"/>
              </a:rPr>
              <a:t>변화 관리</a:t>
            </a:r>
            <a:endParaRPr kumimoji="0" lang="ko-KR" altLang="en-US" sz="1400" b="0" i="0" u="none" strike="noStrike" kern="0" cap="none" spc="0" normalizeH="0" noProof="0" dirty="0">
              <a:ln>
                <a:noFill/>
              </a:ln>
              <a:solidFill>
                <a:sysClr val="windowText" lastClr="000000"/>
              </a:solidFill>
              <a:effectLst/>
              <a:uLnTx/>
              <a:uFillTx/>
              <a:latin typeface="맑은 고딕" pitchFamily="50" charset="-127"/>
              <a:ea typeface="맑은 고딕" pitchFamily="50" charset="-127"/>
            </a:endParaRPr>
          </a:p>
        </p:txBody>
      </p:sp>
      <p:cxnSp>
        <p:nvCxnSpPr>
          <p:cNvPr id="47" name="AutoShape 8"/>
          <p:cNvCxnSpPr>
            <a:cxnSpLocks noChangeShapeType="1"/>
            <a:stCxn id="43" idx="3"/>
            <a:endCxn id="45" idx="1"/>
          </p:cNvCxnSpPr>
          <p:nvPr/>
        </p:nvCxnSpPr>
        <p:spPr bwMode="auto">
          <a:xfrm flipV="1">
            <a:off x="1587530" y="1939600"/>
            <a:ext cx="338137" cy="1762125"/>
          </a:xfrm>
          <a:prstGeom prst="bentConnector3">
            <a:avLst>
              <a:gd name="adj1" fmla="val 49764"/>
            </a:avLst>
          </a:prstGeom>
          <a:noFill/>
          <a:ln w="28575">
            <a:solidFill>
              <a:srgbClr val="A79E99"/>
            </a:solidFill>
            <a:miter lim="800000"/>
            <a:headEnd/>
            <a:tailEnd/>
          </a:ln>
        </p:spPr>
      </p:cxnSp>
      <p:cxnSp>
        <p:nvCxnSpPr>
          <p:cNvPr id="48" name="AutoShape 9"/>
          <p:cNvCxnSpPr>
            <a:cxnSpLocks noChangeShapeType="1"/>
            <a:stCxn id="43" idx="3"/>
            <a:endCxn id="46" idx="1"/>
          </p:cNvCxnSpPr>
          <p:nvPr/>
        </p:nvCxnSpPr>
        <p:spPr bwMode="auto">
          <a:xfrm>
            <a:off x="1587530" y="3701725"/>
            <a:ext cx="338137" cy="1731962"/>
          </a:xfrm>
          <a:prstGeom prst="bentConnector3">
            <a:avLst>
              <a:gd name="adj1" fmla="val 49764"/>
            </a:avLst>
          </a:prstGeom>
          <a:noFill/>
          <a:ln w="28575">
            <a:solidFill>
              <a:srgbClr val="A79E99"/>
            </a:solidFill>
            <a:miter lim="800000"/>
            <a:headEnd/>
            <a:tailEnd/>
          </a:ln>
        </p:spPr>
      </p:cxnSp>
      <p:sp>
        <p:nvSpPr>
          <p:cNvPr id="49" name="Rectangle 10"/>
          <p:cNvSpPr>
            <a:spLocks noChangeArrowheads="1"/>
          </p:cNvSpPr>
          <p:nvPr/>
        </p:nvSpPr>
        <p:spPr bwMode="auto">
          <a:xfrm>
            <a:off x="3622705" y="1428736"/>
            <a:ext cx="5545137" cy="276225"/>
          </a:xfrm>
          <a:prstGeom prst="rect">
            <a:avLst/>
          </a:prstGeom>
          <a:solidFill>
            <a:schemeClr val="accent1">
              <a:lumMod val="20000"/>
              <a:lumOff val="80000"/>
            </a:schemeClr>
          </a:solidFill>
          <a:ln w="9525">
            <a:solidFill>
              <a:srgbClr val="A79E99"/>
            </a:solidFill>
            <a:miter lim="800000"/>
            <a:headEnd/>
            <a:tailEnd/>
          </a:ln>
          <a:effectLst>
            <a:outerShdw dist="35921" dir="2700000" algn="ctr" rotWithShape="0">
              <a:srgbClr val="A79E99"/>
            </a:outerShdw>
          </a:effectLst>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kumimoji="0" lang="ko-KR" altLang="en-US" sz="1200" i="0" u="none" strike="noStrike" kern="0" cap="none" spc="0" normalizeH="0" baseline="0" noProof="0" dirty="0" smtClean="0">
                <a:ln>
                  <a:noFill/>
                </a:ln>
                <a:solidFill>
                  <a:sysClr val="windowText" lastClr="000000"/>
                </a:solidFill>
                <a:effectLst/>
                <a:uLnTx/>
                <a:uFillTx/>
                <a:latin typeface="맑은 고딕" pitchFamily="50" charset="-127"/>
                <a:ea typeface="맑은 고딕" pitchFamily="50" charset="-127"/>
              </a:rPr>
              <a:t>운영 환경 구성 </a:t>
            </a:r>
            <a:endParaRPr kumimoji="0" lang="en-US" altLang="ko-KR" sz="1200" i="0" u="none" strike="noStrike" kern="0" cap="none" spc="0" normalizeH="0" baseline="0" noProof="0" dirty="0">
              <a:ln>
                <a:noFill/>
              </a:ln>
              <a:solidFill>
                <a:sysClr val="windowText" lastClr="000000"/>
              </a:solidFill>
              <a:effectLst/>
              <a:uLnTx/>
              <a:uFillTx/>
              <a:latin typeface="맑은 고딕" pitchFamily="50" charset="-127"/>
              <a:ea typeface="맑은 고딕" pitchFamily="50" charset="-127"/>
            </a:endParaRPr>
          </a:p>
        </p:txBody>
      </p:sp>
      <p:sp>
        <p:nvSpPr>
          <p:cNvPr id="50" name="Rectangle 11"/>
          <p:cNvSpPr>
            <a:spLocks noChangeArrowheads="1"/>
          </p:cNvSpPr>
          <p:nvPr/>
        </p:nvSpPr>
        <p:spPr bwMode="auto">
          <a:xfrm>
            <a:off x="3622705" y="3068960"/>
            <a:ext cx="5545137" cy="276225"/>
          </a:xfrm>
          <a:prstGeom prst="rect">
            <a:avLst/>
          </a:prstGeom>
          <a:solidFill>
            <a:schemeClr val="accent1">
              <a:lumMod val="20000"/>
              <a:lumOff val="80000"/>
            </a:schemeClr>
          </a:solidFill>
          <a:ln w="9525">
            <a:solidFill>
              <a:srgbClr val="A79E99"/>
            </a:solidFill>
            <a:miter lim="800000"/>
            <a:headEnd/>
            <a:tailEnd/>
          </a:ln>
          <a:effectLst>
            <a:outerShdw dist="35921" dir="2700000" algn="ctr" rotWithShape="0">
              <a:srgbClr val="A79E99"/>
            </a:outerShdw>
          </a:effectLst>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kumimoji="0" lang="ko-KR" altLang="en-US" sz="1200" i="0" u="none" strike="noStrike" kern="0" cap="none" spc="0" normalizeH="0" baseline="0" noProof="0" dirty="0">
                <a:ln>
                  <a:noFill/>
                </a:ln>
                <a:solidFill>
                  <a:sysClr val="windowText" lastClr="000000"/>
                </a:solidFill>
                <a:effectLst/>
                <a:uLnTx/>
                <a:uFillTx/>
                <a:latin typeface="맑은 고딕" pitchFamily="50" charset="-127"/>
                <a:ea typeface="맑은 고딕" pitchFamily="50" charset="-127"/>
              </a:rPr>
              <a:t>시스템 성능 및 운영감시 체계 정비</a:t>
            </a:r>
          </a:p>
        </p:txBody>
      </p:sp>
      <p:cxnSp>
        <p:nvCxnSpPr>
          <p:cNvPr id="51" name="AutoShape 12"/>
          <p:cNvCxnSpPr>
            <a:cxnSpLocks noChangeShapeType="1"/>
            <a:stCxn id="45" idx="3"/>
            <a:endCxn id="49" idx="1"/>
          </p:cNvCxnSpPr>
          <p:nvPr/>
        </p:nvCxnSpPr>
        <p:spPr bwMode="auto">
          <a:xfrm flipV="1">
            <a:off x="3119467" y="1566849"/>
            <a:ext cx="503238" cy="372751"/>
          </a:xfrm>
          <a:prstGeom prst="bentConnector3">
            <a:avLst>
              <a:gd name="adj1" fmla="val 50000"/>
            </a:avLst>
          </a:prstGeom>
          <a:noFill/>
          <a:ln w="9525">
            <a:noFill/>
            <a:miter lim="800000"/>
            <a:headEnd/>
            <a:tailEnd type="triangle" w="med" len="med"/>
          </a:ln>
        </p:spPr>
      </p:cxnSp>
      <p:cxnSp>
        <p:nvCxnSpPr>
          <p:cNvPr id="52" name="AutoShape 13"/>
          <p:cNvCxnSpPr>
            <a:cxnSpLocks noChangeShapeType="1"/>
            <a:stCxn id="45" idx="3"/>
            <a:endCxn id="49" idx="1"/>
          </p:cNvCxnSpPr>
          <p:nvPr/>
        </p:nvCxnSpPr>
        <p:spPr bwMode="auto">
          <a:xfrm flipV="1">
            <a:off x="3119467" y="1566849"/>
            <a:ext cx="503238" cy="372751"/>
          </a:xfrm>
          <a:prstGeom prst="bentConnector3">
            <a:avLst>
              <a:gd name="adj1" fmla="val 50000"/>
            </a:avLst>
          </a:prstGeom>
          <a:noFill/>
          <a:ln w="12700">
            <a:solidFill>
              <a:srgbClr val="A79E99"/>
            </a:solidFill>
            <a:miter lim="800000"/>
            <a:headEnd/>
            <a:tailEnd/>
          </a:ln>
        </p:spPr>
      </p:cxnSp>
      <p:cxnSp>
        <p:nvCxnSpPr>
          <p:cNvPr id="53" name="AutoShape 14"/>
          <p:cNvCxnSpPr>
            <a:cxnSpLocks noChangeShapeType="1"/>
            <a:stCxn id="45" idx="3"/>
            <a:endCxn id="50" idx="1"/>
          </p:cNvCxnSpPr>
          <p:nvPr/>
        </p:nvCxnSpPr>
        <p:spPr bwMode="auto">
          <a:xfrm>
            <a:off x="3119467" y="1939600"/>
            <a:ext cx="503238" cy="1267473"/>
          </a:xfrm>
          <a:prstGeom prst="bentConnector3">
            <a:avLst>
              <a:gd name="adj1" fmla="val 50000"/>
            </a:avLst>
          </a:prstGeom>
          <a:noFill/>
          <a:ln w="12700">
            <a:solidFill>
              <a:srgbClr val="A79E99"/>
            </a:solidFill>
            <a:miter lim="800000"/>
            <a:headEnd/>
            <a:tailEnd/>
          </a:ln>
        </p:spPr>
      </p:cxnSp>
      <p:sp>
        <p:nvSpPr>
          <p:cNvPr id="54" name="Rectangle 15"/>
          <p:cNvSpPr>
            <a:spLocks noChangeArrowheads="1"/>
          </p:cNvSpPr>
          <p:nvPr/>
        </p:nvSpPr>
        <p:spPr bwMode="auto">
          <a:xfrm>
            <a:off x="3622705" y="2508872"/>
            <a:ext cx="5545137" cy="250825"/>
          </a:xfrm>
          <a:prstGeom prst="rect">
            <a:avLst/>
          </a:prstGeom>
          <a:solidFill>
            <a:schemeClr val="accent1">
              <a:lumMod val="20000"/>
              <a:lumOff val="80000"/>
            </a:schemeClr>
          </a:solidFill>
          <a:ln w="9525">
            <a:solidFill>
              <a:srgbClr val="A79E99"/>
            </a:solidFill>
            <a:miter lim="800000"/>
            <a:headEnd/>
            <a:tailEnd/>
          </a:ln>
          <a:effectLst>
            <a:outerShdw dist="35921" dir="2700000" algn="ctr" rotWithShape="0">
              <a:srgbClr val="A79E99"/>
            </a:outerShdw>
          </a:effectLst>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kumimoji="0" lang="ko-KR" altLang="en-US" sz="1200" kern="0" dirty="0" smtClean="0">
                <a:solidFill>
                  <a:sysClr val="windowText" lastClr="000000"/>
                </a:solidFill>
                <a:latin typeface="맑은 고딕" pitchFamily="50" charset="-127"/>
                <a:ea typeface="맑은 고딕" pitchFamily="50" charset="-127"/>
              </a:rPr>
              <a:t>운영 환경 튜닝 및 점검</a:t>
            </a:r>
            <a:endParaRPr kumimoji="0" lang="en-US" altLang="ko-KR" sz="1200" kern="0" dirty="0">
              <a:solidFill>
                <a:sysClr val="windowText" lastClr="000000"/>
              </a:solidFill>
              <a:latin typeface="맑은 고딕" pitchFamily="50" charset="-127"/>
              <a:ea typeface="맑은 고딕" pitchFamily="50" charset="-127"/>
            </a:endParaRPr>
          </a:p>
        </p:txBody>
      </p:sp>
      <p:cxnSp>
        <p:nvCxnSpPr>
          <p:cNvPr id="55" name="AutoShape 18"/>
          <p:cNvCxnSpPr>
            <a:cxnSpLocks noChangeShapeType="1"/>
            <a:stCxn id="45" idx="3"/>
            <a:endCxn id="54" idx="1"/>
          </p:cNvCxnSpPr>
          <p:nvPr/>
        </p:nvCxnSpPr>
        <p:spPr bwMode="auto">
          <a:xfrm>
            <a:off x="3119467" y="1939600"/>
            <a:ext cx="503238" cy="694685"/>
          </a:xfrm>
          <a:prstGeom prst="bentConnector3">
            <a:avLst>
              <a:gd name="adj1" fmla="val 50000"/>
            </a:avLst>
          </a:prstGeom>
          <a:noFill/>
          <a:ln w="12700">
            <a:solidFill>
              <a:srgbClr val="A79E99"/>
            </a:solidFill>
            <a:miter lim="800000"/>
            <a:headEnd/>
            <a:tailEnd/>
          </a:ln>
        </p:spPr>
      </p:cxnSp>
      <p:sp>
        <p:nvSpPr>
          <p:cNvPr id="56" name="Text Box 19"/>
          <p:cNvSpPr txBox="1">
            <a:spLocks noChangeArrowheads="1"/>
          </p:cNvSpPr>
          <p:nvPr/>
        </p:nvSpPr>
        <p:spPr bwMode="auto">
          <a:xfrm>
            <a:off x="3767167" y="1676388"/>
            <a:ext cx="5322888" cy="787011"/>
          </a:xfrm>
          <a:prstGeom prst="rect">
            <a:avLst/>
          </a:prstGeom>
          <a:noFill/>
          <a:ln w="9525">
            <a:noFill/>
            <a:miter lim="800000"/>
            <a:headEnd/>
            <a:tailEnd/>
          </a:ln>
        </p:spPr>
        <p:txBody>
          <a:bodyPr lIns="90000" tIns="46800" rIns="90000" bIns="46800">
            <a:spAutoFit/>
          </a:bodyPr>
          <a:lstStyle/>
          <a:p>
            <a:pPr marL="85725" indent="-85725" latinLnBrk="0">
              <a:lnSpc>
                <a:spcPct val="150000"/>
              </a:lnSpc>
              <a:buFontTx/>
              <a:buChar char="•"/>
            </a:pPr>
            <a:r>
              <a:rPr kumimoji="0" lang="ko-KR" altLang="en-US" dirty="0" err="1" smtClean="0">
                <a:ea typeface="맑은 고딕" pitchFamily="50" charset="-127"/>
              </a:rPr>
              <a:t>선택적복지</a:t>
            </a:r>
            <a:r>
              <a:rPr kumimoji="0" lang="ko-KR" altLang="en-US" dirty="0" smtClean="0">
                <a:ea typeface="맑은 고딕" pitchFamily="50" charset="-127"/>
              </a:rPr>
              <a:t> </a:t>
            </a:r>
            <a:r>
              <a:rPr kumimoji="0" lang="ko-KR" altLang="en-US" sz="1000" b="0" dirty="0" smtClean="0">
                <a:latin typeface="맑은 고딕" pitchFamily="50" charset="-127"/>
                <a:ea typeface="맑은 고딕" pitchFamily="50" charset="-127"/>
              </a:rPr>
              <a:t>시스템 운영환경 구성정보 </a:t>
            </a:r>
            <a:r>
              <a:rPr kumimoji="0" lang="en-US" altLang="ko-KR" sz="1000" b="0" dirty="0" smtClean="0">
                <a:latin typeface="맑은 고딕" pitchFamily="50" charset="-127"/>
                <a:ea typeface="맑은 고딕" pitchFamily="50" charset="-127"/>
              </a:rPr>
              <a:t>Fix</a:t>
            </a:r>
            <a:r>
              <a:rPr kumimoji="0" lang="ko-KR" altLang="en-US" sz="1000" b="0" dirty="0" smtClean="0">
                <a:latin typeface="맑은 고딕" pitchFamily="50" charset="-127"/>
                <a:ea typeface="맑은 고딕" pitchFamily="50" charset="-127"/>
              </a:rPr>
              <a:t> 및 점검</a:t>
            </a:r>
            <a:endParaRPr kumimoji="0" lang="en-US" altLang="ko-KR" sz="1000" b="0" dirty="0" smtClean="0">
              <a:latin typeface="맑은 고딕" pitchFamily="50" charset="-127"/>
              <a:ea typeface="맑은 고딕" pitchFamily="50" charset="-127"/>
            </a:endParaRPr>
          </a:p>
          <a:p>
            <a:pPr marL="85725" indent="-85725" latinLnBrk="0">
              <a:lnSpc>
                <a:spcPct val="150000"/>
              </a:lnSpc>
              <a:buFontTx/>
              <a:buChar char="•"/>
            </a:pPr>
            <a:r>
              <a:rPr kumimoji="0" lang="ko-KR" altLang="en-US" sz="1000" b="0" dirty="0" smtClean="0">
                <a:latin typeface="맑은 고딕" pitchFamily="50" charset="-127"/>
                <a:ea typeface="맑은 고딕" pitchFamily="50" charset="-127"/>
              </a:rPr>
              <a:t>보안 및 권한관리 적용 및 점검</a:t>
            </a:r>
            <a:endParaRPr kumimoji="0" lang="en-US" altLang="ko-KR" sz="1000" b="0" dirty="0" smtClean="0">
              <a:latin typeface="맑은 고딕" pitchFamily="50" charset="-127"/>
              <a:ea typeface="맑은 고딕" pitchFamily="50" charset="-127"/>
            </a:endParaRPr>
          </a:p>
          <a:p>
            <a:pPr marL="85725" indent="-85725" latinLnBrk="0">
              <a:lnSpc>
                <a:spcPct val="150000"/>
              </a:lnSpc>
              <a:buFontTx/>
              <a:buChar char="•"/>
            </a:pPr>
            <a:r>
              <a:rPr kumimoji="0" lang="ko-KR" altLang="en-US" sz="1000" b="0" dirty="0" smtClean="0">
                <a:latin typeface="맑은 고딕" pitchFamily="50" charset="-127"/>
                <a:ea typeface="맑은 고딕" pitchFamily="50" charset="-127"/>
              </a:rPr>
              <a:t>시스템 최종환경점검 후 프로그램 로그파일 등 정리</a:t>
            </a:r>
            <a:endParaRPr kumimoji="0" lang="ko-KR" altLang="en-US" sz="1000" b="0" dirty="0">
              <a:latin typeface="맑은 고딕" pitchFamily="50" charset="-127"/>
              <a:ea typeface="맑은 고딕" pitchFamily="50" charset="-127"/>
            </a:endParaRPr>
          </a:p>
        </p:txBody>
      </p:sp>
      <p:sp>
        <p:nvSpPr>
          <p:cNvPr id="57" name="Rectangle 22"/>
          <p:cNvSpPr>
            <a:spLocks noChangeArrowheads="1"/>
          </p:cNvSpPr>
          <p:nvPr/>
        </p:nvSpPr>
        <p:spPr bwMode="auto">
          <a:xfrm>
            <a:off x="1925667" y="2866700"/>
            <a:ext cx="1193800" cy="473075"/>
          </a:xfrm>
          <a:prstGeom prst="rect">
            <a:avLst/>
          </a:prstGeom>
          <a:solidFill>
            <a:schemeClr val="bg1">
              <a:lumMod val="95000"/>
            </a:schemeClr>
          </a:solidFill>
          <a:ln w="9525">
            <a:solidFill>
              <a:srgbClr val="A79E99"/>
            </a:solidFill>
            <a:prstDash val="dash"/>
            <a:miter lim="800000"/>
            <a:headEnd/>
            <a:tailEnd/>
          </a:ln>
          <a:effectLst>
            <a:outerShdw dist="35921" dir="2700000" algn="ctr" rotWithShape="0">
              <a:srgbClr val="A79E99"/>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altLang="ko-KR" sz="1400" b="0" i="0" u="none" strike="noStrike" kern="0" cap="none" spc="0" normalizeH="0" baseline="0" noProof="0" dirty="0">
                <a:ln>
                  <a:noFill/>
                </a:ln>
                <a:solidFill>
                  <a:sysClr val="windowText" lastClr="000000"/>
                </a:solidFill>
                <a:effectLst/>
                <a:uLnTx/>
                <a:uFillTx/>
                <a:latin typeface="맑은 고딕" pitchFamily="50" charset="-127"/>
                <a:ea typeface="맑은 고딕" pitchFamily="50" charset="-127"/>
              </a:rPr>
              <a:t>Application</a:t>
            </a:r>
          </a:p>
        </p:txBody>
      </p:sp>
      <p:sp>
        <p:nvSpPr>
          <p:cNvPr id="58" name="Rectangle 23"/>
          <p:cNvSpPr>
            <a:spLocks noChangeArrowheads="1"/>
          </p:cNvSpPr>
          <p:nvPr/>
        </p:nvSpPr>
        <p:spPr bwMode="auto">
          <a:xfrm>
            <a:off x="1925667" y="4031925"/>
            <a:ext cx="1193800" cy="473075"/>
          </a:xfrm>
          <a:prstGeom prst="rect">
            <a:avLst/>
          </a:prstGeom>
          <a:solidFill>
            <a:schemeClr val="bg1">
              <a:lumMod val="95000"/>
            </a:schemeClr>
          </a:solidFill>
          <a:ln w="9525">
            <a:solidFill>
              <a:srgbClr val="A79E99"/>
            </a:solidFill>
            <a:prstDash val="dash"/>
            <a:miter lim="800000"/>
            <a:headEnd/>
            <a:tailEnd/>
          </a:ln>
          <a:effectLst>
            <a:outerShdw dist="35921" dir="2700000" algn="ctr" rotWithShape="0">
              <a:srgbClr val="A79E99"/>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ko-KR" altLang="en-US" sz="1400" b="0" i="0" u="none" strike="noStrike" kern="0" cap="none" spc="0" normalizeH="0" baseline="0" noProof="0">
                <a:ln>
                  <a:noFill/>
                </a:ln>
                <a:solidFill>
                  <a:sysClr val="windowText" lastClr="000000"/>
                </a:solidFill>
                <a:effectLst/>
                <a:uLnTx/>
                <a:uFillTx/>
                <a:latin typeface="맑은 고딕" pitchFamily="50" charset="-127"/>
                <a:ea typeface="맑은 고딕" pitchFamily="50" charset="-127"/>
              </a:rPr>
              <a:t>운영 환경</a:t>
            </a:r>
          </a:p>
        </p:txBody>
      </p:sp>
      <p:cxnSp>
        <p:nvCxnSpPr>
          <p:cNvPr id="59" name="AutoShape 24"/>
          <p:cNvCxnSpPr>
            <a:cxnSpLocks noChangeShapeType="1"/>
            <a:stCxn id="43" idx="3"/>
            <a:endCxn id="57" idx="1"/>
          </p:cNvCxnSpPr>
          <p:nvPr/>
        </p:nvCxnSpPr>
        <p:spPr bwMode="auto">
          <a:xfrm flipV="1">
            <a:off x="1587530" y="3103237"/>
            <a:ext cx="338137" cy="598488"/>
          </a:xfrm>
          <a:prstGeom prst="bentConnector3">
            <a:avLst>
              <a:gd name="adj1" fmla="val 49764"/>
            </a:avLst>
          </a:prstGeom>
          <a:noFill/>
          <a:ln w="28575">
            <a:solidFill>
              <a:srgbClr val="A79E99"/>
            </a:solidFill>
            <a:miter lim="800000"/>
            <a:headEnd/>
            <a:tailEnd/>
          </a:ln>
        </p:spPr>
      </p:cxnSp>
      <p:cxnSp>
        <p:nvCxnSpPr>
          <p:cNvPr id="62" name="AutoShape 25"/>
          <p:cNvCxnSpPr>
            <a:cxnSpLocks noChangeShapeType="1"/>
            <a:stCxn id="43" idx="3"/>
            <a:endCxn id="58" idx="1"/>
          </p:cNvCxnSpPr>
          <p:nvPr/>
        </p:nvCxnSpPr>
        <p:spPr bwMode="auto">
          <a:xfrm>
            <a:off x="1587530" y="3701725"/>
            <a:ext cx="338137" cy="566737"/>
          </a:xfrm>
          <a:prstGeom prst="bentConnector3">
            <a:avLst>
              <a:gd name="adj1" fmla="val 49764"/>
            </a:avLst>
          </a:prstGeom>
          <a:noFill/>
          <a:ln w="28575">
            <a:solidFill>
              <a:srgbClr val="A79E99"/>
            </a:solidFill>
            <a:miter lim="800000"/>
            <a:headEnd/>
            <a:tailEnd/>
          </a:ln>
        </p:spPr>
      </p:cxnSp>
      <p:sp>
        <p:nvSpPr>
          <p:cNvPr id="65" name="Text Box 26"/>
          <p:cNvSpPr txBox="1">
            <a:spLocks noChangeArrowheads="1"/>
          </p:cNvSpPr>
          <p:nvPr/>
        </p:nvSpPr>
        <p:spPr bwMode="auto">
          <a:xfrm>
            <a:off x="3767167" y="2759697"/>
            <a:ext cx="5322888" cy="325346"/>
          </a:xfrm>
          <a:prstGeom prst="rect">
            <a:avLst/>
          </a:prstGeom>
          <a:noFill/>
          <a:ln w="9525">
            <a:noFill/>
            <a:miter lim="800000"/>
            <a:headEnd/>
            <a:tailEnd/>
          </a:ln>
        </p:spPr>
        <p:txBody>
          <a:bodyPr lIns="90000" tIns="46800" rIns="90000" bIns="46800">
            <a:spAutoFit/>
          </a:bodyPr>
          <a:lstStyle/>
          <a:p>
            <a:pPr marL="85725" indent="-85725" latinLnBrk="0">
              <a:lnSpc>
                <a:spcPct val="150000"/>
              </a:lnSpc>
              <a:buFontTx/>
              <a:buChar char="•"/>
            </a:pPr>
            <a:r>
              <a:rPr kumimoji="0" lang="ko-KR" altLang="en-US" sz="1000" b="0" dirty="0" smtClean="0">
                <a:latin typeface="맑은 고딕" pitchFamily="50" charset="-127"/>
                <a:ea typeface="맑은 고딕" pitchFamily="50" charset="-127"/>
              </a:rPr>
              <a:t>가용성 테스트</a:t>
            </a:r>
            <a:r>
              <a:rPr kumimoji="0" lang="en-US" altLang="ko-KR" sz="1000" b="0" dirty="0" smtClean="0">
                <a:latin typeface="맑은 고딕" pitchFamily="50" charset="-127"/>
                <a:ea typeface="맑은 고딕" pitchFamily="50" charset="-127"/>
              </a:rPr>
              <a:t>, </a:t>
            </a:r>
            <a:r>
              <a:rPr kumimoji="0" lang="ko-KR" altLang="en-US" sz="1000" b="0" dirty="0" smtClean="0">
                <a:latin typeface="맑은 고딕" pitchFamily="50" charset="-127"/>
                <a:ea typeface="맑은 고딕" pitchFamily="50" charset="-127"/>
              </a:rPr>
              <a:t>백업 및 복구 테스트</a:t>
            </a:r>
            <a:endParaRPr kumimoji="0" lang="en-US" altLang="ko-KR" sz="1000" b="0" dirty="0" smtClean="0">
              <a:latin typeface="맑은 고딕" pitchFamily="50" charset="-127"/>
              <a:ea typeface="맑은 고딕" pitchFamily="50" charset="-127"/>
            </a:endParaRPr>
          </a:p>
        </p:txBody>
      </p:sp>
      <p:sp>
        <p:nvSpPr>
          <p:cNvPr id="66" name="Text Box 28"/>
          <p:cNvSpPr txBox="1">
            <a:spLocks noChangeArrowheads="1"/>
          </p:cNvSpPr>
          <p:nvPr/>
        </p:nvSpPr>
        <p:spPr bwMode="auto">
          <a:xfrm>
            <a:off x="3767167" y="3321372"/>
            <a:ext cx="5322888" cy="325346"/>
          </a:xfrm>
          <a:prstGeom prst="rect">
            <a:avLst/>
          </a:prstGeom>
          <a:noFill/>
          <a:ln w="9525">
            <a:noFill/>
            <a:miter lim="800000"/>
            <a:headEnd/>
            <a:tailEnd/>
          </a:ln>
        </p:spPr>
        <p:txBody>
          <a:bodyPr lIns="90000" tIns="46800" rIns="90000" bIns="46800">
            <a:spAutoFit/>
          </a:bodyPr>
          <a:lstStyle/>
          <a:p>
            <a:pPr marL="85725" indent="-85725" latinLnBrk="0">
              <a:lnSpc>
                <a:spcPct val="150000"/>
              </a:lnSpc>
              <a:buFontTx/>
              <a:buChar char="•"/>
            </a:pPr>
            <a:r>
              <a:rPr kumimoji="0" lang="ko-KR" altLang="en-US" sz="1000" b="0" dirty="0" smtClean="0">
                <a:latin typeface="맑은 고딕" pitchFamily="50" charset="-127"/>
                <a:ea typeface="맑은 고딕" pitchFamily="50" charset="-127"/>
              </a:rPr>
              <a:t>시스템 </a:t>
            </a:r>
            <a:r>
              <a:rPr kumimoji="0" lang="ko-KR" altLang="en-US" sz="1000" b="0" dirty="0" err="1" smtClean="0">
                <a:latin typeface="맑은 고딕" pitchFamily="50" charset="-127"/>
                <a:ea typeface="맑은 고딕" pitchFamily="50" charset="-127"/>
              </a:rPr>
              <a:t>모니티링</a:t>
            </a:r>
            <a:r>
              <a:rPr kumimoji="0" lang="ko-KR" altLang="en-US" sz="1000" b="0" dirty="0" smtClean="0">
                <a:latin typeface="맑은 고딕" pitchFamily="50" charset="-127"/>
                <a:ea typeface="맑은 고딕" pitchFamily="50" charset="-127"/>
              </a:rPr>
              <a:t> 환경 구성 및 점검 </a:t>
            </a:r>
            <a:r>
              <a:rPr kumimoji="0" lang="en-US" altLang="ko-KR" sz="1000" b="0" dirty="0" smtClean="0">
                <a:latin typeface="맑은 고딕" pitchFamily="50" charset="-127"/>
                <a:ea typeface="맑은 고딕" pitchFamily="50" charset="-127"/>
              </a:rPr>
              <a:t>(Jenifer, Sherpa, </a:t>
            </a:r>
            <a:r>
              <a:rPr kumimoji="0" lang="en-US" altLang="ko-KR" sz="1000" b="0" dirty="0" err="1" smtClean="0">
                <a:latin typeface="맑은 고딕" pitchFamily="50" charset="-127"/>
                <a:ea typeface="맑은 고딕" pitchFamily="50" charset="-127"/>
              </a:rPr>
              <a:t>OnTune</a:t>
            </a:r>
            <a:r>
              <a:rPr kumimoji="0" lang="ko-KR" altLang="en-US" sz="1000" b="0" dirty="0" smtClean="0">
                <a:latin typeface="맑은 고딕" pitchFamily="50" charset="-127"/>
                <a:ea typeface="맑은 고딕" pitchFamily="50" charset="-127"/>
              </a:rPr>
              <a:t>등 구성</a:t>
            </a:r>
            <a:r>
              <a:rPr kumimoji="0" lang="en-US" altLang="ko-KR" sz="1000" b="0" dirty="0" smtClean="0">
                <a:latin typeface="맑은 고딕" pitchFamily="50" charset="-127"/>
                <a:ea typeface="맑은 고딕" pitchFamily="50" charset="-127"/>
              </a:rPr>
              <a:t>)</a:t>
            </a:r>
            <a:endParaRPr kumimoji="0" lang="ko-KR" altLang="en-US" sz="1000" b="0" dirty="0">
              <a:latin typeface="맑은 고딕" pitchFamily="50" charset="-127"/>
              <a:ea typeface="맑은 고딕" pitchFamily="50" charset="-127"/>
              <a:sym typeface="Wingdings" pitchFamily="2" charset="2"/>
            </a:endParaRPr>
          </a:p>
        </p:txBody>
      </p:sp>
      <p:sp>
        <p:nvSpPr>
          <p:cNvPr id="67" name="Rectangle 29"/>
          <p:cNvSpPr>
            <a:spLocks noChangeArrowheads="1"/>
          </p:cNvSpPr>
          <p:nvPr/>
        </p:nvSpPr>
        <p:spPr bwMode="auto">
          <a:xfrm>
            <a:off x="3622705" y="4132270"/>
            <a:ext cx="5545137" cy="276225"/>
          </a:xfrm>
          <a:prstGeom prst="rect">
            <a:avLst/>
          </a:prstGeom>
          <a:solidFill>
            <a:schemeClr val="accent1">
              <a:lumMod val="20000"/>
              <a:lumOff val="80000"/>
            </a:schemeClr>
          </a:solidFill>
          <a:ln w="9525">
            <a:solidFill>
              <a:srgbClr val="A79E99"/>
            </a:solidFill>
            <a:miter lim="800000"/>
            <a:headEnd/>
            <a:tailEnd/>
          </a:ln>
          <a:effectLst>
            <a:outerShdw dist="35921" dir="2700000" algn="ctr" rotWithShape="0">
              <a:srgbClr val="A79E99"/>
            </a:outerShdw>
          </a:effectLst>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kumimoji="0" lang="ko-KR" altLang="en-US" sz="1200" i="0" u="none" strike="noStrike" kern="0" cap="none" spc="0" normalizeH="0" baseline="0" noProof="0" dirty="0" smtClean="0">
                <a:ln>
                  <a:noFill/>
                </a:ln>
                <a:solidFill>
                  <a:sysClr val="windowText" lastClr="000000"/>
                </a:solidFill>
                <a:effectLst/>
                <a:uLnTx/>
                <a:uFillTx/>
                <a:latin typeface="맑은 고딕" pitchFamily="50" charset="-127"/>
                <a:ea typeface="맑은 고딕" pitchFamily="50" charset="-127"/>
              </a:rPr>
              <a:t>네트워크 환경 구성 및 점검</a:t>
            </a:r>
            <a:endParaRPr kumimoji="0" lang="ko-KR" altLang="en-US" sz="1200" i="0" u="none" strike="noStrike" kern="0" cap="none" spc="0" normalizeH="0" baseline="0" noProof="0" dirty="0">
              <a:ln>
                <a:noFill/>
              </a:ln>
              <a:solidFill>
                <a:sysClr val="windowText" lastClr="000000"/>
              </a:solidFill>
              <a:effectLst/>
              <a:uLnTx/>
              <a:uFillTx/>
              <a:latin typeface="맑은 고딕" pitchFamily="50" charset="-127"/>
              <a:ea typeface="맑은 고딕" pitchFamily="50" charset="-127"/>
            </a:endParaRPr>
          </a:p>
        </p:txBody>
      </p:sp>
      <p:sp>
        <p:nvSpPr>
          <p:cNvPr id="81" name="Rectangle 30"/>
          <p:cNvSpPr>
            <a:spLocks noChangeArrowheads="1"/>
          </p:cNvSpPr>
          <p:nvPr/>
        </p:nvSpPr>
        <p:spPr bwMode="auto">
          <a:xfrm>
            <a:off x="3622705" y="5199977"/>
            <a:ext cx="5545137" cy="276225"/>
          </a:xfrm>
          <a:prstGeom prst="rect">
            <a:avLst/>
          </a:prstGeom>
          <a:solidFill>
            <a:schemeClr val="accent1">
              <a:lumMod val="20000"/>
              <a:lumOff val="80000"/>
            </a:schemeClr>
          </a:solidFill>
          <a:ln w="9525">
            <a:solidFill>
              <a:srgbClr val="A79E99"/>
            </a:solidFill>
            <a:miter lim="800000"/>
            <a:headEnd/>
            <a:tailEnd/>
          </a:ln>
          <a:effectLst>
            <a:outerShdw dist="35921" dir="2700000" algn="ctr" rotWithShape="0">
              <a:srgbClr val="A79E99"/>
            </a:outerShdw>
          </a:effectLst>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kumimoji="0" lang="ko-KR" altLang="en-US" sz="1200" i="0" u="none" strike="noStrike" kern="0" cap="none" spc="0" normalizeH="0" baseline="0" noProof="0">
                <a:ln>
                  <a:noFill/>
                </a:ln>
                <a:solidFill>
                  <a:sysClr val="windowText" lastClr="000000"/>
                </a:solidFill>
                <a:effectLst/>
                <a:uLnTx/>
                <a:uFillTx/>
                <a:latin typeface="맑은 고딕" pitchFamily="50" charset="-127"/>
                <a:ea typeface="맑은 고딕" pitchFamily="50" charset="-127"/>
              </a:rPr>
              <a:t>데이터 이행을 위한 사전 작업</a:t>
            </a:r>
          </a:p>
        </p:txBody>
      </p:sp>
      <p:cxnSp>
        <p:nvCxnSpPr>
          <p:cNvPr id="82" name="AutoShape 31"/>
          <p:cNvCxnSpPr>
            <a:cxnSpLocks noChangeShapeType="1"/>
            <a:stCxn id="45" idx="3"/>
            <a:endCxn id="67" idx="1"/>
          </p:cNvCxnSpPr>
          <p:nvPr/>
        </p:nvCxnSpPr>
        <p:spPr bwMode="auto">
          <a:xfrm>
            <a:off x="3119467" y="1939600"/>
            <a:ext cx="503238" cy="2330783"/>
          </a:xfrm>
          <a:prstGeom prst="bentConnector3">
            <a:avLst>
              <a:gd name="adj1" fmla="val 50000"/>
            </a:avLst>
          </a:prstGeom>
          <a:noFill/>
          <a:ln w="12700">
            <a:solidFill>
              <a:srgbClr val="A79E99"/>
            </a:solidFill>
            <a:miter lim="800000"/>
            <a:headEnd/>
            <a:tailEnd/>
          </a:ln>
        </p:spPr>
      </p:cxnSp>
      <p:cxnSp>
        <p:nvCxnSpPr>
          <p:cNvPr id="84" name="AutoShape 32"/>
          <p:cNvCxnSpPr>
            <a:cxnSpLocks noChangeShapeType="1"/>
            <a:stCxn id="45" idx="3"/>
            <a:endCxn id="81" idx="1"/>
          </p:cNvCxnSpPr>
          <p:nvPr/>
        </p:nvCxnSpPr>
        <p:spPr bwMode="auto">
          <a:xfrm>
            <a:off x="3119467" y="1939600"/>
            <a:ext cx="503238" cy="3398490"/>
          </a:xfrm>
          <a:prstGeom prst="bentConnector3">
            <a:avLst>
              <a:gd name="adj1" fmla="val 50000"/>
            </a:avLst>
          </a:prstGeom>
          <a:noFill/>
          <a:ln w="12700">
            <a:solidFill>
              <a:srgbClr val="A79E99"/>
            </a:solidFill>
            <a:miter lim="800000"/>
            <a:headEnd/>
            <a:tailEnd/>
          </a:ln>
        </p:spPr>
      </p:cxnSp>
      <p:sp>
        <p:nvSpPr>
          <p:cNvPr id="85" name="Text Box 33"/>
          <p:cNvSpPr txBox="1">
            <a:spLocks noChangeArrowheads="1"/>
          </p:cNvSpPr>
          <p:nvPr/>
        </p:nvSpPr>
        <p:spPr bwMode="auto">
          <a:xfrm>
            <a:off x="3767167" y="5449909"/>
            <a:ext cx="5322888" cy="556179"/>
          </a:xfrm>
          <a:prstGeom prst="rect">
            <a:avLst/>
          </a:prstGeom>
          <a:noFill/>
          <a:ln w="9525">
            <a:noFill/>
            <a:miter lim="800000"/>
            <a:headEnd/>
            <a:tailEnd/>
          </a:ln>
        </p:spPr>
        <p:txBody>
          <a:bodyPr lIns="90000" tIns="46800" rIns="90000" bIns="46800">
            <a:spAutoFit/>
          </a:bodyPr>
          <a:lstStyle/>
          <a:p>
            <a:pPr marL="85725" indent="-85725" latinLnBrk="0">
              <a:lnSpc>
                <a:spcPct val="150000"/>
              </a:lnSpc>
              <a:buFontTx/>
              <a:buChar char="•"/>
            </a:pPr>
            <a:r>
              <a:rPr kumimoji="0" lang="ko-KR" altLang="en-US" sz="1000" b="0" dirty="0" smtClean="0">
                <a:latin typeface="맑은 고딕" pitchFamily="50" charset="-127"/>
                <a:ea typeface="맑은 고딕" pitchFamily="50" charset="-127"/>
              </a:rPr>
              <a:t>전환환경 구성 점검</a:t>
            </a:r>
            <a:endParaRPr kumimoji="0" lang="en-US" altLang="ko-KR" sz="1000" b="0" dirty="0" smtClean="0">
              <a:latin typeface="맑은 고딕" pitchFamily="50" charset="-127"/>
              <a:ea typeface="맑은 고딕" pitchFamily="50" charset="-127"/>
            </a:endParaRPr>
          </a:p>
          <a:p>
            <a:pPr marL="85725" indent="-85725" latinLnBrk="0">
              <a:lnSpc>
                <a:spcPct val="150000"/>
              </a:lnSpc>
              <a:buFontTx/>
              <a:buChar char="•"/>
            </a:pPr>
            <a:r>
              <a:rPr kumimoji="0" lang="en-US" altLang="ko-KR" dirty="0" smtClean="0">
                <a:ea typeface="맑은 고딕" pitchFamily="50" charset="-127"/>
              </a:rPr>
              <a:t>(</a:t>
            </a:r>
            <a:r>
              <a:rPr kumimoji="0" lang="ko-KR" altLang="en-US" dirty="0" smtClean="0">
                <a:ea typeface="맑은 고딕" pitchFamily="50" charset="-127"/>
              </a:rPr>
              <a:t>필요 시</a:t>
            </a:r>
            <a:r>
              <a:rPr kumimoji="0" lang="en-US" altLang="ko-KR" dirty="0" smtClean="0">
                <a:ea typeface="맑은 고딕" pitchFamily="50" charset="-127"/>
              </a:rPr>
              <a:t>) </a:t>
            </a:r>
            <a:r>
              <a:rPr kumimoji="0" lang="ko-KR" altLang="en-US" dirty="0" smtClean="0">
                <a:ea typeface="맑은 고딕" pitchFamily="50" charset="-127"/>
              </a:rPr>
              <a:t>전환 후 </a:t>
            </a:r>
            <a:r>
              <a:rPr kumimoji="0" lang="ko-KR" altLang="en-US" dirty="0" err="1" smtClean="0">
                <a:ea typeface="맑은 고딕" pitchFamily="50" charset="-127"/>
              </a:rPr>
              <a:t>변동분</a:t>
            </a:r>
            <a:r>
              <a:rPr kumimoji="0" lang="ko-KR" altLang="en-US" dirty="0" smtClean="0">
                <a:ea typeface="맑은 고딕" pitchFamily="50" charset="-127"/>
              </a:rPr>
              <a:t> 반영 방안 점검</a:t>
            </a:r>
            <a:endParaRPr kumimoji="0" lang="en-US" altLang="ko-KR" sz="1000" b="0" dirty="0">
              <a:latin typeface="맑은 고딕" pitchFamily="50" charset="-127"/>
              <a:ea typeface="맑은 고딕" pitchFamily="50" charset="-127"/>
            </a:endParaRPr>
          </a:p>
        </p:txBody>
      </p:sp>
      <p:sp>
        <p:nvSpPr>
          <p:cNvPr id="86" name="Text Box 34"/>
          <p:cNvSpPr txBox="1">
            <a:spLocks noChangeArrowheads="1"/>
          </p:cNvSpPr>
          <p:nvPr/>
        </p:nvSpPr>
        <p:spPr bwMode="auto">
          <a:xfrm>
            <a:off x="3767167" y="4386270"/>
            <a:ext cx="5322888" cy="556179"/>
          </a:xfrm>
          <a:prstGeom prst="rect">
            <a:avLst/>
          </a:prstGeom>
          <a:noFill/>
          <a:ln w="9525">
            <a:noFill/>
            <a:miter lim="800000"/>
            <a:headEnd/>
            <a:tailEnd/>
          </a:ln>
        </p:spPr>
        <p:txBody>
          <a:bodyPr lIns="90000" tIns="46800" rIns="90000" bIns="46800">
            <a:spAutoFit/>
          </a:bodyPr>
          <a:lstStyle/>
          <a:p>
            <a:pPr marL="85725" indent="-85725" latinLnBrk="0">
              <a:lnSpc>
                <a:spcPct val="150000"/>
              </a:lnSpc>
              <a:buFontTx/>
              <a:buChar char="•"/>
            </a:pPr>
            <a:r>
              <a:rPr kumimoji="0" lang="en-US" altLang="ko-KR" sz="1000" b="0" dirty="0" smtClean="0">
                <a:latin typeface="맑은 고딕" pitchFamily="50" charset="-127"/>
                <a:ea typeface="맑은 고딕" pitchFamily="50" charset="-127"/>
              </a:rPr>
              <a:t>AS-IS </a:t>
            </a:r>
            <a:r>
              <a:rPr kumimoji="0" lang="ko-KR" altLang="en-US" sz="1000" b="0" dirty="0" smtClean="0">
                <a:latin typeface="맑은 고딕" pitchFamily="50" charset="-127"/>
                <a:ea typeface="맑은 고딕" pitchFamily="50" charset="-127"/>
              </a:rPr>
              <a:t>시스템 연계 및 대내</a:t>
            </a:r>
            <a:r>
              <a:rPr kumimoji="0" lang="en-US" altLang="ko-KR" sz="1000" b="0" dirty="0" smtClean="0">
                <a:latin typeface="맑은 고딕" pitchFamily="50" charset="-127"/>
                <a:ea typeface="맑은 고딕" pitchFamily="50" charset="-127"/>
              </a:rPr>
              <a:t>/</a:t>
            </a:r>
            <a:r>
              <a:rPr kumimoji="0" lang="ko-KR" altLang="en-US" sz="1000" b="0" dirty="0" smtClean="0">
                <a:latin typeface="맑은 고딕" pitchFamily="50" charset="-127"/>
                <a:ea typeface="맑은 고딕" pitchFamily="50" charset="-127"/>
              </a:rPr>
              <a:t>대외 인터페이스 네트워크 환경 점검</a:t>
            </a:r>
            <a:endParaRPr kumimoji="0" lang="en-US" altLang="ko-KR" sz="1000" b="0" dirty="0" smtClean="0">
              <a:latin typeface="맑은 고딕" pitchFamily="50" charset="-127"/>
              <a:ea typeface="맑은 고딕" pitchFamily="50" charset="-127"/>
            </a:endParaRPr>
          </a:p>
          <a:p>
            <a:pPr marL="85725" indent="-85725" latinLnBrk="0">
              <a:lnSpc>
                <a:spcPct val="150000"/>
              </a:lnSpc>
              <a:buFontTx/>
              <a:buChar char="•"/>
            </a:pPr>
            <a:r>
              <a:rPr kumimoji="0" lang="ko-KR" altLang="en-US" sz="1000" b="0" dirty="0" smtClean="0">
                <a:latin typeface="맑은 고딕" pitchFamily="50" charset="-127"/>
                <a:ea typeface="맑은 고딕" pitchFamily="50" charset="-127"/>
              </a:rPr>
              <a:t>대외 접속 전환</a:t>
            </a:r>
            <a:r>
              <a:rPr kumimoji="0" lang="en-US" altLang="ko-KR" sz="1000" b="0" dirty="0" smtClean="0">
                <a:latin typeface="맑은 고딕" pitchFamily="50" charset="-127"/>
                <a:ea typeface="맑은 고딕" pitchFamily="50" charset="-127"/>
              </a:rPr>
              <a:t> </a:t>
            </a:r>
            <a:r>
              <a:rPr kumimoji="0" lang="ko-KR" altLang="en-US" sz="1000" b="0" dirty="0" smtClean="0">
                <a:latin typeface="맑은 고딕" pitchFamily="50" charset="-127"/>
                <a:ea typeface="맑은 고딕" pitchFamily="50" charset="-127"/>
              </a:rPr>
              <a:t>준비 </a:t>
            </a:r>
            <a:endParaRPr kumimoji="0" lang="ko-KR" altLang="en-US" sz="1000" b="0" dirty="0">
              <a:latin typeface="맑은 고딕" pitchFamily="50" charset="-127"/>
              <a:ea typeface="맑은 고딕" pitchFamily="50" charset="-127"/>
            </a:endParaRPr>
          </a:p>
        </p:txBody>
      </p:sp>
    </p:spTree>
    <p:extLst>
      <p:ext uri="{BB962C8B-B14F-4D97-AF65-F5344CB8AC3E}">
        <p14:creationId xmlns:p14="http://schemas.microsoft.com/office/powerpoint/2010/main" val="109294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제목 3"/>
          <p:cNvSpPr txBox="1">
            <a:spLocks/>
          </p:cNvSpPr>
          <p:nvPr/>
        </p:nvSpPr>
        <p:spPr>
          <a:xfrm>
            <a:off x="334952" y="453093"/>
            <a:ext cx="8516033" cy="461665"/>
          </a:xfrm>
          <a:prstGeom prst="rect">
            <a:avLst/>
          </a:prstGeom>
        </p:spPr>
        <p:txBody>
          <a:bodyPr/>
          <a:lstStyle>
            <a:lvl1pPr algn="l" defTabSz="844083" rtl="0" eaLnBrk="1" latinLnBrk="1" hangingPunct="1">
              <a:spcBef>
                <a:spcPct val="0"/>
              </a:spcBef>
              <a:buNone/>
              <a:defRPr lang="ko-KR" altLang="en-US" sz="2000" b="1" kern="1200" dirty="0">
                <a:solidFill>
                  <a:schemeClr val="tx1">
                    <a:lumMod val="85000"/>
                    <a:lumOff val="15000"/>
                  </a:schemeClr>
                </a:solidFill>
                <a:latin typeface="+mn-ea"/>
                <a:ea typeface="+mn-ea"/>
                <a:cs typeface="Arial" pitchFamily="34" charset="0"/>
              </a:defRPr>
            </a:lvl1pPr>
          </a:lstStyle>
          <a:p>
            <a:r>
              <a:rPr lang="en-US" altLang="ko-KR" sz="2400" dirty="0" smtClean="0">
                <a:solidFill>
                  <a:schemeClr val="tx1">
                    <a:lumMod val="65000"/>
                    <a:lumOff val="35000"/>
                  </a:schemeClr>
                </a:solidFill>
              </a:rPr>
              <a:t>2. </a:t>
            </a:r>
            <a:r>
              <a:rPr lang="ko-KR" altLang="en-US" sz="2400" dirty="0" err="1">
                <a:solidFill>
                  <a:schemeClr val="tx1">
                    <a:lumMod val="65000"/>
                    <a:lumOff val="35000"/>
                  </a:schemeClr>
                </a:solidFill>
              </a:rPr>
              <a:t>본이행</a:t>
            </a:r>
            <a:r>
              <a:rPr lang="ko-KR" altLang="en-US" sz="2400" dirty="0">
                <a:solidFill>
                  <a:schemeClr val="tx1">
                    <a:lumMod val="65000"/>
                    <a:lumOff val="35000"/>
                  </a:schemeClr>
                </a:solidFill>
              </a:rPr>
              <a:t> </a:t>
            </a:r>
            <a:r>
              <a:rPr lang="ko-KR" altLang="en-US" sz="2400" dirty="0" smtClean="0">
                <a:solidFill>
                  <a:schemeClr val="tx1">
                    <a:lumMod val="65000"/>
                    <a:lumOff val="35000"/>
                  </a:schemeClr>
                </a:solidFill>
              </a:rPr>
              <a:t>사전 준비</a:t>
            </a:r>
            <a:endParaRPr lang="ko-KR" altLang="en-US" sz="1800" dirty="0">
              <a:solidFill>
                <a:schemeClr val="tx1">
                  <a:lumMod val="65000"/>
                  <a:lumOff val="35000"/>
                </a:schemeClr>
              </a:solidFill>
            </a:endParaRPr>
          </a:p>
        </p:txBody>
      </p:sp>
      <p:sp>
        <p:nvSpPr>
          <p:cNvPr id="42" name="Text Box 2"/>
          <p:cNvSpPr txBox="1">
            <a:spLocks noChangeArrowheads="1"/>
          </p:cNvSpPr>
          <p:nvPr/>
        </p:nvSpPr>
        <p:spPr bwMode="auto">
          <a:xfrm>
            <a:off x="361912" y="1025490"/>
            <a:ext cx="9163120" cy="387286"/>
          </a:xfrm>
          <a:prstGeom prst="rect">
            <a:avLst/>
          </a:prstGeom>
          <a:noFill/>
          <a:ln w="9525">
            <a:noFill/>
            <a:miter lim="800000"/>
            <a:headEnd/>
            <a:tailEnd/>
          </a:ln>
        </p:spPr>
        <p:txBody>
          <a:bodyPr wrap="square">
            <a:spAutoFit/>
          </a:bodyPr>
          <a:lstStyle/>
          <a:p>
            <a:pPr marL="342900" indent="-342900" latinLnBrk="0">
              <a:lnSpc>
                <a:spcPts val="2300"/>
              </a:lnSpc>
            </a:pPr>
            <a:r>
              <a:rPr lang="ko-KR" altLang="en-US" sz="1600" b="1" dirty="0" smtClean="0">
                <a:solidFill>
                  <a:srgbClr val="000000"/>
                </a:solidFill>
                <a:latin typeface="맑은 고딕" pitchFamily="50" charset="-127"/>
                <a:ea typeface="맑은 고딕" pitchFamily="50" charset="-127"/>
              </a:rPr>
              <a:t>□</a:t>
            </a:r>
            <a:r>
              <a:rPr lang="en-US" altLang="ko-KR" sz="1600" b="1" dirty="0" smtClean="0">
                <a:solidFill>
                  <a:srgbClr val="000000"/>
                </a:solidFill>
                <a:latin typeface="맑은 고딕" pitchFamily="50" charset="-127"/>
                <a:ea typeface="맑은 고딕" pitchFamily="50" charset="-127"/>
              </a:rPr>
              <a:t> </a:t>
            </a:r>
            <a:r>
              <a:rPr lang="ko-KR" altLang="en-US" sz="1600" b="1" dirty="0" smtClean="0">
                <a:solidFill>
                  <a:srgbClr val="000000"/>
                </a:solidFill>
                <a:latin typeface="맑은 고딕" pitchFamily="50" charset="-127"/>
                <a:ea typeface="맑은 고딕" pitchFamily="50" charset="-127"/>
              </a:rPr>
              <a:t>사전 준비 사항 </a:t>
            </a:r>
            <a:r>
              <a:rPr lang="en-US" altLang="ko-KR" sz="1600" b="1" dirty="0" smtClean="0">
                <a:solidFill>
                  <a:srgbClr val="000000"/>
                </a:solidFill>
                <a:latin typeface="맑은 고딕" pitchFamily="50" charset="-127"/>
                <a:ea typeface="맑은 고딕" pitchFamily="50" charset="-127"/>
              </a:rPr>
              <a:t>(2/4)</a:t>
            </a:r>
            <a:endParaRPr lang="en-US" altLang="ko-KR" sz="1500" dirty="0" smtClean="0">
              <a:solidFill>
                <a:srgbClr val="000000"/>
              </a:solidFill>
              <a:latin typeface="맑은 고딕" pitchFamily="50" charset="-127"/>
              <a:ea typeface="맑은 고딕" pitchFamily="50" charset="-127"/>
            </a:endParaRPr>
          </a:p>
        </p:txBody>
      </p:sp>
      <p:cxnSp>
        <p:nvCxnSpPr>
          <p:cNvPr id="29" name="AutoShape 12"/>
          <p:cNvCxnSpPr>
            <a:cxnSpLocks noChangeShapeType="1"/>
            <a:stCxn id="73" idx="3"/>
          </p:cNvCxnSpPr>
          <p:nvPr/>
        </p:nvCxnSpPr>
        <p:spPr bwMode="auto">
          <a:xfrm flipV="1">
            <a:off x="3119467" y="1495411"/>
            <a:ext cx="536546" cy="1607827"/>
          </a:xfrm>
          <a:prstGeom prst="bentConnector3">
            <a:avLst>
              <a:gd name="adj1" fmla="val 50000"/>
            </a:avLst>
          </a:prstGeom>
          <a:noFill/>
          <a:ln w="12700">
            <a:solidFill>
              <a:srgbClr val="A79E99"/>
            </a:solidFill>
            <a:miter lim="800000"/>
            <a:headEnd/>
            <a:tailEnd/>
          </a:ln>
        </p:spPr>
      </p:cxnSp>
      <p:sp>
        <p:nvSpPr>
          <p:cNvPr id="31" name="Rectangle 14"/>
          <p:cNvSpPr>
            <a:spLocks noChangeArrowheads="1"/>
          </p:cNvSpPr>
          <p:nvPr/>
        </p:nvSpPr>
        <p:spPr bwMode="auto">
          <a:xfrm>
            <a:off x="3656013" y="2420888"/>
            <a:ext cx="5545137" cy="276225"/>
          </a:xfrm>
          <a:prstGeom prst="rect">
            <a:avLst/>
          </a:prstGeom>
          <a:solidFill>
            <a:schemeClr val="accent1">
              <a:lumMod val="20000"/>
              <a:lumOff val="80000"/>
            </a:schemeClr>
          </a:solidFill>
          <a:ln w="9525">
            <a:solidFill>
              <a:srgbClr val="A79E99"/>
            </a:solidFill>
            <a:miter lim="800000"/>
            <a:headEnd/>
            <a:tailEnd/>
          </a:ln>
          <a:effectLst>
            <a:outerShdw dist="35921" dir="2700000" algn="ctr" rotWithShape="0">
              <a:srgbClr val="A79E99"/>
            </a:outerShdw>
          </a:effectLst>
        </p:spPr>
        <p:txBody>
          <a:bodyPr lIns="90000" tIns="46800" rIns="90000" bIns="46800" anchor="ctr"/>
          <a:lstStyle/>
          <a:p>
            <a:pPr fontAlgn="auto" latinLnBrk="0">
              <a:spcBef>
                <a:spcPts val="0"/>
              </a:spcBef>
              <a:spcAft>
                <a:spcPts val="0"/>
              </a:spcAft>
              <a:buFont typeface="Wingdings" pitchFamily="2" charset="2"/>
              <a:buNone/>
              <a:defRPr/>
            </a:pPr>
            <a:r>
              <a:rPr kumimoji="0" lang="ko-KR" altLang="en-US" sz="1200" kern="0" dirty="0" smtClean="0">
                <a:solidFill>
                  <a:sysClr val="windowText" lastClr="000000"/>
                </a:solidFill>
                <a:latin typeface="맑은 고딕" pitchFamily="50" charset="-127"/>
                <a:ea typeface="맑은 고딕" pitchFamily="50" charset="-127"/>
              </a:rPr>
              <a:t>어플리케이션 영역 초기화</a:t>
            </a:r>
            <a:endParaRPr kumimoji="0" lang="ko-KR" altLang="en-US" sz="1200" kern="0" dirty="0">
              <a:solidFill>
                <a:sysClr val="windowText" lastClr="000000"/>
              </a:solidFill>
              <a:latin typeface="맑은 고딕" pitchFamily="50" charset="-127"/>
              <a:ea typeface="맑은 고딕" pitchFamily="50" charset="-127"/>
            </a:endParaRPr>
          </a:p>
        </p:txBody>
      </p:sp>
      <p:cxnSp>
        <p:nvCxnSpPr>
          <p:cNvPr id="32" name="AutoShape 15"/>
          <p:cNvCxnSpPr>
            <a:cxnSpLocks noChangeShapeType="1"/>
            <a:stCxn id="73" idx="3"/>
            <a:endCxn id="31" idx="1"/>
          </p:cNvCxnSpPr>
          <p:nvPr/>
        </p:nvCxnSpPr>
        <p:spPr bwMode="auto">
          <a:xfrm flipV="1">
            <a:off x="3119467" y="2559001"/>
            <a:ext cx="536546" cy="544237"/>
          </a:xfrm>
          <a:prstGeom prst="bentConnector3">
            <a:avLst>
              <a:gd name="adj1" fmla="val 50000"/>
            </a:avLst>
          </a:prstGeom>
          <a:noFill/>
          <a:ln w="12700">
            <a:solidFill>
              <a:srgbClr val="A79E99"/>
            </a:solidFill>
            <a:miter lim="800000"/>
            <a:headEnd/>
            <a:tailEnd/>
          </a:ln>
        </p:spPr>
      </p:cxnSp>
      <p:sp>
        <p:nvSpPr>
          <p:cNvPr id="34" name="Text Box 17"/>
          <p:cNvSpPr txBox="1">
            <a:spLocks noChangeArrowheads="1"/>
          </p:cNvSpPr>
          <p:nvPr/>
        </p:nvSpPr>
        <p:spPr bwMode="auto">
          <a:xfrm>
            <a:off x="3794125" y="1616105"/>
            <a:ext cx="5322888" cy="274637"/>
          </a:xfrm>
          <a:prstGeom prst="rect">
            <a:avLst/>
          </a:prstGeom>
          <a:noFill/>
          <a:ln w="9525">
            <a:noFill/>
            <a:miter lim="800000"/>
            <a:headEnd/>
            <a:tailEnd/>
          </a:ln>
        </p:spPr>
        <p:txBody>
          <a:bodyPr lIns="90000" tIns="46800" rIns="90000" bIns="46800"/>
          <a:lstStyle/>
          <a:p>
            <a:pPr marL="85725" indent="-85725" latinLnBrk="0">
              <a:lnSpc>
                <a:spcPct val="150000"/>
              </a:lnSpc>
              <a:buFontTx/>
              <a:buChar char="•"/>
            </a:pPr>
            <a:r>
              <a:rPr kumimoji="0" lang="ko-KR" altLang="en-US" sz="1000" b="0" dirty="0">
                <a:latin typeface="맑은 고딕" pitchFamily="50" charset="-127"/>
                <a:ea typeface="맑은 고딕" pitchFamily="50" charset="-127"/>
              </a:rPr>
              <a:t>프로그램 </a:t>
            </a:r>
            <a:r>
              <a:rPr kumimoji="0" lang="ko-KR" altLang="en-US" sz="1000" b="0" dirty="0" smtClean="0">
                <a:latin typeface="맑은 고딕" pitchFamily="50" charset="-127"/>
                <a:ea typeface="맑은 고딕" pitchFamily="50" charset="-127"/>
              </a:rPr>
              <a:t>소스 </a:t>
            </a:r>
            <a:r>
              <a:rPr kumimoji="0" lang="en-US" altLang="ko-KR" sz="1000" b="0" dirty="0" smtClean="0">
                <a:latin typeface="맑은 고딕" pitchFamily="50" charset="-127"/>
                <a:ea typeface="맑은 고딕" pitchFamily="50" charset="-127"/>
              </a:rPr>
              <a:t>Freezing</a:t>
            </a:r>
          </a:p>
          <a:p>
            <a:pPr marL="85725" indent="-85725" latinLnBrk="0">
              <a:lnSpc>
                <a:spcPct val="150000"/>
              </a:lnSpc>
              <a:buFontTx/>
              <a:buChar char="•"/>
            </a:pPr>
            <a:r>
              <a:rPr lang="ko-KR" altLang="en-US" sz="1000" dirty="0" smtClean="0">
                <a:latin typeface="맑은 고딕" pitchFamily="50" charset="-127"/>
                <a:ea typeface="맑은 고딕" pitchFamily="50" charset="-127"/>
              </a:rPr>
              <a:t>자원 변경에 대한 관리 프로세스</a:t>
            </a:r>
            <a:r>
              <a:rPr kumimoji="0" lang="ko-KR" altLang="en-US" sz="1000" b="0" dirty="0" smtClean="0">
                <a:latin typeface="맑은 고딕" pitchFamily="50" charset="-127"/>
                <a:ea typeface="맑은 고딕" pitchFamily="50" charset="-127"/>
              </a:rPr>
              <a:t> 적용</a:t>
            </a:r>
            <a:endParaRPr kumimoji="0" lang="ko-KR" altLang="en-US" sz="1000" b="0" dirty="0">
              <a:latin typeface="맑은 고딕" pitchFamily="50" charset="-127"/>
              <a:ea typeface="맑은 고딕" pitchFamily="50" charset="-127"/>
            </a:endParaRPr>
          </a:p>
        </p:txBody>
      </p:sp>
      <p:sp>
        <p:nvSpPr>
          <p:cNvPr id="36" name="Text Box 24"/>
          <p:cNvSpPr txBox="1">
            <a:spLocks noChangeArrowheads="1"/>
          </p:cNvSpPr>
          <p:nvPr/>
        </p:nvSpPr>
        <p:spPr bwMode="auto">
          <a:xfrm>
            <a:off x="3794125" y="2687588"/>
            <a:ext cx="5322888" cy="274637"/>
          </a:xfrm>
          <a:prstGeom prst="rect">
            <a:avLst/>
          </a:prstGeom>
          <a:noFill/>
          <a:ln w="9525">
            <a:noFill/>
            <a:miter lim="800000"/>
            <a:headEnd/>
            <a:tailEnd/>
          </a:ln>
        </p:spPr>
        <p:txBody>
          <a:bodyPr lIns="90000" tIns="46800" rIns="90000" bIns="46800"/>
          <a:lstStyle/>
          <a:p>
            <a:pPr marL="85725" indent="-85725" latinLnBrk="0">
              <a:lnSpc>
                <a:spcPct val="150000"/>
              </a:lnSpc>
              <a:buFontTx/>
              <a:buChar char="•"/>
            </a:pPr>
            <a:r>
              <a:rPr lang="en-US" altLang="ko-KR" sz="1000" dirty="0" smtClean="0">
                <a:latin typeface="맑은 고딕" pitchFamily="50" charset="-127"/>
                <a:ea typeface="맑은 고딕" pitchFamily="50" charset="-127"/>
              </a:rPr>
              <a:t>SI </a:t>
            </a:r>
            <a:r>
              <a:rPr lang="ko-KR" altLang="en-US" sz="1000" dirty="0" smtClean="0">
                <a:latin typeface="맑은 고딕" pitchFamily="50" charset="-127"/>
                <a:ea typeface="맑은 고딕" pitchFamily="50" charset="-127"/>
              </a:rPr>
              <a:t>이관대상 첨부파일 정보 및 파일 </a:t>
            </a:r>
            <a:r>
              <a:rPr lang="ko-KR" altLang="en-US" sz="1000" dirty="0" err="1" smtClean="0">
                <a:latin typeface="맑은 고딕" pitchFamily="50" charset="-127"/>
                <a:ea typeface="맑은 고딕" pitchFamily="50" charset="-127"/>
              </a:rPr>
              <a:t>디렉토리</a:t>
            </a:r>
            <a:r>
              <a:rPr lang="ko-KR" altLang="en-US" sz="1000" dirty="0" smtClean="0">
                <a:latin typeface="맑은 고딕" pitchFamily="50" charset="-127"/>
                <a:ea typeface="맑은 고딕" pitchFamily="50" charset="-127"/>
              </a:rPr>
              <a:t> 정보 확인</a:t>
            </a:r>
            <a:endParaRPr kumimoji="0" lang="en-US" altLang="ko-KR" sz="1000" b="0" dirty="0" smtClean="0">
              <a:latin typeface="맑은 고딕" pitchFamily="50" charset="-127"/>
              <a:ea typeface="맑은 고딕" pitchFamily="50" charset="-127"/>
            </a:endParaRPr>
          </a:p>
          <a:p>
            <a:pPr marL="85725" indent="-85725" latinLnBrk="0">
              <a:lnSpc>
                <a:spcPct val="150000"/>
              </a:lnSpc>
              <a:buFontTx/>
              <a:buChar char="•"/>
            </a:pPr>
            <a:r>
              <a:rPr lang="ko-KR" altLang="en-US" sz="1000" dirty="0" smtClean="0">
                <a:latin typeface="맑은 고딕" pitchFamily="50" charset="-127"/>
                <a:ea typeface="맑은 고딕" pitchFamily="50" charset="-127"/>
              </a:rPr>
              <a:t>로그 일괄 정리 및 로그 레벨 운영 환경 설정 확인</a:t>
            </a:r>
            <a:endParaRPr lang="en-US" altLang="ko-KR" sz="1000" dirty="0" smtClean="0">
              <a:latin typeface="맑은 고딕" pitchFamily="50" charset="-127"/>
              <a:ea typeface="맑은 고딕" pitchFamily="50" charset="-127"/>
            </a:endParaRPr>
          </a:p>
        </p:txBody>
      </p:sp>
      <p:sp>
        <p:nvSpPr>
          <p:cNvPr id="37" name="Rectangle 14"/>
          <p:cNvSpPr>
            <a:spLocks noChangeArrowheads="1"/>
          </p:cNvSpPr>
          <p:nvPr/>
        </p:nvSpPr>
        <p:spPr bwMode="auto">
          <a:xfrm>
            <a:off x="3656013" y="3501008"/>
            <a:ext cx="5545137" cy="276225"/>
          </a:xfrm>
          <a:prstGeom prst="rect">
            <a:avLst/>
          </a:prstGeom>
          <a:solidFill>
            <a:schemeClr val="accent1">
              <a:lumMod val="20000"/>
              <a:lumOff val="80000"/>
            </a:schemeClr>
          </a:solidFill>
          <a:ln w="9525">
            <a:solidFill>
              <a:srgbClr val="A79E99"/>
            </a:solidFill>
            <a:miter lim="800000"/>
            <a:headEnd/>
            <a:tailEnd/>
          </a:ln>
          <a:effectLst>
            <a:outerShdw dist="35921" dir="2700000" algn="ctr" rotWithShape="0">
              <a:srgbClr val="A79E99"/>
            </a:outerShdw>
          </a:effectLst>
        </p:spPr>
        <p:txBody>
          <a:bodyPr lIns="90000" tIns="46800" rIns="90000" bIns="46800" anchor="ctr"/>
          <a:lstStyle/>
          <a:p>
            <a:pPr fontAlgn="auto" latinLnBrk="0">
              <a:spcBef>
                <a:spcPts val="0"/>
              </a:spcBef>
              <a:spcAft>
                <a:spcPts val="0"/>
              </a:spcAft>
              <a:buFont typeface="Wingdings" pitchFamily="2" charset="2"/>
              <a:buNone/>
              <a:defRPr/>
            </a:pPr>
            <a:r>
              <a:rPr kumimoji="0" lang="ko-KR" altLang="en-US" sz="1200" kern="0" dirty="0">
                <a:solidFill>
                  <a:sysClr val="windowText" lastClr="000000"/>
                </a:solidFill>
                <a:latin typeface="맑은 고딕" pitchFamily="50" charset="-127"/>
                <a:ea typeface="맑은 고딕" pitchFamily="50" charset="-127"/>
              </a:rPr>
              <a:t>솔루션 </a:t>
            </a:r>
            <a:r>
              <a:rPr kumimoji="0" lang="ko-KR" altLang="en-US" sz="1200" kern="0" dirty="0" smtClean="0">
                <a:solidFill>
                  <a:sysClr val="windowText" lastClr="000000"/>
                </a:solidFill>
                <a:latin typeface="맑은 고딕" pitchFamily="50" charset="-127"/>
                <a:ea typeface="맑은 고딕" pitchFamily="50" charset="-127"/>
              </a:rPr>
              <a:t>최종 버전 확인 및 </a:t>
            </a:r>
            <a:r>
              <a:rPr kumimoji="0" lang="en-US" altLang="ko-KR" sz="1200" kern="0" dirty="0" smtClean="0">
                <a:solidFill>
                  <a:sysClr val="windowText" lastClr="000000"/>
                </a:solidFill>
                <a:latin typeface="맑은 고딕" pitchFamily="50" charset="-127"/>
                <a:ea typeface="맑은 고딕" pitchFamily="50" charset="-127"/>
              </a:rPr>
              <a:t>Freezing</a:t>
            </a:r>
            <a:endParaRPr kumimoji="0" lang="ko-KR" altLang="en-US" sz="1200" kern="0" dirty="0">
              <a:solidFill>
                <a:sysClr val="windowText" lastClr="000000"/>
              </a:solidFill>
              <a:latin typeface="맑은 고딕" pitchFamily="50" charset="-127"/>
              <a:ea typeface="맑은 고딕" pitchFamily="50" charset="-127"/>
            </a:endParaRPr>
          </a:p>
        </p:txBody>
      </p:sp>
      <p:cxnSp>
        <p:nvCxnSpPr>
          <p:cNvPr id="38" name="AutoShape 15"/>
          <p:cNvCxnSpPr>
            <a:cxnSpLocks noChangeShapeType="1"/>
            <a:stCxn id="73" idx="3"/>
            <a:endCxn id="37" idx="1"/>
          </p:cNvCxnSpPr>
          <p:nvPr/>
        </p:nvCxnSpPr>
        <p:spPr bwMode="auto">
          <a:xfrm>
            <a:off x="3119467" y="3103238"/>
            <a:ext cx="536546" cy="535883"/>
          </a:xfrm>
          <a:prstGeom prst="bentConnector3">
            <a:avLst>
              <a:gd name="adj1" fmla="val 50000"/>
            </a:avLst>
          </a:prstGeom>
          <a:noFill/>
          <a:ln w="12700">
            <a:solidFill>
              <a:srgbClr val="A79E99"/>
            </a:solidFill>
            <a:miter lim="800000"/>
            <a:headEnd/>
            <a:tailEnd/>
          </a:ln>
        </p:spPr>
      </p:cxnSp>
      <p:sp>
        <p:nvSpPr>
          <p:cNvPr id="39" name="Text Box 24"/>
          <p:cNvSpPr txBox="1">
            <a:spLocks noChangeArrowheads="1"/>
          </p:cNvSpPr>
          <p:nvPr/>
        </p:nvSpPr>
        <p:spPr bwMode="auto">
          <a:xfrm>
            <a:off x="3794125" y="3705795"/>
            <a:ext cx="5322888" cy="509593"/>
          </a:xfrm>
          <a:prstGeom prst="rect">
            <a:avLst/>
          </a:prstGeom>
          <a:noFill/>
          <a:ln w="9525">
            <a:noFill/>
            <a:miter lim="800000"/>
            <a:headEnd/>
            <a:tailEnd/>
          </a:ln>
        </p:spPr>
        <p:txBody>
          <a:bodyPr lIns="90000" tIns="46800" rIns="90000" bIns="46800"/>
          <a:lstStyle/>
          <a:p>
            <a:pPr marL="85725" indent="-85725" latinLnBrk="0">
              <a:lnSpc>
                <a:spcPct val="150000"/>
              </a:lnSpc>
              <a:buFontTx/>
              <a:buChar char="•"/>
            </a:pPr>
            <a:r>
              <a:rPr kumimoji="0" lang="en-US" altLang="ko-KR" sz="1000" b="0" dirty="0" smtClean="0">
                <a:latin typeface="맑은 고딕" pitchFamily="50" charset="-127"/>
                <a:ea typeface="맑은 고딕" pitchFamily="50" charset="-127"/>
              </a:rPr>
              <a:t>Client </a:t>
            </a:r>
            <a:r>
              <a:rPr kumimoji="0" lang="ko-KR" altLang="en-US" sz="1000" b="0" dirty="0" smtClean="0">
                <a:latin typeface="맑은 고딕" pitchFamily="50" charset="-127"/>
                <a:ea typeface="맑은 고딕" pitchFamily="50" charset="-127"/>
              </a:rPr>
              <a:t>배포 솔루션</a:t>
            </a:r>
            <a:r>
              <a:rPr kumimoji="0" lang="en-US" altLang="ko-KR" sz="1000" b="0" dirty="0" smtClean="0">
                <a:latin typeface="맑은 고딕" pitchFamily="50" charset="-127"/>
                <a:ea typeface="맑은 고딕" pitchFamily="50" charset="-127"/>
              </a:rPr>
              <a:t>, </a:t>
            </a:r>
            <a:r>
              <a:rPr kumimoji="0" lang="ko-KR" altLang="en-US" sz="1000" b="0" dirty="0" smtClean="0">
                <a:latin typeface="맑은 고딕" pitchFamily="50" charset="-127"/>
                <a:ea typeface="맑은 고딕" pitchFamily="50" charset="-127"/>
              </a:rPr>
              <a:t>프레임워크</a:t>
            </a:r>
            <a:r>
              <a:rPr kumimoji="0" lang="en-US" altLang="ko-KR" sz="1000" b="0" dirty="0">
                <a:latin typeface="맑은 고딕" pitchFamily="50" charset="-127"/>
                <a:ea typeface="맑은 고딕" pitchFamily="50" charset="-127"/>
              </a:rPr>
              <a:t>, </a:t>
            </a:r>
            <a:r>
              <a:rPr kumimoji="0" lang="ko-KR" altLang="en-US" sz="1000" b="0" dirty="0" smtClean="0">
                <a:latin typeface="맑은 고딕" pitchFamily="50" charset="-127"/>
                <a:ea typeface="맑은 고딕" pitchFamily="50" charset="-127"/>
              </a:rPr>
              <a:t>암호화</a:t>
            </a:r>
            <a:r>
              <a:rPr kumimoji="0" lang="en-US" altLang="ko-KR" sz="1000" b="0" dirty="0" smtClean="0">
                <a:latin typeface="맑은 고딕" pitchFamily="50" charset="-127"/>
                <a:ea typeface="맑은 고딕" pitchFamily="50" charset="-127"/>
              </a:rPr>
              <a:t>/</a:t>
            </a:r>
            <a:r>
              <a:rPr kumimoji="0" lang="ko-KR" altLang="en-US" sz="1000" b="0" dirty="0" smtClean="0">
                <a:latin typeface="맑은 고딕" pitchFamily="50" charset="-127"/>
                <a:ea typeface="맑은 고딕" pitchFamily="50" charset="-127"/>
              </a:rPr>
              <a:t>보안</a:t>
            </a:r>
            <a:r>
              <a:rPr kumimoji="0" lang="en-US" altLang="ko-KR" dirty="0">
                <a:ea typeface="맑은 고딕" pitchFamily="50" charset="-127"/>
              </a:rPr>
              <a:t> </a:t>
            </a:r>
            <a:r>
              <a:rPr kumimoji="0" lang="ko-KR" altLang="en-US" dirty="0" smtClean="0">
                <a:ea typeface="맑은 고딕" pitchFamily="50" charset="-127"/>
              </a:rPr>
              <a:t>등</a:t>
            </a:r>
            <a:r>
              <a:rPr kumimoji="0" lang="ko-KR" altLang="en-US" sz="1000" b="0" dirty="0" smtClean="0">
                <a:latin typeface="맑은 고딕" pitchFamily="50" charset="-127"/>
                <a:ea typeface="맑은 고딕" pitchFamily="50" charset="-127"/>
              </a:rPr>
              <a:t> 사용 솔루션 </a:t>
            </a:r>
            <a:r>
              <a:rPr lang="ko-KR" altLang="en-US" sz="1000" dirty="0" smtClean="0">
                <a:latin typeface="맑은 고딕" pitchFamily="50" charset="-127"/>
                <a:ea typeface="맑은 고딕" pitchFamily="50" charset="-127"/>
              </a:rPr>
              <a:t>서버 설치 </a:t>
            </a:r>
            <a:r>
              <a:rPr kumimoji="0" lang="ko-KR" altLang="en-US" sz="1000" b="0" dirty="0" smtClean="0">
                <a:latin typeface="맑은 고딕" pitchFamily="50" charset="-127"/>
                <a:ea typeface="맑은 고딕" pitchFamily="50" charset="-127"/>
              </a:rPr>
              <a:t>버전 최종 확인 및 </a:t>
            </a:r>
            <a:r>
              <a:rPr kumimoji="0" lang="en-US" altLang="ko-KR" sz="1000" b="0" dirty="0" smtClean="0">
                <a:latin typeface="맑은 고딕" pitchFamily="50" charset="-127"/>
                <a:ea typeface="맑은 고딕" pitchFamily="50" charset="-127"/>
              </a:rPr>
              <a:t>Freezing</a:t>
            </a:r>
          </a:p>
          <a:p>
            <a:pPr marL="85725" indent="-85725" latinLnBrk="0">
              <a:lnSpc>
                <a:spcPct val="150000"/>
              </a:lnSpc>
              <a:buFontTx/>
              <a:buChar char="•"/>
            </a:pPr>
            <a:r>
              <a:rPr lang="ko-KR" altLang="en-US" sz="1000" dirty="0" smtClean="0">
                <a:latin typeface="맑은 고딕" pitchFamily="50" charset="-127"/>
                <a:ea typeface="맑은 고딕" pitchFamily="50" charset="-127"/>
              </a:rPr>
              <a:t>솔루션 운영 라이선스 적용 확인</a:t>
            </a:r>
            <a:endParaRPr kumimoji="0" lang="ko-KR" altLang="en-US" sz="1000" b="0" dirty="0">
              <a:latin typeface="맑은 고딕" pitchFamily="50" charset="-127"/>
              <a:ea typeface="맑은 고딕" pitchFamily="50" charset="-127"/>
            </a:endParaRPr>
          </a:p>
        </p:txBody>
      </p:sp>
      <p:sp>
        <p:nvSpPr>
          <p:cNvPr id="40" name="Rectangle 14"/>
          <p:cNvSpPr>
            <a:spLocks noChangeArrowheads="1"/>
          </p:cNvSpPr>
          <p:nvPr/>
        </p:nvSpPr>
        <p:spPr bwMode="auto">
          <a:xfrm>
            <a:off x="3656013" y="4581128"/>
            <a:ext cx="5545137" cy="276225"/>
          </a:xfrm>
          <a:prstGeom prst="rect">
            <a:avLst/>
          </a:prstGeom>
          <a:solidFill>
            <a:schemeClr val="accent1">
              <a:lumMod val="20000"/>
              <a:lumOff val="80000"/>
            </a:schemeClr>
          </a:solidFill>
          <a:ln w="9525">
            <a:solidFill>
              <a:srgbClr val="A79E99"/>
            </a:solidFill>
            <a:miter lim="800000"/>
            <a:headEnd/>
            <a:tailEnd/>
          </a:ln>
          <a:effectLst>
            <a:outerShdw dist="35921" dir="2700000" algn="ctr" rotWithShape="0">
              <a:srgbClr val="A79E99"/>
            </a:outerShdw>
          </a:effectLst>
        </p:spPr>
        <p:txBody>
          <a:bodyPr lIns="90000" tIns="46800" rIns="90000" bIns="46800" anchor="ctr"/>
          <a:lstStyle/>
          <a:p>
            <a:pPr fontAlgn="auto" latinLnBrk="0">
              <a:spcBef>
                <a:spcPts val="0"/>
              </a:spcBef>
              <a:spcAft>
                <a:spcPts val="0"/>
              </a:spcAft>
              <a:buFont typeface="Wingdings" pitchFamily="2" charset="2"/>
              <a:buNone/>
              <a:defRPr/>
            </a:pPr>
            <a:r>
              <a:rPr lang="en-US" altLang="ko-KR" sz="1200" kern="0" dirty="0" smtClean="0">
                <a:solidFill>
                  <a:sysClr val="windowText" lastClr="000000"/>
                </a:solidFill>
                <a:latin typeface="맑은 고딕" pitchFamily="50" charset="-127"/>
                <a:ea typeface="맑은 고딕" pitchFamily="50" charset="-127"/>
              </a:rPr>
              <a:t>Data </a:t>
            </a:r>
            <a:r>
              <a:rPr lang="ko-KR" altLang="en-US" sz="1200" kern="0" dirty="0">
                <a:solidFill>
                  <a:sysClr val="windowText" lastClr="000000"/>
                </a:solidFill>
                <a:ea typeface="맑은 고딕" pitchFamily="50" charset="-127"/>
              </a:rPr>
              <a:t>및 </a:t>
            </a:r>
            <a:r>
              <a:rPr lang="ko-KR" altLang="en-US" sz="1200" kern="0" dirty="0" smtClean="0">
                <a:solidFill>
                  <a:sysClr val="windowText" lastClr="000000"/>
                </a:solidFill>
                <a:ea typeface="맑은 고딕" pitchFamily="50" charset="-127"/>
              </a:rPr>
              <a:t>첨부파일 </a:t>
            </a:r>
            <a:r>
              <a:rPr kumimoji="0" lang="en-US" altLang="ko-KR" sz="1200" kern="0" dirty="0" smtClean="0">
                <a:solidFill>
                  <a:sysClr val="windowText" lastClr="000000"/>
                </a:solidFill>
                <a:latin typeface="맑은 고딕" pitchFamily="50" charset="-127"/>
                <a:ea typeface="맑은 고딕" pitchFamily="50" charset="-127"/>
              </a:rPr>
              <a:t>Freezing</a:t>
            </a:r>
            <a:endParaRPr kumimoji="0" lang="ko-KR" altLang="en-US" sz="1200" kern="0" dirty="0">
              <a:solidFill>
                <a:sysClr val="windowText" lastClr="000000"/>
              </a:solidFill>
              <a:latin typeface="맑은 고딕" pitchFamily="50" charset="-127"/>
              <a:ea typeface="맑은 고딕" pitchFamily="50" charset="-127"/>
            </a:endParaRPr>
          </a:p>
        </p:txBody>
      </p:sp>
      <p:sp>
        <p:nvSpPr>
          <p:cNvPr id="44" name="Text Box 24"/>
          <p:cNvSpPr txBox="1">
            <a:spLocks noChangeArrowheads="1"/>
          </p:cNvSpPr>
          <p:nvPr/>
        </p:nvSpPr>
        <p:spPr bwMode="auto">
          <a:xfrm>
            <a:off x="3794125" y="4857353"/>
            <a:ext cx="5322888" cy="274637"/>
          </a:xfrm>
          <a:prstGeom prst="rect">
            <a:avLst/>
          </a:prstGeom>
          <a:noFill/>
          <a:ln w="9525">
            <a:noFill/>
            <a:miter lim="800000"/>
            <a:headEnd/>
            <a:tailEnd/>
          </a:ln>
        </p:spPr>
        <p:txBody>
          <a:bodyPr lIns="90000" tIns="46800" rIns="90000" bIns="46800"/>
          <a:lstStyle/>
          <a:p>
            <a:pPr marL="85725" indent="-85725" latinLnBrk="0">
              <a:lnSpc>
                <a:spcPct val="150000"/>
              </a:lnSpc>
              <a:buFontTx/>
              <a:buChar char="•"/>
            </a:pPr>
            <a:r>
              <a:rPr kumimoji="0" lang="ko-KR" altLang="en-US" sz="1000" b="0" dirty="0" smtClean="0">
                <a:latin typeface="맑은 고딕" pitchFamily="50" charset="-127"/>
                <a:ea typeface="맑은 고딕" pitchFamily="50" charset="-127"/>
              </a:rPr>
              <a:t>사용자</a:t>
            </a:r>
            <a:r>
              <a:rPr kumimoji="0" lang="en-US" altLang="ko-KR" sz="1000" b="0" dirty="0" smtClean="0">
                <a:latin typeface="맑은 고딕" pitchFamily="50" charset="-127"/>
                <a:ea typeface="맑은 고딕" pitchFamily="50" charset="-127"/>
              </a:rPr>
              <a:t>/</a:t>
            </a:r>
            <a:r>
              <a:rPr kumimoji="0" lang="ko-KR" altLang="en-US" sz="1000" b="0" dirty="0" smtClean="0">
                <a:latin typeface="맑은 고딕" pitchFamily="50" charset="-127"/>
                <a:ea typeface="맑은 고딕" pitchFamily="50" charset="-127"/>
              </a:rPr>
              <a:t>고객</a:t>
            </a:r>
            <a:r>
              <a:rPr kumimoji="0" lang="en-US" altLang="ko-KR" sz="1000" b="0" dirty="0" smtClean="0">
                <a:latin typeface="맑은 고딕" pitchFamily="50" charset="-127"/>
                <a:ea typeface="맑은 고딕" pitchFamily="50" charset="-127"/>
              </a:rPr>
              <a:t>/</a:t>
            </a:r>
            <a:r>
              <a:rPr kumimoji="0" lang="ko-KR" altLang="en-US" sz="1000" b="0" dirty="0" smtClean="0">
                <a:latin typeface="맑은 고딕" pitchFamily="50" charset="-127"/>
                <a:ea typeface="맑은 고딕" pitchFamily="50" charset="-127"/>
              </a:rPr>
              <a:t>공통코드</a:t>
            </a:r>
            <a:r>
              <a:rPr kumimoji="0" lang="en-US" altLang="ko-KR" sz="1000" b="0" dirty="0" smtClean="0">
                <a:latin typeface="맑은 고딕" pitchFamily="50" charset="-127"/>
                <a:ea typeface="맑은 고딕" pitchFamily="50" charset="-127"/>
              </a:rPr>
              <a:t>/</a:t>
            </a:r>
            <a:r>
              <a:rPr kumimoji="0" lang="ko-KR" altLang="en-US" sz="1000" b="0" dirty="0" smtClean="0">
                <a:latin typeface="맑은 고딕" pitchFamily="50" charset="-127"/>
                <a:ea typeface="맑은 고딕" pitchFamily="50" charset="-127"/>
              </a:rPr>
              <a:t>상품서비스 등 어플리케이션에서 사용하는 기준 정보 </a:t>
            </a:r>
            <a:r>
              <a:rPr kumimoji="0" lang="en-US" altLang="ko-KR" sz="1000" b="0" dirty="0" smtClean="0">
                <a:latin typeface="맑은 고딕" pitchFamily="50" charset="-127"/>
                <a:ea typeface="맑은 고딕" pitchFamily="50" charset="-127"/>
              </a:rPr>
              <a:t>Freezing</a:t>
            </a:r>
            <a:endParaRPr kumimoji="0" lang="ko-KR" altLang="en-US" sz="1000" b="0" dirty="0">
              <a:latin typeface="맑은 고딕" pitchFamily="50" charset="-127"/>
              <a:ea typeface="맑은 고딕" pitchFamily="50" charset="-127"/>
            </a:endParaRPr>
          </a:p>
        </p:txBody>
      </p:sp>
      <p:cxnSp>
        <p:nvCxnSpPr>
          <p:cNvPr id="60" name="AutoShape 15"/>
          <p:cNvCxnSpPr>
            <a:cxnSpLocks noChangeShapeType="1"/>
            <a:stCxn id="73" idx="3"/>
            <a:endCxn id="40" idx="1"/>
          </p:cNvCxnSpPr>
          <p:nvPr/>
        </p:nvCxnSpPr>
        <p:spPr bwMode="auto">
          <a:xfrm>
            <a:off x="3119467" y="3103238"/>
            <a:ext cx="536546" cy="1616003"/>
          </a:xfrm>
          <a:prstGeom prst="bentConnector3">
            <a:avLst>
              <a:gd name="adj1" fmla="val 50000"/>
            </a:avLst>
          </a:prstGeom>
          <a:noFill/>
          <a:ln w="12700">
            <a:solidFill>
              <a:srgbClr val="A79E99"/>
            </a:solidFill>
            <a:miter lim="800000"/>
            <a:headEnd/>
            <a:tailEnd/>
          </a:ln>
        </p:spPr>
      </p:cxnSp>
      <p:sp>
        <p:nvSpPr>
          <p:cNvPr id="61" name="Rectangle 14"/>
          <p:cNvSpPr>
            <a:spLocks noChangeArrowheads="1"/>
          </p:cNvSpPr>
          <p:nvPr/>
        </p:nvSpPr>
        <p:spPr bwMode="auto">
          <a:xfrm>
            <a:off x="3662363" y="5329830"/>
            <a:ext cx="5545137" cy="276225"/>
          </a:xfrm>
          <a:prstGeom prst="rect">
            <a:avLst/>
          </a:prstGeom>
          <a:solidFill>
            <a:schemeClr val="accent1">
              <a:lumMod val="20000"/>
              <a:lumOff val="80000"/>
            </a:schemeClr>
          </a:solidFill>
          <a:ln w="9525">
            <a:solidFill>
              <a:srgbClr val="A79E99"/>
            </a:solidFill>
            <a:miter lim="800000"/>
            <a:headEnd/>
            <a:tailEnd/>
          </a:ln>
          <a:effectLst>
            <a:outerShdw dist="35921" dir="2700000" algn="ctr" rotWithShape="0">
              <a:srgbClr val="A79E99"/>
            </a:outerShdw>
          </a:effectLst>
        </p:spPr>
        <p:txBody>
          <a:bodyPr lIns="90000" tIns="46800" rIns="90000" bIns="46800" anchor="ctr"/>
          <a:lstStyle/>
          <a:p>
            <a:pPr fontAlgn="auto" latinLnBrk="0">
              <a:spcBef>
                <a:spcPts val="0"/>
              </a:spcBef>
              <a:spcAft>
                <a:spcPts val="0"/>
              </a:spcAft>
              <a:buFont typeface="Wingdings" pitchFamily="2" charset="2"/>
              <a:buNone/>
              <a:defRPr/>
            </a:pPr>
            <a:r>
              <a:rPr lang="en-US" altLang="ko-KR" sz="1200" kern="0" dirty="0" smtClean="0">
                <a:solidFill>
                  <a:sysClr val="windowText" lastClr="000000"/>
                </a:solidFill>
                <a:latin typeface="맑은 고딕" pitchFamily="50" charset="-127"/>
                <a:ea typeface="맑은 고딕" pitchFamily="50" charset="-127"/>
              </a:rPr>
              <a:t>IP Address</a:t>
            </a:r>
            <a:r>
              <a:rPr lang="ko-KR" altLang="en-US" sz="1200" kern="0" dirty="0" smtClean="0">
                <a:solidFill>
                  <a:sysClr val="windowText" lastClr="000000"/>
                </a:solidFill>
                <a:latin typeface="맑은 고딕" pitchFamily="50" charset="-127"/>
                <a:ea typeface="맑은 고딕" pitchFamily="50" charset="-127"/>
              </a:rPr>
              <a:t>에 대한 도메인 설정 확인</a:t>
            </a:r>
            <a:endParaRPr kumimoji="0" lang="ko-KR" altLang="en-US" sz="1200" kern="0" dirty="0">
              <a:solidFill>
                <a:sysClr val="windowText" lastClr="000000"/>
              </a:solidFill>
              <a:latin typeface="맑은 고딕" pitchFamily="50" charset="-127"/>
              <a:ea typeface="맑은 고딕" pitchFamily="50" charset="-127"/>
            </a:endParaRPr>
          </a:p>
        </p:txBody>
      </p:sp>
      <p:sp>
        <p:nvSpPr>
          <p:cNvPr id="63" name="Text Box 24"/>
          <p:cNvSpPr txBox="1">
            <a:spLocks noChangeArrowheads="1"/>
          </p:cNvSpPr>
          <p:nvPr/>
        </p:nvSpPr>
        <p:spPr bwMode="auto">
          <a:xfrm>
            <a:off x="3800475" y="5606055"/>
            <a:ext cx="5322888" cy="274637"/>
          </a:xfrm>
          <a:prstGeom prst="rect">
            <a:avLst/>
          </a:prstGeom>
          <a:noFill/>
          <a:ln w="9525">
            <a:noFill/>
            <a:miter lim="800000"/>
            <a:headEnd/>
            <a:tailEnd/>
          </a:ln>
        </p:spPr>
        <p:txBody>
          <a:bodyPr lIns="90000" tIns="46800" rIns="90000" bIns="46800"/>
          <a:lstStyle/>
          <a:p>
            <a:pPr marL="85725" indent="-85725" latinLnBrk="0">
              <a:lnSpc>
                <a:spcPct val="150000"/>
              </a:lnSpc>
              <a:buFontTx/>
              <a:buChar char="•"/>
            </a:pPr>
            <a:r>
              <a:rPr kumimoji="0" lang="ko-KR" altLang="en-US" sz="1000" b="0" dirty="0" smtClean="0">
                <a:latin typeface="맑은 고딕" pitchFamily="50" charset="-127"/>
                <a:ea typeface="맑은 고딕" pitchFamily="50" charset="-127"/>
              </a:rPr>
              <a:t>연계 서버</a:t>
            </a:r>
            <a:r>
              <a:rPr kumimoji="0" lang="en-US" altLang="ko-KR" sz="1000" b="0" dirty="0" smtClean="0">
                <a:latin typeface="맑은 고딕" pitchFamily="50" charset="-127"/>
                <a:ea typeface="맑은 고딕" pitchFamily="50" charset="-127"/>
              </a:rPr>
              <a:t>, DB </a:t>
            </a:r>
            <a:r>
              <a:rPr kumimoji="0" lang="ko-KR" altLang="en-US" sz="1000" b="0" dirty="0" smtClean="0">
                <a:latin typeface="맑은 고딕" pitchFamily="50" charset="-127"/>
                <a:ea typeface="맑은 고딕" pitchFamily="50" charset="-127"/>
              </a:rPr>
              <a:t>접속 정보</a:t>
            </a:r>
            <a:r>
              <a:rPr lang="en-US" altLang="ko-KR" sz="1000" dirty="0" smtClean="0">
                <a:latin typeface="맑은 고딕" pitchFamily="50" charset="-127"/>
                <a:ea typeface="맑은 고딕" pitchFamily="50" charset="-127"/>
              </a:rPr>
              <a:t> </a:t>
            </a:r>
            <a:r>
              <a:rPr lang="ko-KR" altLang="en-US" sz="1000" dirty="0" smtClean="0">
                <a:latin typeface="맑은 고딕" pitchFamily="50" charset="-127"/>
                <a:ea typeface="맑은 고딕" pitchFamily="50" charset="-127"/>
              </a:rPr>
              <a:t>등 도메인 설정 정보 확인</a:t>
            </a:r>
            <a:endParaRPr kumimoji="0" lang="ko-KR" altLang="en-US" sz="1000" b="0" dirty="0">
              <a:latin typeface="맑은 고딕" pitchFamily="50" charset="-127"/>
              <a:ea typeface="맑은 고딕" pitchFamily="50" charset="-127"/>
            </a:endParaRPr>
          </a:p>
        </p:txBody>
      </p:sp>
      <p:cxnSp>
        <p:nvCxnSpPr>
          <p:cNvPr id="64" name="AutoShape 15"/>
          <p:cNvCxnSpPr>
            <a:cxnSpLocks noChangeShapeType="1"/>
            <a:stCxn id="73" idx="3"/>
            <a:endCxn id="61" idx="1"/>
          </p:cNvCxnSpPr>
          <p:nvPr/>
        </p:nvCxnSpPr>
        <p:spPr bwMode="auto">
          <a:xfrm>
            <a:off x="3119467" y="3103238"/>
            <a:ext cx="542896" cy="2364705"/>
          </a:xfrm>
          <a:prstGeom prst="bentConnector3">
            <a:avLst>
              <a:gd name="adj1" fmla="val 50000"/>
            </a:avLst>
          </a:prstGeom>
          <a:noFill/>
          <a:ln w="12700">
            <a:solidFill>
              <a:srgbClr val="A79E99"/>
            </a:solidFill>
            <a:miter lim="800000"/>
            <a:headEnd/>
            <a:tailEnd/>
          </a:ln>
        </p:spPr>
      </p:cxnSp>
      <p:sp>
        <p:nvSpPr>
          <p:cNvPr id="68" name="AutoShape 5"/>
          <p:cNvSpPr>
            <a:spLocks noChangeArrowheads="1"/>
          </p:cNvSpPr>
          <p:nvPr/>
        </p:nvSpPr>
        <p:spPr bwMode="auto">
          <a:xfrm>
            <a:off x="612805" y="3166737"/>
            <a:ext cx="974725" cy="1069975"/>
          </a:xfrm>
          <a:prstGeom prst="roundRect">
            <a:avLst>
              <a:gd name="adj" fmla="val 16667"/>
            </a:avLst>
          </a:prstGeom>
          <a:solidFill>
            <a:srgbClr val="FFFFFF"/>
          </a:solidFill>
          <a:ln w="9525">
            <a:solidFill>
              <a:srgbClr val="A79E99"/>
            </a:solidFill>
            <a:round/>
            <a:headEnd/>
            <a:tailEnd/>
          </a:ln>
          <a:effectLst>
            <a:outerShdw dist="35921" dir="2700000" algn="ctr" rotWithShape="0">
              <a:srgbClr val="A79E99"/>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ko-KR" altLang="en-US" sz="1300" i="0" u="none" strike="noStrike" kern="0" cap="none" spc="0" normalizeH="0" baseline="0" noProof="0" dirty="0">
                <a:ln>
                  <a:noFill/>
                </a:ln>
                <a:solidFill>
                  <a:sysClr val="windowText" lastClr="000000"/>
                </a:solidFill>
                <a:effectLst/>
                <a:uLnTx/>
                <a:uFillTx/>
                <a:latin typeface="맑은 고딕" pitchFamily="50" charset="-127"/>
                <a:ea typeface="맑은 고딕" pitchFamily="50" charset="-127"/>
              </a:rPr>
              <a:t>사전준비사항</a:t>
            </a:r>
          </a:p>
        </p:txBody>
      </p:sp>
      <p:sp>
        <p:nvSpPr>
          <p:cNvPr id="69" name="Rectangle 6"/>
          <p:cNvSpPr>
            <a:spLocks noChangeArrowheads="1"/>
          </p:cNvSpPr>
          <p:nvPr/>
        </p:nvSpPr>
        <p:spPr bwMode="auto">
          <a:xfrm>
            <a:off x="1925667" y="1703062"/>
            <a:ext cx="1193800" cy="473075"/>
          </a:xfrm>
          <a:prstGeom prst="rect">
            <a:avLst/>
          </a:prstGeom>
          <a:solidFill>
            <a:schemeClr val="bg1">
              <a:lumMod val="95000"/>
            </a:schemeClr>
          </a:solidFill>
          <a:ln w="9525">
            <a:solidFill>
              <a:srgbClr val="A79E99"/>
            </a:solidFill>
            <a:prstDash val="dash"/>
            <a:miter lim="800000"/>
            <a:headEnd/>
            <a:tailEnd/>
          </a:ln>
          <a:effectLst>
            <a:outerShdw dist="35921" dir="2700000" algn="ctr" rotWithShape="0">
              <a:srgbClr val="A79E99"/>
            </a:outerShdw>
          </a:effectLst>
        </p:spPr>
        <p:txBody>
          <a:bodyPr lIns="90000" tIns="46800" rIns="90000" bIns="46800" anchor="ctr"/>
          <a:lstStyle/>
          <a:p>
            <a:pPr algn="ctr" latinLnBrk="0">
              <a:defRPr/>
            </a:pPr>
            <a:r>
              <a:rPr lang="en-US" altLang="ko-KR" sz="1400" kern="0">
                <a:solidFill>
                  <a:sysClr val="windowText" lastClr="000000"/>
                </a:solidFill>
                <a:latin typeface="맑은 고딕" pitchFamily="50" charset="-127"/>
                <a:ea typeface="맑은 고딕" pitchFamily="50" charset="-127"/>
              </a:rPr>
              <a:t>System</a:t>
            </a:r>
          </a:p>
        </p:txBody>
      </p:sp>
      <p:sp>
        <p:nvSpPr>
          <p:cNvPr id="70" name="Rectangle 7"/>
          <p:cNvSpPr>
            <a:spLocks noChangeArrowheads="1"/>
          </p:cNvSpPr>
          <p:nvPr/>
        </p:nvSpPr>
        <p:spPr bwMode="auto">
          <a:xfrm>
            <a:off x="1925667" y="5197150"/>
            <a:ext cx="1193800" cy="473075"/>
          </a:xfrm>
          <a:prstGeom prst="rect">
            <a:avLst/>
          </a:prstGeom>
          <a:solidFill>
            <a:schemeClr val="bg1">
              <a:lumMod val="95000"/>
            </a:schemeClr>
          </a:solidFill>
          <a:ln w="9525">
            <a:solidFill>
              <a:srgbClr val="A79E99"/>
            </a:solidFill>
            <a:prstDash val="dash"/>
            <a:miter lim="800000"/>
            <a:headEnd/>
            <a:tailEnd/>
          </a:ln>
          <a:effectLst>
            <a:outerShdw dist="35921" dir="2700000" algn="ctr" rotWithShape="0">
              <a:srgbClr val="A79E99"/>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ko-KR" altLang="en-US" sz="1400" b="0" kern="0" dirty="0" smtClean="0">
                <a:solidFill>
                  <a:sysClr val="windowText" lastClr="000000"/>
                </a:solidFill>
                <a:latin typeface="맑은 고딕" pitchFamily="50" charset="-127"/>
                <a:ea typeface="맑은 고딕" pitchFamily="50" charset="-127"/>
              </a:rPr>
              <a:t>변화 관리</a:t>
            </a:r>
            <a:endParaRPr kumimoji="0" lang="ko-KR" altLang="en-US" sz="1400" b="0" i="0" u="none" strike="noStrike" kern="0" cap="none" spc="0" normalizeH="0" noProof="0" dirty="0">
              <a:ln>
                <a:noFill/>
              </a:ln>
              <a:solidFill>
                <a:sysClr val="windowText" lastClr="000000"/>
              </a:solidFill>
              <a:effectLst/>
              <a:uLnTx/>
              <a:uFillTx/>
              <a:latin typeface="맑은 고딕" pitchFamily="50" charset="-127"/>
              <a:ea typeface="맑은 고딕" pitchFamily="50" charset="-127"/>
            </a:endParaRPr>
          </a:p>
        </p:txBody>
      </p:sp>
      <p:cxnSp>
        <p:nvCxnSpPr>
          <p:cNvPr id="71" name="AutoShape 8"/>
          <p:cNvCxnSpPr>
            <a:cxnSpLocks noChangeShapeType="1"/>
            <a:stCxn id="68" idx="3"/>
            <a:endCxn id="69" idx="1"/>
          </p:cNvCxnSpPr>
          <p:nvPr/>
        </p:nvCxnSpPr>
        <p:spPr bwMode="auto">
          <a:xfrm flipV="1">
            <a:off x="1587530" y="1939600"/>
            <a:ext cx="338137" cy="1762125"/>
          </a:xfrm>
          <a:prstGeom prst="bentConnector3">
            <a:avLst>
              <a:gd name="adj1" fmla="val 49764"/>
            </a:avLst>
          </a:prstGeom>
          <a:noFill/>
          <a:ln w="28575">
            <a:solidFill>
              <a:srgbClr val="A79E99"/>
            </a:solidFill>
            <a:miter lim="800000"/>
            <a:headEnd/>
            <a:tailEnd/>
          </a:ln>
        </p:spPr>
      </p:cxnSp>
      <p:cxnSp>
        <p:nvCxnSpPr>
          <p:cNvPr id="72" name="AutoShape 9"/>
          <p:cNvCxnSpPr>
            <a:cxnSpLocks noChangeShapeType="1"/>
            <a:stCxn id="68" idx="3"/>
            <a:endCxn id="70" idx="1"/>
          </p:cNvCxnSpPr>
          <p:nvPr/>
        </p:nvCxnSpPr>
        <p:spPr bwMode="auto">
          <a:xfrm>
            <a:off x="1587530" y="3701725"/>
            <a:ext cx="338137" cy="1731962"/>
          </a:xfrm>
          <a:prstGeom prst="bentConnector3">
            <a:avLst>
              <a:gd name="adj1" fmla="val 49764"/>
            </a:avLst>
          </a:prstGeom>
          <a:noFill/>
          <a:ln w="28575">
            <a:solidFill>
              <a:srgbClr val="A79E99"/>
            </a:solidFill>
            <a:miter lim="800000"/>
            <a:headEnd/>
            <a:tailEnd/>
          </a:ln>
        </p:spPr>
      </p:cxnSp>
      <p:sp>
        <p:nvSpPr>
          <p:cNvPr id="73" name="Rectangle 22"/>
          <p:cNvSpPr>
            <a:spLocks noChangeArrowheads="1"/>
          </p:cNvSpPr>
          <p:nvPr/>
        </p:nvSpPr>
        <p:spPr bwMode="auto">
          <a:xfrm>
            <a:off x="1925667" y="2866700"/>
            <a:ext cx="1193800" cy="473075"/>
          </a:xfrm>
          <a:prstGeom prst="rect">
            <a:avLst/>
          </a:prstGeom>
          <a:solidFill>
            <a:schemeClr val="accent1">
              <a:lumMod val="75000"/>
            </a:schemeClr>
          </a:solidFill>
          <a:ln w="9525">
            <a:solidFill>
              <a:srgbClr val="A79E99"/>
            </a:solidFill>
            <a:miter lim="800000"/>
            <a:headEnd/>
            <a:tailEnd/>
          </a:ln>
          <a:effectLst>
            <a:outerShdw dist="35921" dir="2700000" algn="ctr" rotWithShape="0">
              <a:srgbClr val="A79E99"/>
            </a:outerShdw>
          </a:effectLst>
        </p:spPr>
        <p:txBody>
          <a:bodyPr lIns="90000" tIns="46800" rIns="90000" bIns="46800" anchor="ctr"/>
          <a:lstStyle/>
          <a:p>
            <a:pPr algn="ctr" latinLnBrk="0">
              <a:defRPr/>
            </a:pPr>
            <a:r>
              <a:rPr lang="en-US" altLang="ko-KR" sz="1400" b="1" kern="0" dirty="0">
                <a:solidFill>
                  <a:schemeClr val="bg1"/>
                </a:solidFill>
                <a:latin typeface="맑은 고딕" pitchFamily="50" charset="-127"/>
                <a:ea typeface="맑은 고딕" pitchFamily="50" charset="-127"/>
              </a:rPr>
              <a:t>Application</a:t>
            </a:r>
          </a:p>
        </p:txBody>
      </p:sp>
      <p:sp>
        <p:nvSpPr>
          <p:cNvPr id="74" name="Rectangle 23"/>
          <p:cNvSpPr>
            <a:spLocks noChangeArrowheads="1"/>
          </p:cNvSpPr>
          <p:nvPr/>
        </p:nvSpPr>
        <p:spPr bwMode="auto">
          <a:xfrm>
            <a:off x="1925667" y="4031925"/>
            <a:ext cx="1193800" cy="473075"/>
          </a:xfrm>
          <a:prstGeom prst="rect">
            <a:avLst/>
          </a:prstGeom>
          <a:solidFill>
            <a:schemeClr val="bg1">
              <a:lumMod val="95000"/>
            </a:schemeClr>
          </a:solidFill>
          <a:ln w="9525">
            <a:solidFill>
              <a:srgbClr val="A79E99"/>
            </a:solidFill>
            <a:prstDash val="dash"/>
            <a:miter lim="800000"/>
            <a:headEnd/>
            <a:tailEnd/>
          </a:ln>
          <a:effectLst>
            <a:outerShdw dist="35921" dir="2700000" algn="ctr" rotWithShape="0">
              <a:srgbClr val="A79E99"/>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ko-KR" altLang="en-US" sz="1400" b="0" i="0" u="none" strike="noStrike" kern="0" cap="none" spc="0" normalizeH="0" baseline="0" noProof="0">
                <a:ln>
                  <a:noFill/>
                </a:ln>
                <a:solidFill>
                  <a:sysClr val="windowText" lastClr="000000"/>
                </a:solidFill>
                <a:effectLst/>
                <a:uLnTx/>
                <a:uFillTx/>
                <a:latin typeface="맑은 고딕" pitchFamily="50" charset="-127"/>
                <a:ea typeface="맑은 고딕" pitchFamily="50" charset="-127"/>
              </a:rPr>
              <a:t>운영 환경</a:t>
            </a:r>
          </a:p>
        </p:txBody>
      </p:sp>
      <p:cxnSp>
        <p:nvCxnSpPr>
          <p:cNvPr id="75" name="AutoShape 24"/>
          <p:cNvCxnSpPr>
            <a:cxnSpLocks noChangeShapeType="1"/>
            <a:stCxn id="68" idx="3"/>
            <a:endCxn id="73" idx="1"/>
          </p:cNvCxnSpPr>
          <p:nvPr/>
        </p:nvCxnSpPr>
        <p:spPr bwMode="auto">
          <a:xfrm flipV="1">
            <a:off x="1587530" y="3103237"/>
            <a:ext cx="338137" cy="598488"/>
          </a:xfrm>
          <a:prstGeom prst="bentConnector3">
            <a:avLst>
              <a:gd name="adj1" fmla="val 49764"/>
            </a:avLst>
          </a:prstGeom>
          <a:noFill/>
          <a:ln w="28575">
            <a:solidFill>
              <a:srgbClr val="A79E99"/>
            </a:solidFill>
            <a:miter lim="800000"/>
            <a:headEnd/>
            <a:tailEnd/>
          </a:ln>
        </p:spPr>
      </p:cxnSp>
      <p:cxnSp>
        <p:nvCxnSpPr>
          <p:cNvPr id="76" name="AutoShape 25"/>
          <p:cNvCxnSpPr>
            <a:cxnSpLocks noChangeShapeType="1"/>
            <a:stCxn id="68" idx="3"/>
            <a:endCxn id="74" idx="1"/>
          </p:cNvCxnSpPr>
          <p:nvPr/>
        </p:nvCxnSpPr>
        <p:spPr bwMode="auto">
          <a:xfrm>
            <a:off x="1587530" y="3701725"/>
            <a:ext cx="338137" cy="566737"/>
          </a:xfrm>
          <a:prstGeom prst="bentConnector3">
            <a:avLst>
              <a:gd name="adj1" fmla="val 49764"/>
            </a:avLst>
          </a:prstGeom>
          <a:noFill/>
          <a:ln w="28575">
            <a:solidFill>
              <a:srgbClr val="A79E99"/>
            </a:solidFill>
            <a:miter lim="800000"/>
            <a:headEnd/>
            <a:tailEnd/>
          </a:ln>
        </p:spPr>
      </p:cxnSp>
      <p:sp>
        <p:nvSpPr>
          <p:cNvPr id="77" name="Rectangle 10"/>
          <p:cNvSpPr>
            <a:spLocks noChangeArrowheads="1"/>
          </p:cNvSpPr>
          <p:nvPr/>
        </p:nvSpPr>
        <p:spPr bwMode="auto">
          <a:xfrm>
            <a:off x="3656013" y="1357298"/>
            <a:ext cx="5545137" cy="276225"/>
          </a:xfrm>
          <a:prstGeom prst="rect">
            <a:avLst/>
          </a:prstGeom>
          <a:solidFill>
            <a:schemeClr val="accent1">
              <a:lumMod val="20000"/>
              <a:lumOff val="80000"/>
            </a:schemeClr>
          </a:solidFill>
          <a:ln w="9525">
            <a:solidFill>
              <a:srgbClr val="A79E99"/>
            </a:solidFill>
            <a:miter lim="800000"/>
            <a:headEnd/>
            <a:tailEnd/>
          </a:ln>
          <a:effectLst>
            <a:outerShdw dist="35921" dir="2700000" algn="ctr" rotWithShape="0">
              <a:srgbClr val="A79E99"/>
            </a:outerShdw>
          </a:effectLst>
        </p:spPr>
        <p:txBody>
          <a:bodyPr lIns="90000" tIns="46800" rIns="90000" bIns="46800" anchor="ctr"/>
          <a:lstStyle/>
          <a:p>
            <a:pPr fontAlgn="auto" latinLnBrk="0">
              <a:spcBef>
                <a:spcPts val="0"/>
              </a:spcBef>
              <a:spcAft>
                <a:spcPts val="0"/>
              </a:spcAft>
              <a:buFont typeface="Wingdings" pitchFamily="2" charset="2"/>
              <a:buNone/>
              <a:defRPr/>
            </a:pPr>
            <a:r>
              <a:rPr lang="ko-KR" altLang="en-US" sz="1200" kern="0" dirty="0" smtClean="0">
                <a:solidFill>
                  <a:sysClr val="windowText" lastClr="000000"/>
                </a:solidFill>
                <a:latin typeface="맑은 고딕" pitchFamily="50" charset="-127"/>
                <a:ea typeface="맑은 고딕" pitchFamily="50" charset="-127"/>
              </a:rPr>
              <a:t>자원통제</a:t>
            </a:r>
            <a:r>
              <a:rPr lang="en-US" altLang="ko-KR" sz="1200" kern="0" dirty="0" smtClean="0">
                <a:solidFill>
                  <a:sysClr val="windowText" lastClr="000000"/>
                </a:solidFill>
                <a:latin typeface="맑은 고딕" pitchFamily="50" charset="-127"/>
                <a:ea typeface="맑은 고딕" pitchFamily="50" charset="-127"/>
              </a:rPr>
              <a:t>,</a:t>
            </a:r>
            <a:r>
              <a:rPr lang="ko-KR" altLang="en-US" sz="1200" kern="0" dirty="0" smtClean="0">
                <a:solidFill>
                  <a:sysClr val="windowText" lastClr="000000"/>
                </a:solidFill>
                <a:latin typeface="맑은 고딕" pitchFamily="50" charset="-127"/>
                <a:ea typeface="맑은 고딕" pitchFamily="50" charset="-127"/>
              </a:rPr>
              <a:t> </a:t>
            </a:r>
            <a:r>
              <a:rPr kumimoji="0" lang="ko-KR" altLang="en-US" sz="1200" kern="0" dirty="0" smtClean="0">
                <a:solidFill>
                  <a:sysClr val="windowText" lastClr="000000"/>
                </a:solidFill>
                <a:latin typeface="맑은 고딕" pitchFamily="50" charset="-127"/>
                <a:ea typeface="맑은 고딕" pitchFamily="50" charset="-127"/>
              </a:rPr>
              <a:t>변경관리 프로세스 적용</a:t>
            </a:r>
            <a:endParaRPr kumimoji="0" lang="ko-KR" altLang="en-US" sz="1200" kern="0" dirty="0">
              <a:solidFill>
                <a:sysClr val="windowText" lastClr="000000"/>
              </a:solidFill>
              <a:latin typeface="맑은 고딕" pitchFamily="50" charset="-127"/>
              <a:ea typeface="맑은 고딕" pitchFamily="50" charset="-127"/>
            </a:endParaRPr>
          </a:p>
        </p:txBody>
      </p:sp>
    </p:spTree>
    <p:extLst>
      <p:ext uri="{BB962C8B-B14F-4D97-AF65-F5344CB8AC3E}">
        <p14:creationId xmlns:p14="http://schemas.microsoft.com/office/powerpoint/2010/main" val="1999373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제목 3"/>
          <p:cNvSpPr txBox="1">
            <a:spLocks/>
          </p:cNvSpPr>
          <p:nvPr/>
        </p:nvSpPr>
        <p:spPr>
          <a:xfrm>
            <a:off x="334952" y="453093"/>
            <a:ext cx="8516033" cy="461665"/>
          </a:xfrm>
          <a:prstGeom prst="rect">
            <a:avLst/>
          </a:prstGeom>
        </p:spPr>
        <p:txBody>
          <a:bodyPr/>
          <a:lstStyle>
            <a:lvl1pPr algn="l" defTabSz="844083" rtl="0" eaLnBrk="1" latinLnBrk="1" hangingPunct="1">
              <a:spcBef>
                <a:spcPct val="0"/>
              </a:spcBef>
              <a:buNone/>
              <a:defRPr lang="ko-KR" altLang="en-US" sz="2000" b="1" kern="1200" dirty="0">
                <a:solidFill>
                  <a:schemeClr val="tx1">
                    <a:lumMod val="85000"/>
                    <a:lumOff val="15000"/>
                  </a:schemeClr>
                </a:solidFill>
                <a:latin typeface="+mn-ea"/>
                <a:ea typeface="+mn-ea"/>
                <a:cs typeface="Arial" pitchFamily="34" charset="0"/>
              </a:defRPr>
            </a:lvl1pPr>
          </a:lstStyle>
          <a:p>
            <a:r>
              <a:rPr lang="en-US" altLang="ko-KR" sz="2400" dirty="0" smtClean="0">
                <a:solidFill>
                  <a:schemeClr val="tx1">
                    <a:lumMod val="65000"/>
                    <a:lumOff val="35000"/>
                  </a:schemeClr>
                </a:solidFill>
              </a:rPr>
              <a:t>2. </a:t>
            </a:r>
            <a:r>
              <a:rPr lang="ko-KR" altLang="en-US" sz="2400" dirty="0" err="1">
                <a:solidFill>
                  <a:schemeClr val="tx1">
                    <a:lumMod val="65000"/>
                    <a:lumOff val="35000"/>
                  </a:schemeClr>
                </a:solidFill>
              </a:rPr>
              <a:t>본이행</a:t>
            </a:r>
            <a:r>
              <a:rPr lang="ko-KR" altLang="en-US" sz="2400" dirty="0">
                <a:solidFill>
                  <a:schemeClr val="tx1">
                    <a:lumMod val="65000"/>
                    <a:lumOff val="35000"/>
                  </a:schemeClr>
                </a:solidFill>
              </a:rPr>
              <a:t> </a:t>
            </a:r>
            <a:r>
              <a:rPr lang="ko-KR" altLang="en-US" sz="2400" dirty="0" smtClean="0">
                <a:solidFill>
                  <a:schemeClr val="tx1">
                    <a:lumMod val="65000"/>
                    <a:lumOff val="35000"/>
                  </a:schemeClr>
                </a:solidFill>
              </a:rPr>
              <a:t>사전 준비</a:t>
            </a:r>
            <a:endParaRPr lang="ko-KR" altLang="en-US" sz="1800" dirty="0">
              <a:solidFill>
                <a:schemeClr val="tx1">
                  <a:lumMod val="65000"/>
                  <a:lumOff val="35000"/>
                </a:schemeClr>
              </a:solidFill>
            </a:endParaRPr>
          </a:p>
        </p:txBody>
      </p:sp>
      <p:sp>
        <p:nvSpPr>
          <p:cNvPr id="42" name="Text Box 2"/>
          <p:cNvSpPr txBox="1">
            <a:spLocks noChangeArrowheads="1"/>
          </p:cNvSpPr>
          <p:nvPr/>
        </p:nvSpPr>
        <p:spPr bwMode="auto">
          <a:xfrm>
            <a:off x="361912" y="1025490"/>
            <a:ext cx="9163120" cy="387286"/>
          </a:xfrm>
          <a:prstGeom prst="rect">
            <a:avLst/>
          </a:prstGeom>
          <a:noFill/>
          <a:ln w="9525">
            <a:noFill/>
            <a:miter lim="800000"/>
            <a:headEnd/>
            <a:tailEnd/>
          </a:ln>
        </p:spPr>
        <p:txBody>
          <a:bodyPr wrap="square">
            <a:spAutoFit/>
          </a:bodyPr>
          <a:lstStyle/>
          <a:p>
            <a:pPr marL="342900" indent="-342900" latinLnBrk="0">
              <a:lnSpc>
                <a:spcPts val="2300"/>
              </a:lnSpc>
            </a:pPr>
            <a:r>
              <a:rPr lang="ko-KR" altLang="en-US" sz="1600" b="1" dirty="0" smtClean="0">
                <a:solidFill>
                  <a:srgbClr val="000000"/>
                </a:solidFill>
                <a:latin typeface="맑은 고딕" pitchFamily="50" charset="-127"/>
                <a:ea typeface="맑은 고딕" pitchFamily="50" charset="-127"/>
              </a:rPr>
              <a:t>□</a:t>
            </a:r>
            <a:r>
              <a:rPr lang="en-US" altLang="ko-KR" sz="1600" b="1" dirty="0" smtClean="0">
                <a:solidFill>
                  <a:srgbClr val="000000"/>
                </a:solidFill>
                <a:latin typeface="맑은 고딕" pitchFamily="50" charset="-127"/>
                <a:ea typeface="맑은 고딕" pitchFamily="50" charset="-127"/>
              </a:rPr>
              <a:t> </a:t>
            </a:r>
            <a:r>
              <a:rPr lang="ko-KR" altLang="en-US" sz="1600" b="1" dirty="0" smtClean="0">
                <a:solidFill>
                  <a:srgbClr val="000000"/>
                </a:solidFill>
                <a:latin typeface="맑은 고딕" pitchFamily="50" charset="-127"/>
                <a:ea typeface="맑은 고딕" pitchFamily="50" charset="-127"/>
              </a:rPr>
              <a:t>사전 준비 사항 </a:t>
            </a:r>
            <a:r>
              <a:rPr lang="en-US" altLang="ko-KR" sz="1600" b="1" dirty="0" smtClean="0">
                <a:solidFill>
                  <a:srgbClr val="000000"/>
                </a:solidFill>
                <a:latin typeface="맑은 고딕" pitchFamily="50" charset="-127"/>
                <a:ea typeface="맑은 고딕" pitchFamily="50" charset="-127"/>
              </a:rPr>
              <a:t>(3/4)</a:t>
            </a:r>
            <a:endParaRPr lang="en-US" altLang="ko-KR" sz="1500" dirty="0" smtClean="0">
              <a:solidFill>
                <a:srgbClr val="000000"/>
              </a:solidFill>
              <a:latin typeface="맑은 고딕" pitchFamily="50" charset="-127"/>
              <a:ea typeface="맑은 고딕" pitchFamily="50" charset="-127"/>
            </a:endParaRPr>
          </a:p>
        </p:txBody>
      </p:sp>
      <p:sp>
        <p:nvSpPr>
          <p:cNvPr id="29" name="Rectangle 10"/>
          <p:cNvSpPr>
            <a:spLocks noChangeArrowheads="1"/>
          </p:cNvSpPr>
          <p:nvPr/>
        </p:nvSpPr>
        <p:spPr bwMode="auto">
          <a:xfrm>
            <a:off x="3656013" y="1357298"/>
            <a:ext cx="5545137" cy="276225"/>
          </a:xfrm>
          <a:prstGeom prst="rect">
            <a:avLst/>
          </a:prstGeom>
          <a:solidFill>
            <a:schemeClr val="accent1">
              <a:lumMod val="20000"/>
              <a:lumOff val="80000"/>
            </a:schemeClr>
          </a:solidFill>
          <a:ln w="9525">
            <a:solidFill>
              <a:srgbClr val="A79E99"/>
            </a:solidFill>
            <a:miter lim="800000"/>
            <a:headEnd/>
            <a:tailEnd/>
          </a:ln>
          <a:effectLst>
            <a:outerShdw dist="35921" dir="2700000" algn="ctr" rotWithShape="0">
              <a:srgbClr val="A79E99"/>
            </a:outerShdw>
          </a:effectLst>
        </p:spPr>
        <p:txBody>
          <a:bodyPr lIns="90000" tIns="46800" rIns="90000" bIns="46800" anchor="ctr"/>
          <a:lstStyle/>
          <a:p>
            <a:pPr fontAlgn="auto" latinLnBrk="0">
              <a:spcBef>
                <a:spcPts val="0"/>
              </a:spcBef>
              <a:spcAft>
                <a:spcPts val="0"/>
              </a:spcAft>
              <a:buFont typeface="Wingdings" pitchFamily="2" charset="2"/>
              <a:buNone/>
              <a:defRPr/>
            </a:pPr>
            <a:r>
              <a:rPr lang="ko-KR" altLang="en-US" sz="1200" kern="0" dirty="0" smtClean="0">
                <a:solidFill>
                  <a:sysClr val="windowText" lastClr="000000"/>
                </a:solidFill>
                <a:latin typeface="맑은 고딕" pitchFamily="50" charset="-127"/>
                <a:ea typeface="맑은 고딕" pitchFamily="50" charset="-127"/>
              </a:rPr>
              <a:t>이행상황 공유 체계 운영</a:t>
            </a:r>
            <a:endParaRPr kumimoji="0" lang="ko-KR" altLang="en-US" sz="1200" kern="0" dirty="0">
              <a:solidFill>
                <a:sysClr val="windowText" lastClr="000000"/>
              </a:solidFill>
              <a:latin typeface="맑은 고딕" pitchFamily="50" charset="-127"/>
              <a:ea typeface="맑은 고딕" pitchFamily="50" charset="-127"/>
            </a:endParaRPr>
          </a:p>
        </p:txBody>
      </p:sp>
      <p:cxnSp>
        <p:nvCxnSpPr>
          <p:cNvPr id="30" name="AutoShape 12"/>
          <p:cNvCxnSpPr>
            <a:cxnSpLocks noChangeShapeType="1"/>
            <a:stCxn id="63" idx="3"/>
            <a:endCxn id="29" idx="1"/>
          </p:cNvCxnSpPr>
          <p:nvPr/>
        </p:nvCxnSpPr>
        <p:spPr bwMode="auto">
          <a:xfrm flipV="1">
            <a:off x="3119467" y="1495411"/>
            <a:ext cx="536546" cy="2773052"/>
          </a:xfrm>
          <a:prstGeom prst="bentConnector3">
            <a:avLst>
              <a:gd name="adj1" fmla="val 50000"/>
            </a:avLst>
          </a:prstGeom>
          <a:noFill/>
          <a:ln w="12700">
            <a:solidFill>
              <a:srgbClr val="A79E99"/>
            </a:solidFill>
            <a:miter lim="800000"/>
            <a:headEnd/>
            <a:tailEnd/>
          </a:ln>
        </p:spPr>
      </p:cxnSp>
      <p:sp>
        <p:nvSpPr>
          <p:cNvPr id="31" name="Rectangle 14"/>
          <p:cNvSpPr>
            <a:spLocks noChangeArrowheads="1"/>
          </p:cNvSpPr>
          <p:nvPr/>
        </p:nvSpPr>
        <p:spPr bwMode="auto">
          <a:xfrm>
            <a:off x="3656013" y="2500306"/>
            <a:ext cx="5545137" cy="276225"/>
          </a:xfrm>
          <a:prstGeom prst="rect">
            <a:avLst/>
          </a:prstGeom>
          <a:solidFill>
            <a:schemeClr val="accent1">
              <a:lumMod val="20000"/>
              <a:lumOff val="80000"/>
            </a:schemeClr>
          </a:solidFill>
          <a:ln w="9525">
            <a:solidFill>
              <a:srgbClr val="A79E99"/>
            </a:solidFill>
            <a:miter lim="800000"/>
            <a:headEnd/>
            <a:tailEnd/>
          </a:ln>
          <a:effectLst>
            <a:outerShdw dist="35921" dir="2700000" algn="ctr" rotWithShape="0">
              <a:srgbClr val="A79E99"/>
            </a:outerShdw>
          </a:effectLst>
        </p:spPr>
        <p:txBody>
          <a:bodyPr lIns="90000" tIns="46800" rIns="90000" bIns="46800" anchor="ctr"/>
          <a:lstStyle/>
          <a:p>
            <a:pPr fontAlgn="auto" latinLnBrk="0">
              <a:spcBef>
                <a:spcPts val="0"/>
              </a:spcBef>
              <a:spcAft>
                <a:spcPts val="0"/>
              </a:spcAft>
              <a:buFont typeface="Wingdings" pitchFamily="2" charset="2"/>
              <a:buNone/>
              <a:defRPr/>
            </a:pPr>
            <a:r>
              <a:rPr kumimoji="0" lang="ko-KR" altLang="en-US" sz="1200" kern="0" dirty="0" smtClean="0">
                <a:solidFill>
                  <a:sysClr val="windowText" lastClr="000000"/>
                </a:solidFill>
                <a:latin typeface="맑은 고딕" pitchFamily="50" charset="-127"/>
                <a:ea typeface="맑은 고딕" pitchFamily="50" charset="-127"/>
              </a:rPr>
              <a:t>비상근무 체제 정비</a:t>
            </a:r>
            <a:endParaRPr kumimoji="0" lang="ko-KR" altLang="en-US" sz="1200" kern="0" dirty="0">
              <a:solidFill>
                <a:sysClr val="windowText" lastClr="000000"/>
              </a:solidFill>
              <a:latin typeface="맑은 고딕" pitchFamily="50" charset="-127"/>
              <a:ea typeface="맑은 고딕" pitchFamily="50" charset="-127"/>
            </a:endParaRPr>
          </a:p>
        </p:txBody>
      </p:sp>
      <p:cxnSp>
        <p:nvCxnSpPr>
          <p:cNvPr id="32" name="AutoShape 15"/>
          <p:cNvCxnSpPr>
            <a:cxnSpLocks noChangeShapeType="1"/>
            <a:stCxn id="63" idx="3"/>
            <a:endCxn id="31" idx="1"/>
          </p:cNvCxnSpPr>
          <p:nvPr/>
        </p:nvCxnSpPr>
        <p:spPr bwMode="auto">
          <a:xfrm flipV="1">
            <a:off x="3119467" y="2638419"/>
            <a:ext cx="536546" cy="1630044"/>
          </a:xfrm>
          <a:prstGeom prst="bentConnector3">
            <a:avLst>
              <a:gd name="adj1" fmla="val 50000"/>
            </a:avLst>
          </a:prstGeom>
          <a:noFill/>
          <a:ln w="12700">
            <a:solidFill>
              <a:srgbClr val="A79E99"/>
            </a:solidFill>
            <a:miter lim="800000"/>
            <a:headEnd/>
            <a:tailEnd/>
          </a:ln>
        </p:spPr>
      </p:cxnSp>
      <p:sp>
        <p:nvSpPr>
          <p:cNvPr id="33" name="Text Box 17"/>
          <p:cNvSpPr txBox="1">
            <a:spLocks noChangeArrowheads="1"/>
          </p:cNvSpPr>
          <p:nvPr/>
        </p:nvSpPr>
        <p:spPr bwMode="auto">
          <a:xfrm>
            <a:off x="3794125" y="1616105"/>
            <a:ext cx="5322888" cy="274637"/>
          </a:xfrm>
          <a:prstGeom prst="rect">
            <a:avLst/>
          </a:prstGeom>
          <a:noFill/>
          <a:ln w="9525">
            <a:noFill/>
            <a:miter lim="800000"/>
            <a:headEnd/>
            <a:tailEnd/>
          </a:ln>
        </p:spPr>
        <p:txBody>
          <a:bodyPr lIns="90000" tIns="46800" rIns="90000" bIns="46800"/>
          <a:lstStyle/>
          <a:p>
            <a:pPr marL="85725" indent="-85725" latinLnBrk="0">
              <a:lnSpc>
                <a:spcPct val="150000"/>
              </a:lnSpc>
              <a:buFontTx/>
              <a:buChar char="•"/>
            </a:pPr>
            <a:r>
              <a:rPr lang="ko-KR" altLang="en-US" sz="1000" dirty="0" smtClean="0">
                <a:latin typeface="맑은 고딕" pitchFamily="50" charset="-127"/>
                <a:ea typeface="맑은 고딕" pitchFamily="50" charset="-127"/>
              </a:rPr>
              <a:t>상황 공유체계 수립</a:t>
            </a:r>
            <a:r>
              <a:rPr lang="en-US" altLang="ko-KR" sz="1000" dirty="0" smtClean="0">
                <a:latin typeface="맑은 고딕" pitchFamily="50" charset="-127"/>
                <a:ea typeface="맑은 고딕" pitchFamily="50" charset="-127"/>
              </a:rPr>
              <a:t>(</a:t>
            </a:r>
            <a:r>
              <a:rPr lang="ko-KR" altLang="en-US" sz="1000" dirty="0" smtClean="0">
                <a:latin typeface="맑은 고딕" pitchFamily="50" charset="-127"/>
                <a:ea typeface="맑은 고딕" pitchFamily="50" charset="-127"/>
              </a:rPr>
              <a:t>메신저 창을 활용 한 상황공유 및 업무지시</a:t>
            </a:r>
            <a:r>
              <a:rPr lang="en-US" altLang="ko-KR" sz="1000" dirty="0" smtClean="0">
                <a:latin typeface="맑은 고딕" pitchFamily="50" charset="-127"/>
                <a:ea typeface="맑은 고딕" pitchFamily="50" charset="-127"/>
              </a:rPr>
              <a:t>)</a:t>
            </a:r>
            <a:r>
              <a:rPr lang="ko-KR" altLang="en-US" sz="1000" dirty="0" smtClean="0">
                <a:latin typeface="맑은 고딕" pitchFamily="50" charset="-127"/>
                <a:ea typeface="맑은 고딕" pitchFamily="50" charset="-127"/>
              </a:rPr>
              <a:t> </a:t>
            </a:r>
          </a:p>
          <a:p>
            <a:pPr marL="85725" indent="-85725" latinLnBrk="0">
              <a:lnSpc>
                <a:spcPct val="150000"/>
              </a:lnSpc>
              <a:buFontTx/>
              <a:buChar char="•"/>
            </a:pPr>
            <a:r>
              <a:rPr lang="ko-KR" altLang="en-US" sz="1000" dirty="0" smtClean="0">
                <a:latin typeface="맑은 고딕" pitchFamily="50" charset="-127"/>
                <a:ea typeface="맑은 고딕" pitchFamily="50" charset="-127"/>
              </a:rPr>
              <a:t>장애신고 처리 절차</a:t>
            </a:r>
          </a:p>
        </p:txBody>
      </p:sp>
      <p:sp>
        <p:nvSpPr>
          <p:cNvPr id="34" name="Rectangle 14"/>
          <p:cNvSpPr>
            <a:spLocks noChangeArrowheads="1"/>
          </p:cNvSpPr>
          <p:nvPr/>
        </p:nvSpPr>
        <p:spPr bwMode="auto">
          <a:xfrm>
            <a:off x="3656013" y="3643314"/>
            <a:ext cx="5545137" cy="276225"/>
          </a:xfrm>
          <a:prstGeom prst="rect">
            <a:avLst/>
          </a:prstGeom>
          <a:solidFill>
            <a:schemeClr val="accent1">
              <a:lumMod val="20000"/>
              <a:lumOff val="80000"/>
            </a:schemeClr>
          </a:solidFill>
          <a:ln w="9525">
            <a:solidFill>
              <a:srgbClr val="A79E99"/>
            </a:solidFill>
            <a:miter lim="800000"/>
            <a:headEnd/>
            <a:tailEnd/>
          </a:ln>
          <a:effectLst>
            <a:outerShdw dist="35921" dir="2700000" algn="ctr" rotWithShape="0">
              <a:srgbClr val="A79E99"/>
            </a:outerShdw>
          </a:effectLst>
        </p:spPr>
        <p:txBody>
          <a:bodyPr lIns="90000" tIns="46800" rIns="90000" bIns="46800" anchor="ctr"/>
          <a:lstStyle/>
          <a:p>
            <a:pPr fontAlgn="auto" latinLnBrk="0">
              <a:spcBef>
                <a:spcPts val="0"/>
              </a:spcBef>
              <a:spcAft>
                <a:spcPts val="0"/>
              </a:spcAft>
              <a:buFont typeface="Wingdings" pitchFamily="2" charset="2"/>
              <a:buNone/>
              <a:defRPr/>
            </a:pPr>
            <a:r>
              <a:rPr lang="en-US" altLang="ko-KR" sz="1200" kern="0" dirty="0" smtClean="0">
                <a:solidFill>
                  <a:sysClr val="windowText" lastClr="000000"/>
                </a:solidFill>
                <a:latin typeface="맑은 고딕" pitchFamily="50" charset="-127"/>
                <a:ea typeface="맑은 고딕" pitchFamily="50" charset="-127"/>
              </a:rPr>
              <a:t>CI </a:t>
            </a:r>
            <a:r>
              <a:rPr lang="ko-KR" altLang="en-US" sz="1200" kern="0" dirty="0" err="1" smtClean="0">
                <a:solidFill>
                  <a:sysClr val="windowText" lastClr="000000"/>
                </a:solidFill>
                <a:latin typeface="맑은 고딕" pitchFamily="50" charset="-127"/>
                <a:ea typeface="맑은 고딕" pitchFamily="50" charset="-127"/>
              </a:rPr>
              <a:t>운영팀</a:t>
            </a:r>
            <a:r>
              <a:rPr lang="ko-KR" altLang="en-US" sz="1200" kern="0" dirty="0" smtClean="0">
                <a:solidFill>
                  <a:sysClr val="windowText" lastClr="000000"/>
                </a:solidFill>
                <a:latin typeface="맑은 고딕" pitchFamily="50" charset="-127"/>
                <a:ea typeface="맑은 고딕" pitchFamily="50" charset="-127"/>
              </a:rPr>
              <a:t> 인수인계 준비</a:t>
            </a:r>
            <a:endParaRPr lang="ko-KR" altLang="en-US" sz="1200" kern="0" dirty="0">
              <a:solidFill>
                <a:sysClr val="windowText" lastClr="000000"/>
              </a:solidFill>
              <a:latin typeface="맑은 고딕" pitchFamily="50" charset="-127"/>
              <a:ea typeface="맑은 고딕" pitchFamily="50" charset="-127"/>
            </a:endParaRPr>
          </a:p>
        </p:txBody>
      </p:sp>
      <p:cxnSp>
        <p:nvCxnSpPr>
          <p:cNvPr id="35" name="AutoShape 15"/>
          <p:cNvCxnSpPr>
            <a:cxnSpLocks noChangeShapeType="1"/>
            <a:stCxn id="63" idx="3"/>
            <a:endCxn id="34" idx="1"/>
          </p:cNvCxnSpPr>
          <p:nvPr/>
        </p:nvCxnSpPr>
        <p:spPr bwMode="auto">
          <a:xfrm flipV="1">
            <a:off x="3119467" y="3781427"/>
            <a:ext cx="536546" cy="487036"/>
          </a:xfrm>
          <a:prstGeom prst="bentConnector3">
            <a:avLst>
              <a:gd name="adj1" fmla="val 50000"/>
            </a:avLst>
          </a:prstGeom>
          <a:noFill/>
          <a:ln w="12700">
            <a:solidFill>
              <a:srgbClr val="A79E99"/>
            </a:solidFill>
            <a:miter lim="800000"/>
            <a:headEnd/>
            <a:tailEnd/>
          </a:ln>
        </p:spPr>
      </p:cxnSp>
      <p:sp>
        <p:nvSpPr>
          <p:cNvPr id="36" name="Rectangle 14"/>
          <p:cNvSpPr>
            <a:spLocks noChangeArrowheads="1"/>
          </p:cNvSpPr>
          <p:nvPr/>
        </p:nvSpPr>
        <p:spPr bwMode="auto">
          <a:xfrm>
            <a:off x="3662363" y="4509120"/>
            <a:ext cx="5545137" cy="276225"/>
          </a:xfrm>
          <a:prstGeom prst="rect">
            <a:avLst/>
          </a:prstGeom>
          <a:solidFill>
            <a:schemeClr val="accent1">
              <a:lumMod val="20000"/>
              <a:lumOff val="80000"/>
            </a:schemeClr>
          </a:solidFill>
          <a:ln w="9525">
            <a:solidFill>
              <a:srgbClr val="A79E99"/>
            </a:solidFill>
            <a:miter lim="800000"/>
            <a:headEnd/>
            <a:tailEnd/>
          </a:ln>
          <a:effectLst>
            <a:outerShdw dist="35921" dir="2700000" algn="ctr" rotWithShape="0">
              <a:srgbClr val="A79E99"/>
            </a:outerShdw>
          </a:effectLst>
        </p:spPr>
        <p:txBody>
          <a:bodyPr lIns="90000" tIns="46800" rIns="90000" bIns="46800" anchor="ctr"/>
          <a:lstStyle/>
          <a:p>
            <a:pPr fontAlgn="auto" latinLnBrk="0">
              <a:spcBef>
                <a:spcPts val="0"/>
              </a:spcBef>
              <a:spcAft>
                <a:spcPts val="0"/>
              </a:spcAft>
              <a:buFont typeface="Wingdings" pitchFamily="2" charset="2"/>
              <a:buNone/>
              <a:defRPr/>
            </a:pPr>
            <a:r>
              <a:rPr kumimoji="0" lang="ko-KR" altLang="en-US" sz="1200" kern="0" dirty="0" smtClean="0">
                <a:solidFill>
                  <a:sysClr val="windowText" lastClr="000000"/>
                </a:solidFill>
                <a:latin typeface="맑은 고딕" pitchFamily="50" charset="-127"/>
                <a:ea typeface="맑은 고딕" pitchFamily="50" charset="-127"/>
              </a:rPr>
              <a:t>과천</a:t>
            </a:r>
            <a:r>
              <a:rPr kumimoji="0" lang="en-US" altLang="ko-KR" sz="1200" kern="0" dirty="0" smtClean="0">
                <a:solidFill>
                  <a:sysClr val="windowText" lastClr="000000"/>
                </a:solidFill>
                <a:latin typeface="맑은 고딕" pitchFamily="50" charset="-127"/>
                <a:ea typeface="맑은 고딕" pitchFamily="50" charset="-127"/>
              </a:rPr>
              <a:t>/</a:t>
            </a:r>
            <a:r>
              <a:rPr kumimoji="0" lang="ko-KR" altLang="en-US" sz="1200" kern="0" dirty="0" smtClean="0">
                <a:solidFill>
                  <a:sysClr val="windowText" lastClr="000000"/>
                </a:solidFill>
                <a:latin typeface="맑은 고딕" pitchFamily="50" charset="-127"/>
                <a:ea typeface="맑은 고딕" pitchFamily="50" charset="-127"/>
              </a:rPr>
              <a:t>수원 센터 운영체계</a:t>
            </a:r>
            <a:endParaRPr kumimoji="0" lang="ko-KR" altLang="en-US" sz="1200" kern="0" dirty="0">
              <a:solidFill>
                <a:sysClr val="windowText" lastClr="000000"/>
              </a:solidFill>
              <a:latin typeface="맑은 고딕" pitchFamily="50" charset="-127"/>
              <a:ea typeface="맑은 고딕" pitchFamily="50" charset="-127"/>
            </a:endParaRPr>
          </a:p>
        </p:txBody>
      </p:sp>
      <p:cxnSp>
        <p:nvCxnSpPr>
          <p:cNvPr id="37" name="AutoShape 15"/>
          <p:cNvCxnSpPr>
            <a:cxnSpLocks noChangeShapeType="1"/>
            <a:stCxn id="63" idx="3"/>
            <a:endCxn id="36" idx="1"/>
          </p:cNvCxnSpPr>
          <p:nvPr/>
        </p:nvCxnSpPr>
        <p:spPr bwMode="auto">
          <a:xfrm>
            <a:off x="3119467" y="4268463"/>
            <a:ext cx="542896" cy="378770"/>
          </a:xfrm>
          <a:prstGeom prst="bentConnector3">
            <a:avLst>
              <a:gd name="adj1" fmla="val 50000"/>
            </a:avLst>
          </a:prstGeom>
          <a:noFill/>
          <a:ln w="12700">
            <a:solidFill>
              <a:srgbClr val="A79E99"/>
            </a:solidFill>
            <a:miter lim="800000"/>
            <a:headEnd/>
            <a:tailEnd/>
          </a:ln>
        </p:spPr>
      </p:cxnSp>
      <p:sp>
        <p:nvSpPr>
          <p:cNvPr id="38" name="AutoShape 5"/>
          <p:cNvSpPr>
            <a:spLocks noChangeArrowheads="1"/>
          </p:cNvSpPr>
          <p:nvPr/>
        </p:nvSpPr>
        <p:spPr bwMode="auto">
          <a:xfrm>
            <a:off x="612805" y="3166737"/>
            <a:ext cx="974725" cy="1069975"/>
          </a:xfrm>
          <a:prstGeom prst="roundRect">
            <a:avLst>
              <a:gd name="adj" fmla="val 16667"/>
            </a:avLst>
          </a:prstGeom>
          <a:solidFill>
            <a:srgbClr val="FFFFFF"/>
          </a:solidFill>
          <a:ln w="9525">
            <a:solidFill>
              <a:srgbClr val="A79E99"/>
            </a:solidFill>
            <a:round/>
            <a:headEnd/>
            <a:tailEnd/>
          </a:ln>
          <a:effectLst>
            <a:outerShdw dist="35921" dir="2700000" algn="ctr" rotWithShape="0">
              <a:srgbClr val="A79E99"/>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ko-KR" altLang="en-US" sz="1300" i="0" u="none" strike="noStrike" kern="0" cap="none" spc="0" normalizeH="0" baseline="0" noProof="0" dirty="0">
                <a:ln>
                  <a:noFill/>
                </a:ln>
                <a:solidFill>
                  <a:sysClr val="windowText" lastClr="000000"/>
                </a:solidFill>
                <a:effectLst/>
                <a:uLnTx/>
                <a:uFillTx/>
                <a:latin typeface="맑은 고딕" pitchFamily="50" charset="-127"/>
                <a:ea typeface="맑은 고딕" pitchFamily="50" charset="-127"/>
              </a:rPr>
              <a:t>사전준비사항</a:t>
            </a:r>
          </a:p>
        </p:txBody>
      </p:sp>
      <p:sp>
        <p:nvSpPr>
          <p:cNvPr id="39" name="Rectangle 6"/>
          <p:cNvSpPr>
            <a:spLocks noChangeArrowheads="1"/>
          </p:cNvSpPr>
          <p:nvPr/>
        </p:nvSpPr>
        <p:spPr bwMode="auto">
          <a:xfrm>
            <a:off x="1925667" y="1703062"/>
            <a:ext cx="1193800" cy="473075"/>
          </a:xfrm>
          <a:prstGeom prst="rect">
            <a:avLst/>
          </a:prstGeom>
          <a:solidFill>
            <a:schemeClr val="bg1">
              <a:lumMod val="95000"/>
            </a:schemeClr>
          </a:solidFill>
          <a:ln w="9525">
            <a:solidFill>
              <a:srgbClr val="A79E99"/>
            </a:solidFill>
            <a:prstDash val="dash"/>
            <a:miter lim="800000"/>
            <a:headEnd/>
            <a:tailEnd/>
          </a:ln>
          <a:effectLst>
            <a:outerShdw dist="35921" dir="2700000" algn="ctr" rotWithShape="0">
              <a:srgbClr val="A79E99"/>
            </a:outerShdw>
          </a:effectLst>
        </p:spPr>
        <p:txBody>
          <a:bodyPr lIns="90000" tIns="46800" rIns="90000" bIns="46800" anchor="ctr"/>
          <a:lstStyle/>
          <a:p>
            <a:pPr algn="ctr" latinLnBrk="0">
              <a:defRPr/>
            </a:pPr>
            <a:r>
              <a:rPr lang="en-US" altLang="ko-KR" sz="1400" kern="0">
                <a:solidFill>
                  <a:sysClr val="windowText" lastClr="000000"/>
                </a:solidFill>
                <a:latin typeface="맑은 고딕" pitchFamily="50" charset="-127"/>
                <a:ea typeface="맑은 고딕" pitchFamily="50" charset="-127"/>
              </a:rPr>
              <a:t>System</a:t>
            </a:r>
          </a:p>
        </p:txBody>
      </p:sp>
      <p:sp>
        <p:nvSpPr>
          <p:cNvPr id="40" name="Rectangle 7"/>
          <p:cNvSpPr>
            <a:spLocks noChangeArrowheads="1"/>
          </p:cNvSpPr>
          <p:nvPr/>
        </p:nvSpPr>
        <p:spPr bwMode="auto">
          <a:xfrm>
            <a:off x="1925667" y="5197150"/>
            <a:ext cx="1193800" cy="473075"/>
          </a:xfrm>
          <a:prstGeom prst="rect">
            <a:avLst/>
          </a:prstGeom>
          <a:solidFill>
            <a:schemeClr val="bg1">
              <a:lumMod val="95000"/>
            </a:schemeClr>
          </a:solidFill>
          <a:ln w="9525">
            <a:solidFill>
              <a:srgbClr val="A79E99"/>
            </a:solidFill>
            <a:prstDash val="dash"/>
            <a:miter lim="800000"/>
            <a:headEnd/>
            <a:tailEnd/>
          </a:ln>
          <a:effectLst>
            <a:outerShdw dist="35921" dir="2700000" algn="ctr" rotWithShape="0">
              <a:srgbClr val="A79E99"/>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ko-KR" altLang="en-US" sz="1400" b="0" kern="0" dirty="0" smtClean="0">
                <a:solidFill>
                  <a:sysClr val="windowText" lastClr="000000"/>
                </a:solidFill>
                <a:latin typeface="맑은 고딕" pitchFamily="50" charset="-127"/>
                <a:ea typeface="맑은 고딕" pitchFamily="50" charset="-127"/>
              </a:rPr>
              <a:t>변화 관리</a:t>
            </a:r>
            <a:endParaRPr kumimoji="0" lang="ko-KR" altLang="en-US" sz="1400" b="0" i="0" u="none" strike="noStrike" kern="0" cap="none" spc="0" normalizeH="0" noProof="0" dirty="0">
              <a:ln>
                <a:noFill/>
              </a:ln>
              <a:solidFill>
                <a:sysClr val="windowText" lastClr="000000"/>
              </a:solidFill>
              <a:effectLst/>
              <a:uLnTx/>
              <a:uFillTx/>
              <a:latin typeface="맑은 고딕" pitchFamily="50" charset="-127"/>
              <a:ea typeface="맑은 고딕" pitchFamily="50" charset="-127"/>
            </a:endParaRPr>
          </a:p>
        </p:txBody>
      </p:sp>
      <p:cxnSp>
        <p:nvCxnSpPr>
          <p:cNvPr id="44" name="AutoShape 8"/>
          <p:cNvCxnSpPr>
            <a:cxnSpLocks noChangeShapeType="1"/>
            <a:stCxn id="38" idx="3"/>
            <a:endCxn id="39" idx="1"/>
          </p:cNvCxnSpPr>
          <p:nvPr/>
        </p:nvCxnSpPr>
        <p:spPr bwMode="auto">
          <a:xfrm flipV="1">
            <a:off x="1587530" y="1939600"/>
            <a:ext cx="338137" cy="1762125"/>
          </a:xfrm>
          <a:prstGeom prst="bentConnector3">
            <a:avLst>
              <a:gd name="adj1" fmla="val 49764"/>
            </a:avLst>
          </a:prstGeom>
          <a:noFill/>
          <a:ln w="28575">
            <a:solidFill>
              <a:srgbClr val="A79E99"/>
            </a:solidFill>
            <a:miter lim="800000"/>
            <a:headEnd/>
            <a:tailEnd/>
          </a:ln>
        </p:spPr>
      </p:cxnSp>
      <p:cxnSp>
        <p:nvCxnSpPr>
          <p:cNvPr id="60" name="AutoShape 9"/>
          <p:cNvCxnSpPr>
            <a:cxnSpLocks noChangeShapeType="1"/>
            <a:stCxn id="38" idx="3"/>
            <a:endCxn id="40" idx="1"/>
          </p:cNvCxnSpPr>
          <p:nvPr/>
        </p:nvCxnSpPr>
        <p:spPr bwMode="auto">
          <a:xfrm>
            <a:off x="1587530" y="3701725"/>
            <a:ext cx="338137" cy="1731962"/>
          </a:xfrm>
          <a:prstGeom prst="bentConnector3">
            <a:avLst>
              <a:gd name="adj1" fmla="val 49764"/>
            </a:avLst>
          </a:prstGeom>
          <a:noFill/>
          <a:ln w="28575">
            <a:solidFill>
              <a:srgbClr val="A79E99"/>
            </a:solidFill>
            <a:miter lim="800000"/>
            <a:headEnd/>
            <a:tailEnd/>
          </a:ln>
        </p:spPr>
      </p:cxnSp>
      <p:sp>
        <p:nvSpPr>
          <p:cNvPr id="61" name="Rectangle 22"/>
          <p:cNvSpPr>
            <a:spLocks noChangeArrowheads="1"/>
          </p:cNvSpPr>
          <p:nvPr/>
        </p:nvSpPr>
        <p:spPr bwMode="auto">
          <a:xfrm>
            <a:off x="1925667" y="2866700"/>
            <a:ext cx="1193800" cy="473075"/>
          </a:xfrm>
          <a:prstGeom prst="rect">
            <a:avLst/>
          </a:prstGeom>
          <a:solidFill>
            <a:schemeClr val="bg1">
              <a:lumMod val="95000"/>
            </a:schemeClr>
          </a:solidFill>
          <a:ln w="9525">
            <a:solidFill>
              <a:srgbClr val="A79E99"/>
            </a:solidFill>
            <a:prstDash val="dash"/>
            <a:miter lim="800000"/>
            <a:headEnd/>
            <a:tailEnd/>
          </a:ln>
          <a:effectLst>
            <a:outerShdw dist="35921" dir="2700000" algn="ctr" rotWithShape="0">
              <a:srgbClr val="A79E99"/>
            </a:outerShdw>
          </a:effectLst>
        </p:spPr>
        <p:txBody>
          <a:bodyPr lIns="90000" tIns="46800" rIns="90000" bIns="46800" anchor="ctr"/>
          <a:lstStyle/>
          <a:p>
            <a:pPr algn="ctr" latinLnBrk="0">
              <a:defRPr/>
            </a:pPr>
            <a:r>
              <a:rPr lang="en-US" altLang="ko-KR" sz="1400" kern="0" dirty="0" smtClean="0">
                <a:solidFill>
                  <a:sysClr val="windowText" lastClr="000000"/>
                </a:solidFill>
                <a:latin typeface="맑은 고딕" pitchFamily="50" charset="-127"/>
                <a:ea typeface="맑은 고딕" pitchFamily="50" charset="-127"/>
              </a:rPr>
              <a:t>Application</a:t>
            </a:r>
          </a:p>
        </p:txBody>
      </p:sp>
      <p:sp>
        <p:nvSpPr>
          <p:cNvPr id="63" name="Rectangle 23"/>
          <p:cNvSpPr>
            <a:spLocks noChangeArrowheads="1"/>
          </p:cNvSpPr>
          <p:nvPr/>
        </p:nvSpPr>
        <p:spPr bwMode="auto">
          <a:xfrm>
            <a:off x="1925667" y="4031925"/>
            <a:ext cx="1193800" cy="473075"/>
          </a:xfrm>
          <a:prstGeom prst="rect">
            <a:avLst/>
          </a:prstGeom>
          <a:solidFill>
            <a:schemeClr val="accent1">
              <a:lumMod val="75000"/>
            </a:schemeClr>
          </a:solidFill>
          <a:ln w="9525">
            <a:solidFill>
              <a:srgbClr val="A79E99"/>
            </a:solidFill>
            <a:miter lim="800000"/>
            <a:headEnd/>
            <a:tailEnd/>
          </a:ln>
          <a:effectLst>
            <a:outerShdw dist="35921" dir="2700000" algn="ctr" rotWithShape="0">
              <a:srgbClr val="A79E99"/>
            </a:outerShdw>
          </a:effectLst>
        </p:spPr>
        <p:txBody>
          <a:bodyPr lIns="90000" tIns="46800" rIns="90000" bIns="46800" anchor="ctr"/>
          <a:lstStyle/>
          <a:p>
            <a:pPr marR="0" lvl="0" indent="0" algn="ctr" fontAlgn="auto" latinLnBrk="0">
              <a:lnSpc>
                <a:spcPct val="100000"/>
              </a:lnSpc>
              <a:spcBef>
                <a:spcPts val="0"/>
              </a:spcBef>
              <a:spcAft>
                <a:spcPts val="0"/>
              </a:spcAft>
              <a:buClrTx/>
              <a:buSzTx/>
              <a:buFont typeface="Wingdings" pitchFamily="2" charset="2"/>
              <a:buNone/>
              <a:tabLst/>
              <a:defRPr/>
            </a:pPr>
            <a:r>
              <a:rPr lang="ko-KR" altLang="en-US" sz="1400" b="1" kern="0">
                <a:solidFill>
                  <a:schemeClr val="bg1"/>
                </a:solidFill>
                <a:latin typeface="맑은 고딕" pitchFamily="50" charset="-127"/>
                <a:ea typeface="맑은 고딕" pitchFamily="50" charset="-127"/>
              </a:rPr>
              <a:t>운영 환경</a:t>
            </a:r>
          </a:p>
        </p:txBody>
      </p:sp>
      <p:cxnSp>
        <p:nvCxnSpPr>
          <p:cNvPr id="64" name="AutoShape 24"/>
          <p:cNvCxnSpPr>
            <a:cxnSpLocks noChangeShapeType="1"/>
            <a:stCxn id="38" idx="3"/>
            <a:endCxn id="61" idx="1"/>
          </p:cNvCxnSpPr>
          <p:nvPr/>
        </p:nvCxnSpPr>
        <p:spPr bwMode="auto">
          <a:xfrm flipV="1">
            <a:off x="1587530" y="3103237"/>
            <a:ext cx="338137" cy="598488"/>
          </a:xfrm>
          <a:prstGeom prst="bentConnector3">
            <a:avLst>
              <a:gd name="adj1" fmla="val 49764"/>
            </a:avLst>
          </a:prstGeom>
          <a:noFill/>
          <a:ln w="28575">
            <a:solidFill>
              <a:srgbClr val="A79E99"/>
            </a:solidFill>
            <a:miter lim="800000"/>
            <a:headEnd/>
            <a:tailEnd/>
          </a:ln>
        </p:spPr>
      </p:cxnSp>
      <p:cxnSp>
        <p:nvCxnSpPr>
          <p:cNvPr id="68" name="AutoShape 25"/>
          <p:cNvCxnSpPr>
            <a:cxnSpLocks noChangeShapeType="1"/>
            <a:stCxn id="38" idx="3"/>
            <a:endCxn id="63" idx="1"/>
          </p:cNvCxnSpPr>
          <p:nvPr/>
        </p:nvCxnSpPr>
        <p:spPr bwMode="auto">
          <a:xfrm>
            <a:off x="1587530" y="3701725"/>
            <a:ext cx="338137" cy="566737"/>
          </a:xfrm>
          <a:prstGeom prst="bentConnector3">
            <a:avLst>
              <a:gd name="adj1" fmla="val 49764"/>
            </a:avLst>
          </a:prstGeom>
          <a:noFill/>
          <a:ln w="28575">
            <a:solidFill>
              <a:srgbClr val="A79E99"/>
            </a:solidFill>
            <a:miter lim="800000"/>
            <a:headEnd/>
            <a:tailEnd/>
          </a:ln>
        </p:spPr>
      </p:cxnSp>
      <p:sp>
        <p:nvSpPr>
          <p:cNvPr id="69" name="Text Box 17"/>
          <p:cNvSpPr txBox="1">
            <a:spLocks noChangeArrowheads="1"/>
          </p:cNvSpPr>
          <p:nvPr/>
        </p:nvSpPr>
        <p:spPr bwMode="auto">
          <a:xfrm>
            <a:off x="3794125" y="2786058"/>
            <a:ext cx="5322888" cy="274637"/>
          </a:xfrm>
          <a:prstGeom prst="rect">
            <a:avLst/>
          </a:prstGeom>
          <a:noFill/>
          <a:ln w="9525">
            <a:noFill/>
            <a:miter lim="800000"/>
            <a:headEnd/>
            <a:tailEnd/>
          </a:ln>
        </p:spPr>
        <p:txBody>
          <a:bodyPr lIns="90000" tIns="46800" rIns="90000" bIns="46800"/>
          <a:lstStyle/>
          <a:p>
            <a:pPr marL="85725" indent="-85725" latinLnBrk="0">
              <a:lnSpc>
                <a:spcPct val="150000"/>
              </a:lnSpc>
              <a:buFontTx/>
              <a:buChar char="•"/>
            </a:pPr>
            <a:r>
              <a:rPr lang="ko-KR" altLang="en-US" sz="1000" dirty="0" smtClean="0">
                <a:latin typeface="맑은 고딕" pitchFamily="50" charset="-127"/>
                <a:ea typeface="맑은 고딕" pitchFamily="50" charset="-127"/>
              </a:rPr>
              <a:t>비상근무 방안 작성 및 숙지</a:t>
            </a:r>
            <a:endParaRPr lang="en-US" altLang="ko-KR" sz="1000" dirty="0" smtClean="0">
              <a:latin typeface="맑은 고딕" pitchFamily="50" charset="-127"/>
              <a:ea typeface="맑은 고딕" pitchFamily="50" charset="-127"/>
            </a:endParaRPr>
          </a:p>
          <a:p>
            <a:pPr marL="85725" indent="-85725" latinLnBrk="0">
              <a:lnSpc>
                <a:spcPct val="150000"/>
              </a:lnSpc>
              <a:buFontTx/>
              <a:buChar char="•"/>
            </a:pPr>
            <a:r>
              <a:rPr lang="ko-KR" altLang="en-US" sz="1000" dirty="0" smtClean="0">
                <a:latin typeface="맑은 고딕" pitchFamily="50" charset="-127"/>
                <a:ea typeface="맑은 고딕" pitchFamily="50" charset="-127"/>
              </a:rPr>
              <a:t>비상장애 대책 수립</a:t>
            </a:r>
            <a:endParaRPr lang="en-US" altLang="ko-KR" sz="1000" dirty="0" smtClean="0">
              <a:latin typeface="맑은 고딕" pitchFamily="50" charset="-127"/>
              <a:ea typeface="맑은 고딕" pitchFamily="50" charset="-127"/>
            </a:endParaRPr>
          </a:p>
          <a:p>
            <a:pPr marL="85725" indent="-85725" latinLnBrk="0">
              <a:lnSpc>
                <a:spcPct val="150000"/>
              </a:lnSpc>
              <a:buFontTx/>
              <a:buChar char="•"/>
            </a:pPr>
            <a:r>
              <a:rPr lang="ko-KR" altLang="en-US" sz="1000" dirty="0" smtClean="0">
                <a:latin typeface="맑은 고딕" pitchFamily="50" charset="-127"/>
                <a:ea typeface="맑은 고딕" pitchFamily="50" charset="-127"/>
              </a:rPr>
              <a:t>비상복구 방안</a:t>
            </a:r>
            <a:r>
              <a:rPr lang="en-US" altLang="ko-KR" sz="1000" dirty="0" smtClean="0">
                <a:latin typeface="맑은 고딕" pitchFamily="50" charset="-127"/>
                <a:ea typeface="맑은 고딕" pitchFamily="50" charset="-127"/>
              </a:rPr>
              <a:t>(Fail Back </a:t>
            </a:r>
            <a:r>
              <a:rPr lang="ko-KR" altLang="en-US" sz="1000" dirty="0" smtClean="0">
                <a:latin typeface="맑은 고딕" pitchFamily="50" charset="-127"/>
                <a:ea typeface="맑은 고딕" pitchFamily="50" charset="-127"/>
              </a:rPr>
              <a:t>시나리오</a:t>
            </a:r>
            <a:r>
              <a:rPr lang="en-US" altLang="ko-KR" sz="1000" dirty="0" smtClean="0">
                <a:latin typeface="맑은 고딕" pitchFamily="50" charset="-127"/>
                <a:ea typeface="맑은 고딕" pitchFamily="50" charset="-127"/>
              </a:rPr>
              <a:t>)</a:t>
            </a:r>
            <a:endParaRPr lang="ko-KR" altLang="en-US" sz="1000" dirty="0" smtClean="0">
              <a:latin typeface="맑은 고딕" pitchFamily="50" charset="-127"/>
              <a:ea typeface="맑은 고딕" pitchFamily="50" charset="-127"/>
            </a:endParaRPr>
          </a:p>
        </p:txBody>
      </p:sp>
      <p:sp>
        <p:nvSpPr>
          <p:cNvPr id="70" name="Text Box 17"/>
          <p:cNvSpPr txBox="1">
            <a:spLocks noChangeArrowheads="1"/>
          </p:cNvSpPr>
          <p:nvPr/>
        </p:nvSpPr>
        <p:spPr bwMode="auto">
          <a:xfrm>
            <a:off x="3794125" y="3929066"/>
            <a:ext cx="5322888" cy="274637"/>
          </a:xfrm>
          <a:prstGeom prst="rect">
            <a:avLst/>
          </a:prstGeom>
          <a:noFill/>
          <a:ln w="9525">
            <a:noFill/>
            <a:miter lim="800000"/>
            <a:headEnd/>
            <a:tailEnd/>
          </a:ln>
        </p:spPr>
        <p:txBody>
          <a:bodyPr lIns="90000" tIns="46800" rIns="90000" bIns="46800"/>
          <a:lstStyle/>
          <a:p>
            <a:pPr marL="85725" indent="-85725" latinLnBrk="0">
              <a:lnSpc>
                <a:spcPct val="150000"/>
              </a:lnSpc>
              <a:buFontTx/>
              <a:buChar char="•"/>
            </a:pPr>
            <a:r>
              <a:rPr lang="en-US" altLang="ko-KR" sz="1000" dirty="0" smtClean="0">
                <a:latin typeface="맑은 고딕" pitchFamily="50" charset="-127"/>
                <a:ea typeface="맑은 고딕" pitchFamily="50" charset="-127"/>
              </a:rPr>
              <a:t>SI</a:t>
            </a:r>
            <a:r>
              <a:rPr lang="ko-KR" altLang="en-US" sz="1000" dirty="0" smtClean="0">
                <a:latin typeface="맑은 고딕" pitchFamily="50" charset="-127"/>
                <a:ea typeface="맑은 고딕" pitchFamily="50" charset="-127"/>
              </a:rPr>
              <a:t>개발팀 운영권한 회수</a:t>
            </a:r>
            <a:endParaRPr lang="en-US" altLang="ko-KR" sz="1000" dirty="0" smtClean="0">
              <a:latin typeface="맑은 고딕" pitchFamily="50" charset="-127"/>
              <a:ea typeface="맑은 고딕" pitchFamily="50" charset="-127"/>
            </a:endParaRPr>
          </a:p>
          <a:p>
            <a:pPr marL="85725" indent="-85725" latinLnBrk="0">
              <a:lnSpc>
                <a:spcPct val="150000"/>
              </a:lnSpc>
              <a:buFontTx/>
              <a:buChar char="•"/>
            </a:pPr>
            <a:r>
              <a:rPr lang="ko-KR" altLang="en-US" sz="1000" dirty="0" smtClean="0">
                <a:latin typeface="맑은 고딕" pitchFamily="50" charset="-127"/>
                <a:ea typeface="맑은 고딕" pitchFamily="50" charset="-127"/>
              </a:rPr>
              <a:t>안정화 기간 효율적인 협업 체계 구축</a:t>
            </a:r>
            <a:r>
              <a:rPr lang="en-US" altLang="ko-KR" sz="1000" dirty="0" smtClean="0">
                <a:latin typeface="맑은 고딕" pitchFamily="50" charset="-127"/>
                <a:ea typeface="맑은 고딕" pitchFamily="50" charset="-127"/>
              </a:rPr>
              <a:t>(SI+CI)</a:t>
            </a:r>
            <a:endParaRPr lang="ko-KR" altLang="en-US" sz="1000" dirty="0" smtClean="0">
              <a:latin typeface="맑은 고딕" pitchFamily="50" charset="-127"/>
              <a:ea typeface="맑은 고딕" pitchFamily="50" charset="-127"/>
            </a:endParaRPr>
          </a:p>
        </p:txBody>
      </p:sp>
      <p:sp>
        <p:nvSpPr>
          <p:cNvPr id="71" name="Text Box 17"/>
          <p:cNvSpPr txBox="1">
            <a:spLocks noChangeArrowheads="1"/>
          </p:cNvSpPr>
          <p:nvPr/>
        </p:nvSpPr>
        <p:spPr bwMode="auto">
          <a:xfrm>
            <a:off x="3794125" y="4866310"/>
            <a:ext cx="5322888" cy="785818"/>
          </a:xfrm>
          <a:prstGeom prst="rect">
            <a:avLst/>
          </a:prstGeom>
          <a:noFill/>
          <a:ln w="9525">
            <a:noFill/>
            <a:miter lim="800000"/>
            <a:headEnd/>
            <a:tailEnd/>
          </a:ln>
        </p:spPr>
        <p:txBody>
          <a:bodyPr lIns="90000" tIns="46800" rIns="90000" bIns="46800"/>
          <a:lstStyle/>
          <a:p>
            <a:pPr marL="85725" indent="-85725" latinLnBrk="0">
              <a:lnSpc>
                <a:spcPct val="150000"/>
              </a:lnSpc>
              <a:buFontTx/>
              <a:buChar char="•"/>
            </a:pPr>
            <a:r>
              <a:rPr lang="ko-KR" altLang="en-US" sz="1000" dirty="0" smtClean="0">
                <a:latin typeface="맑은 고딕" pitchFamily="50" charset="-127"/>
                <a:ea typeface="맑은 고딕" pitchFamily="50" charset="-127"/>
              </a:rPr>
              <a:t>시스템 환경 및 운영환경 교육</a:t>
            </a:r>
            <a:endParaRPr lang="en-US" altLang="ko-KR" sz="1000" dirty="0" smtClean="0">
              <a:latin typeface="맑은 고딕" pitchFamily="50" charset="-127"/>
              <a:ea typeface="맑은 고딕" pitchFamily="50" charset="-127"/>
            </a:endParaRPr>
          </a:p>
          <a:p>
            <a:pPr marL="85725" indent="-85725" latinLnBrk="0">
              <a:lnSpc>
                <a:spcPct val="150000"/>
              </a:lnSpc>
              <a:buFontTx/>
              <a:buChar char="•"/>
            </a:pPr>
            <a:r>
              <a:rPr lang="ko-KR" altLang="en-US" sz="1000" dirty="0" smtClean="0">
                <a:latin typeface="맑은 고딕" pitchFamily="50" charset="-127"/>
                <a:ea typeface="맑은 고딕" pitchFamily="50" charset="-127"/>
              </a:rPr>
              <a:t>본 이행 훈련 완료 </a:t>
            </a:r>
          </a:p>
          <a:p>
            <a:pPr marL="85725" indent="-85725" latinLnBrk="0">
              <a:lnSpc>
                <a:spcPct val="150000"/>
              </a:lnSpc>
              <a:buFontTx/>
              <a:buChar char="•"/>
            </a:pPr>
            <a:r>
              <a:rPr lang="ko-KR" altLang="en-US" sz="1000" dirty="0" smtClean="0">
                <a:latin typeface="맑은 고딕" pitchFamily="50" charset="-127"/>
                <a:ea typeface="맑은 고딕" pitchFamily="50" charset="-127"/>
              </a:rPr>
              <a:t>일</a:t>
            </a:r>
            <a:r>
              <a:rPr lang="en-US" altLang="ko-KR" sz="1000" dirty="0" smtClean="0">
                <a:latin typeface="맑은 고딕" pitchFamily="50" charset="-127"/>
                <a:ea typeface="맑은 고딕" pitchFamily="50" charset="-127"/>
              </a:rPr>
              <a:t>(</a:t>
            </a:r>
            <a:r>
              <a:rPr lang="ko-KR" altLang="en-US" sz="1000" dirty="0" smtClean="0">
                <a:latin typeface="맑은 고딕" pitchFamily="50" charset="-127"/>
                <a:ea typeface="맑은 고딕" pitchFamily="50" charset="-127"/>
              </a:rPr>
              <a:t>월</a:t>
            </a:r>
            <a:r>
              <a:rPr lang="en-US" altLang="ko-KR" sz="1000" dirty="0" smtClean="0">
                <a:latin typeface="맑은 고딕" pitchFamily="50" charset="-127"/>
                <a:ea typeface="맑은 고딕" pitchFamily="50" charset="-127"/>
              </a:rPr>
              <a:t>)</a:t>
            </a:r>
            <a:r>
              <a:rPr lang="ko-KR" altLang="en-US" sz="1000" dirty="0" smtClean="0">
                <a:latin typeface="맑은 고딕" pitchFamily="50" charset="-127"/>
                <a:ea typeface="맑은 고딕" pitchFamily="50" charset="-127"/>
              </a:rPr>
              <a:t>별 시스템 운영 </a:t>
            </a:r>
            <a:r>
              <a:rPr lang="en-US" altLang="ko-KR" sz="1000" dirty="0" smtClean="0">
                <a:latin typeface="맑은 고딕" pitchFamily="50" charset="-127"/>
                <a:ea typeface="맑은 고딕" pitchFamily="50" charset="-127"/>
              </a:rPr>
              <a:t>Procedure </a:t>
            </a:r>
            <a:r>
              <a:rPr lang="ko-KR" altLang="en-US" sz="1000" dirty="0" smtClean="0">
                <a:latin typeface="맑은 고딕" pitchFamily="50" charset="-127"/>
                <a:ea typeface="맑은 고딕" pitchFamily="50" charset="-127"/>
              </a:rPr>
              <a:t>교육</a:t>
            </a:r>
          </a:p>
        </p:txBody>
      </p:sp>
    </p:spTree>
    <p:extLst>
      <p:ext uri="{BB962C8B-B14F-4D97-AF65-F5344CB8AC3E}">
        <p14:creationId xmlns:p14="http://schemas.microsoft.com/office/powerpoint/2010/main" val="3126533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제목 3"/>
          <p:cNvSpPr txBox="1">
            <a:spLocks/>
          </p:cNvSpPr>
          <p:nvPr/>
        </p:nvSpPr>
        <p:spPr>
          <a:xfrm>
            <a:off x="334952" y="453093"/>
            <a:ext cx="8516033" cy="461665"/>
          </a:xfrm>
          <a:prstGeom prst="rect">
            <a:avLst/>
          </a:prstGeom>
        </p:spPr>
        <p:txBody>
          <a:bodyPr/>
          <a:lstStyle>
            <a:lvl1pPr algn="l" defTabSz="844083" rtl="0" eaLnBrk="1" latinLnBrk="1" hangingPunct="1">
              <a:spcBef>
                <a:spcPct val="0"/>
              </a:spcBef>
              <a:buNone/>
              <a:defRPr lang="ko-KR" altLang="en-US" sz="2000" b="1" kern="1200" dirty="0">
                <a:solidFill>
                  <a:schemeClr val="tx1">
                    <a:lumMod val="85000"/>
                    <a:lumOff val="15000"/>
                  </a:schemeClr>
                </a:solidFill>
                <a:latin typeface="+mn-ea"/>
                <a:ea typeface="+mn-ea"/>
                <a:cs typeface="Arial" pitchFamily="34" charset="0"/>
              </a:defRPr>
            </a:lvl1pPr>
          </a:lstStyle>
          <a:p>
            <a:r>
              <a:rPr lang="en-US" altLang="ko-KR" sz="2400" dirty="0" smtClean="0">
                <a:solidFill>
                  <a:schemeClr val="tx1">
                    <a:lumMod val="65000"/>
                    <a:lumOff val="35000"/>
                  </a:schemeClr>
                </a:solidFill>
              </a:rPr>
              <a:t>2. </a:t>
            </a:r>
            <a:r>
              <a:rPr lang="ko-KR" altLang="en-US" sz="2400" dirty="0" err="1">
                <a:solidFill>
                  <a:schemeClr val="tx1">
                    <a:lumMod val="65000"/>
                    <a:lumOff val="35000"/>
                  </a:schemeClr>
                </a:solidFill>
              </a:rPr>
              <a:t>본이행</a:t>
            </a:r>
            <a:r>
              <a:rPr lang="ko-KR" altLang="en-US" sz="2400" dirty="0">
                <a:solidFill>
                  <a:schemeClr val="tx1">
                    <a:lumMod val="65000"/>
                    <a:lumOff val="35000"/>
                  </a:schemeClr>
                </a:solidFill>
              </a:rPr>
              <a:t> </a:t>
            </a:r>
            <a:r>
              <a:rPr lang="ko-KR" altLang="en-US" sz="2400" dirty="0" smtClean="0">
                <a:solidFill>
                  <a:schemeClr val="tx1">
                    <a:lumMod val="65000"/>
                    <a:lumOff val="35000"/>
                  </a:schemeClr>
                </a:solidFill>
              </a:rPr>
              <a:t>사전 준비</a:t>
            </a:r>
            <a:endParaRPr lang="ko-KR" altLang="en-US" sz="1800" dirty="0">
              <a:solidFill>
                <a:schemeClr val="tx1">
                  <a:lumMod val="65000"/>
                  <a:lumOff val="35000"/>
                </a:schemeClr>
              </a:solidFill>
            </a:endParaRPr>
          </a:p>
        </p:txBody>
      </p:sp>
      <p:sp>
        <p:nvSpPr>
          <p:cNvPr id="42" name="Text Box 2"/>
          <p:cNvSpPr txBox="1">
            <a:spLocks noChangeArrowheads="1"/>
          </p:cNvSpPr>
          <p:nvPr/>
        </p:nvSpPr>
        <p:spPr bwMode="auto">
          <a:xfrm>
            <a:off x="361912" y="1025490"/>
            <a:ext cx="9163120" cy="387286"/>
          </a:xfrm>
          <a:prstGeom prst="rect">
            <a:avLst/>
          </a:prstGeom>
          <a:noFill/>
          <a:ln w="9525">
            <a:noFill/>
            <a:miter lim="800000"/>
            <a:headEnd/>
            <a:tailEnd/>
          </a:ln>
        </p:spPr>
        <p:txBody>
          <a:bodyPr wrap="square">
            <a:spAutoFit/>
          </a:bodyPr>
          <a:lstStyle/>
          <a:p>
            <a:pPr marL="342900" indent="-342900" latinLnBrk="0">
              <a:lnSpc>
                <a:spcPts val="2300"/>
              </a:lnSpc>
            </a:pPr>
            <a:r>
              <a:rPr lang="ko-KR" altLang="en-US" sz="1600" b="1" dirty="0" smtClean="0">
                <a:solidFill>
                  <a:srgbClr val="000000"/>
                </a:solidFill>
                <a:latin typeface="맑은 고딕" pitchFamily="50" charset="-127"/>
                <a:ea typeface="맑은 고딕" pitchFamily="50" charset="-127"/>
              </a:rPr>
              <a:t>□</a:t>
            </a:r>
            <a:r>
              <a:rPr lang="en-US" altLang="ko-KR" sz="1600" b="1" dirty="0" smtClean="0">
                <a:solidFill>
                  <a:srgbClr val="000000"/>
                </a:solidFill>
                <a:latin typeface="맑은 고딕" pitchFamily="50" charset="-127"/>
                <a:ea typeface="맑은 고딕" pitchFamily="50" charset="-127"/>
              </a:rPr>
              <a:t> </a:t>
            </a:r>
            <a:r>
              <a:rPr lang="ko-KR" altLang="en-US" sz="1600" b="1" dirty="0" smtClean="0">
                <a:solidFill>
                  <a:srgbClr val="000000"/>
                </a:solidFill>
                <a:latin typeface="맑은 고딕" pitchFamily="50" charset="-127"/>
                <a:ea typeface="맑은 고딕" pitchFamily="50" charset="-127"/>
              </a:rPr>
              <a:t>사전 준비 사항 </a:t>
            </a:r>
            <a:r>
              <a:rPr lang="en-US" altLang="ko-KR" sz="1600" b="1" dirty="0" smtClean="0">
                <a:solidFill>
                  <a:srgbClr val="000000"/>
                </a:solidFill>
                <a:latin typeface="맑은 고딕" pitchFamily="50" charset="-127"/>
                <a:ea typeface="맑은 고딕" pitchFamily="50" charset="-127"/>
              </a:rPr>
              <a:t>(4/4)</a:t>
            </a:r>
            <a:endParaRPr lang="en-US" altLang="ko-KR" sz="1500" dirty="0" smtClean="0">
              <a:solidFill>
                <a:srgbClr val="000000"/>
              </a:solidFill>
              <a:latin typeface="맑은 고딕" pitchFamily="50" charset="-127"/>
              <a:ea typeface="맑은 고딕" pitchFamily="50" charset="-127"/>
            </a:endParaRPr>
          </a:p>
        </p:txBody>
      </p:sp>
      <p:sp>
        <p:nvSpPr>
          <p:cNvPr id="29" name="Rectangle 10"/>
          <p:cNvSpPr>
            <a:spLocks noChangeArrowheads="1"/>
          </p:cNvSpPr>
          <p:nvPr/>
        </p:nvSpPr>
        <p:spPr bwMode="auto">
          <a:xfrm>
            <a:off x="3656013" y="3851622"/>
            <a:ext cx="5545137" cy="276225"/>
          </a:xfrm>
          <a:prstGeom prst="rect">
            <a:avLst/>
          </a:prstGeom>
          <a:solidFill>
            <a:schemeClr val="accent1">
              <a:lumMod val="20000"/>
              <a:lumOff val="80000"/>
            </a:schemeClr>
          </a:solidFill>
          <a:ln w="9525">
            <a:solidFill>
              <a:srgbClr val="A79E99"/>
            </a:solidFill>
            <a:miter lim="800000"/>
            <a:headEnd/>
            <a:tailEnd/>
          </a:ln>
          <a:effectLst>
            <a:outerShdw dist="35921" dir="2700000" algn="ctr" rotWithShape="0">
              <a:srgbClr val="A79E99"/>
            </a:outerShdw>
          </a:effectLst>
        </p:spPr>
        <p:txBody>
          <a:bodyPr lIns="90000" tIns="46800" rIns="90000" bIns="46800" anchor="ctr"/>
          <a:lstStyle/>
          <a:p>
            <a:pPr latinLnBrk="0">
              <a:buFont typeface="Wingdings" pitchFamily="2" charset="2"/>
              <a:buNone/>
            </a:pPr>
            <a:r>
              <a:rPr lang="ko-KR" altLang="en-US" sz="1200" kern="0" dirty="0">
                <a:solidFill>
                  <a:sysClr val="windowText" lastClr="000000"/>
                </a:solidFill>
                <a:latin typeface="맑은 고딕" pitchFamily="50" charset="-127"/>
                <a:ea typeface="맑은 고딕" pitchFamily="50" charset="-127"/>
              </a:rPr>
              <a:t>본사 부서 요청</a:t>
            </a:r>
          </a:p>
        </p:txBody>
      </p:sp>
      <p:cxnSp>
        <p:nvCxnSpPr>
          <p:cNvPr id="30" name="AutoShape 12"/>
          <p:cNvCxnSpPr>
            <a:cxnSpLocks noChangeShapeType="1"/>
            <a:stCxn id="39" idx="3"/>
            <a:endCxn id="29" idx="1"/>
          </p:cNvCxnSpPr>
          <p:nvPr/>
        </p:nvCxnSpPr>
        <p:spPr bwMode="auto">
          <a:xfrm flipV="1">
            <a:off x="3119467" y="3989735"/>
            <a:ext cx="536546" cy="1443953"/>
          </a:xfrm>
          <a:prstGeom prst="bentConnector3">
            <a:avLst>
              <a:gd name="adj1" fmla="val 50000"/>
            </a:avLst>
          </a:prstGeom>
          <a:noFill/>
          <a:ln w="12700">
            <a:solidFill>
              <a:srgbClr val="A79E99"/>
            </a:solidFill>
            <a:miter lim="800000"/>
            <a:headEnd/>
            <a:tailEnd/>
          </a:ln>
        </p:spPr>
      </p:cxnSp>
      <p:sp>
        <p:nvSpPr>
          <p:cNvPr id="32" name="Rectangle 14"/>
          <p:cNvSpPr>
            <a:spLocks noChangeArrowheads="1"/>
          </p:cNvSpPr>
          <p:nvPr/>
        </p:nvSpPr>
        <p:spPr bwMode="auto">
          <a:xfrm>
            <a:off x="3656013" y="4772118"/>
            <a:ext cx="5545137" cy="276225"/>
          </a:xfrm>
          <a:prstGeom prst="rect">
            <a:avLst/>
          </a:prstGeom>
          <a:solidFill>
            <a:schemeClr val="accent1">
              <a:lumMod val="20000"/>
              <a:lumOff val="80000"/>
            </a:schemeClr>
          </a:solidFill>
          <a:ln w="9525">
            <a:solidFill>
              <a:srgbClr val="A79E99"/>
            </a:solidFill>
            <a:miter lim="800000"/>
            <a:headEnd/>
            <a:tailEnd/>
          </a:ln>
          <a:effectLst>
            <a:outerShdw dist="35921" dir="2700000" algn="ctr" rotWithShape="0">
              <a:srgbClr val="A79E99"/>
            </a:outerShdw>
          </a:effectLst>
        </p:spPr>
        <p:txBody>
          <a:bodyPr lIns="90000" tIns="46800" rIns="90000" bIns="46800" anchor="ctr"/>
          <a:lstStyle/>
          <a:p>
            <a:pPr latinLnBrk="0">
              <a:buFont typeface="Wingdings" pitchFamily="2" charset="2"/>
              <a:buNone/>
            </a:pPr>
            <a:r>
              <a:rPr lang="ko-KR" altLang="en-US" sz="1200" kern="0" dirty="0" smtClean="0">
                <a:solidFill>
                  <a:sysClr val="windowText" lastClr="000000"/>
                </a:solidFill>
                <a:latin typeface="맑은 고딕" pitchFamily="50" charset="-127"/>
                <a:ea typeface="맑은 고딕" pitchFamily="50" charset="-127"/>
              </a:rPr>
              <a:t>대외기관 및 벤더 </a:t>
            </a:r>
            <a:r>
              <a:rPr lang="ko-KR" altLang="en-US" sz="1200" kern="0" dirty="0">
                <a:solidFill>
                  <a:sysClr val="windowText" lastClr="000000"/>
                </a:solidFill>
                <a:latin typeface="맑은 고딕" pitchFamily="50" charset="-127"/>
                <a:ea typeface="맑은 고딕" pitchFamily="50" charset="-127"/>
              </a:rPr>
              <a:t>협조</a:t>
            </a:r>
          </a:p>
        </p:txBody>
      </p:sp>
      <p:cxnSp>
        <p:nvCxnSpPr>
          <p:cNvPr id="33" name="AutoShape 15"/>
          <p:cNvCxnSpPr>
            <a:cxnSpLocks noChangeShapeType="1"/>
            <a:stCxn id="39" idx="3"/>
            <a:endCxn id="32" idx="1"/>
          </p:cNvCxnSpPr>
          <p:nvPr/>
        </p:nvCxnSpPr>
        <p:spPr bwMode="auto">
          <a:xfrm flipV="1">
            <a:off x="3119467" y="4910231"/>
            <a:ext cx="536546" cy="523457"/>
          </a:xfrm>
          <a:prstGeom prst="bentConnector3">
            <a:avLst>
              <a:gd name="adj1" fmla="val 50000"/>
            </a:avLst>
          </a:prstGeom>
          <a:noFill/>
          <a:ln w="12700">
            <a:solidFill>
              <a:srgbClr val="A79E99"/>
            </a:solidFill>
            <a:miter lim="800000"/>
            <a:headEnd/>
            <a:tailEnd/>
          </a:ln>
        </p:spPr>
      </p:cxnSp>
      <p:sp>
        <p:nvSpPr>
          <p:cNvPr id="37" name="AutoShape 5"/>
          <p:cNvSpPr>
            <a:spLocks noChangeArrowheads="1"/>
          </p:cNvSpPr>
          <p:nvPr/>
        </p:nvSpPr>
        <p:spPr bwMode="auto">
          <a:xfrm>
            <a:off x="612805" y="3166737"/>
            <a:ext cx="974725" cy="1069975"/>
          </a:xfrm>
          <a:prstGeom prst="roundRect">
            <a:avLst>
              <a:gd name="adj" fmla="val 16667"/>
            </a:avLst>
          </a:prstGeom>
          <a:solidFill>
            <a:srgbClr val="FFFFFF"/>
          </a:solidFill>
          <a:ln w="9525">
            <a:solidFill>
              <a:srgbClr val="A79E99"/>
            </a:solidFill>
            <a:round/>
            <a:headEnd/>
            <a:tailEnd/>
          </a:ln>
          <a:effectLst>
            <a:outerShdw dist="35921" dir="2700000" algn="ctr" rotWithShape="0">
              <a:srgbClr val="A79E99"/>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ko-KR" altLang="en-US" sz="1300" i="0" u="none" strike="noStrike" kern="0" cap="none" spc="0" normalizeH="0" baseline="0" noProof="0" dirty="0">
                <a:ln>
                  <a:noFill/>
                </a:ln>
                <a:solidFill>
                  <a:sysClr val="windowText" lastClr="000000"/>
                </a:solidFill>
                <a:effectLst/>
                <a:uLnTx/>
                <a:uFillTx/>
                <a:latin typeface="맑은 고딕" pitchFamily="50" charset="-127"/>
                <a:ea typeface="맑은 고딕" pitchFamily="50" charset="-127"/>
              </a:rPr>
              <a:t>사전준비사항</a:t>
            </a:r>
          </a:p>
        </p:txBody>
      </p:sp>
      <p:sp>
        <p:nvSpPr>
          <p:cNvPr id="38" name="Rectangle 6"/>
          <p:cNvSpPr>
            <a:spLocks noChangeArrowheads="1"/>
          </p:cNvSpPr>
          <p:nvPr/>
        </p:nvSpPr>
        <p:spPr bwMode="auto">
          <a:xfrm>
            <a:off x="1925667" y="1703062"/>
            <a:ext cx="1193800" cy="473075"/>
          </a:xfrm>
          <a:prstGeom prst="rect">
            <a:avLst/>
          </a:prstGeom>
          <a:solidFill>
            <a:schemeClr val="bg1">
              <a:lumMod val="95000"/>
            </a:schemeClr>
          </a:solidFill>
          <a:ln w="9525">
            <a:solidFill>
              <a:srgbClr val="A79E99"/>
            </a:solidFill>
            <a:prstDash val="dash"/>
            <a:miter lim="800000"/>
            <a:headEnd/>
            <a:tailEnd/>
          </a:ln>
          <a:effectLst>
            <a:outerShdw dist="35921" dir="2700000" algn="ctr" rotWithShape="0">
              <a:srgbClr val="A79E99"/>
            </a:outerShdw>
          </a:effectLst>
        </p:spPr>
        <p:txBody>
          <a:bodyPr lIns="90000" tIns="46800" rIns="90000" bIns="46800" anchor="ctr"/>
          <a:lstStyle/>
          <a:p>
            <a:pPr algn="ctr" latinLnBrk="0">
              <a:defRPr/>
            </a:pPr>
            <a:r>
              <a:rPr lang="en-US" altLang="ko-KR" sz="1400" kern="0">
                <a:solidFill>
                  <a:sysClr val="windowText" lastClr="000000"/>
                </a:solidFill>
                <a:latin typeface="맑은 고딕" pitchFamily="50" charset="-127"/>
                <a:ea typeface="맑은 고딕" pitchFamily="50" charset="-127"/>
              </a:rPr>
              <a:t>System</a:t>
            </a:r>
          </a:p>
        </p:txBody>
      </p:sp>
      <p:sp>
        <p:nvSpPr>
          <p:cNvPr id="39" name="Rectangle 7"/>
          <p:cNvSpPr>
            <a:spLocks noChangeArrowheads="1"/>
          </p:cNvSpPr>
          <p:nvPr/>
        </p:nvSpPr>
        <p:spPr bwMode="auto">
          <a:xfrm>
            <a:off x="1925667" y="5197150"/>
            <a:ext cx="1193800" cy="473075"/>
          </a:xfrm>
          <a:prstGeom prst="rect">
            <a:avLst/>
          </a:prstGeom>
          <a:solidFill>
            <a:schemeClr val="accent1">
              <a:lumMod val="75000"/>
            </a:schemeClr>
          </a:solidFill>
          <a:ln w="9525">
            <a:solidFill>
              <a:srgbClr val="A79E99"/>
            </a:solidFill>
            <a:miter lim="800000"/>
            <a:headEnd/>
            <a:tailEnd/>
          </a:ln>
          <a:effectLst>
            <a:outerShdw dist="35921" dir="2700000" algn="ctr" rotWithShape="0">
              <a:srgbClr val="A79E99"/>
            </a:outerShdw>
          </a:effectLst>
        </p:spPr>
        <p:txBody>
          <a:bodyPr lIns="90000" tIns="46800" rIns="90000" bIns="46800" anchor="ctr"/>
          <a:lstStyle/>
          <a:p>
            <a:pPr algn="ctr" latinLnBrk="0">
              <a:buFont typeface="Wingdings" pitchFamily="2" charset="2"/>
              <a:buNone/>
            </a:pPr>
            <a:r>
              <a:rPr lang="ko-KR" altLang="en-US" sz="1400" b="1" kern="0" dirty="0">
                <a:solidFill>
                  <a:schemeClr val="bg1"/>
                </a:solidFill>
                <a:latin typeface="맑은 고딕" pitchFamily="50" charset="-127"/>
                <a:ea typeface="맑은 고딕" pitchFamily="50" charset="-127"/>
              </a:rPr>
              <a:t>변화 관리</a:t>
            </a:r>
          </a:p>
        </p:txBody>
      </p:sp>
      <p:cxnSp>
        <p:nvCxnSpPr>
          <p:cNvPr id="40" name="AutoShape 8"/>
          <p:cNvCxnSpPr>
            <a:cxnSpLocks noChangeShapeType="1"/>
            <a:stCxn id="37" idx="3"/>
            <a:endCxn id="38" idx="1"/>
          </p:cNvCxnSpPr>
          <p:nvPr/>
        </p:nvCxnSpPr>
        <p:spPr bwMode="auto">
          <a:xfrm flipV="1">
            <a:off x="1587530" y="1939600"/>
            <a:ext cx="338137" cy="1762125"/>
          </a:xfrm>
          <a:prstGeom prst="bentConnector3">
            <a:avLst>
              <a:gd name="adj1" fmla="val 49764"/>
            </a:avLst>
          </a:prstGeom>
          <a:noFill/>
          <a:ln w="28575">
            <a:solidFill>
              <a:srgbClr val="A79E99"/>
            </a:solidFill>
            <a:miter lim="800000"/>
            <a:headEnd/>
            <a:tailEnd/>
          </a:ln>
        </p:spPr>
      </p:cxnSp>
      <p:cxnSp>
        <p:nvCxnSpPr>
          <p:cNvPr id="44" name="AutoShape 9"/>
          <p:cNvCxnSpPr>
            <a:cxnSpLocks noChangeShapeType="1"/>
            <a:stCxn id="37" idx="3"/>
            <a:endCxn id="39" idx="1"/>
          </p:cNvCxnSpPr>
          <p:nvPr/>
        </p:nvCxnSpPr>
        <p:spPr bwMode="auto">
          <a:xfrm>
            <a:off x="1587530" y="3701725"/>
            <a:ext cx="338137" cy="1731962"/>
          </a:xfrm>
          <a:prstGeom prst="bentConnector3">
            <a:avLst>
              <a:gd name="adj1" fmla="val 49764"/>
            </a:avLst>
          </a:prstGeom>
          <a:noFill/>
          <a:ln w="28575">
            <a:solidFill>
              <a:srgbClr val="A79E99"/>
            </a:solidFill>
            <a:miter lim="800000"/>
            <a:headEnd/>
            <a:tailEnd/>
          </a:ln>
        </p:spPr>
      </p:cxnSp>
      <p:sp>
        <p:nvSpPr>
          <p:cNvPr id="60" name="Rectangle 22"/>
          <p:cNvSpPr>
            <a:spLocks noChangeArrowheads="1"/>
          </p:cNvSpPr>
          <p:nvPr/>
        </p:nvSpPr>
        <p:spPr bwMode="auto">
          <a:xfrm>
            <a:off x="1925667" y="2866700"/>
            <a:ext cx="1193800" cy="473075"/>
          </a:xfrm>
          <a:prstGeom prst="rect">
            <a:avLst/>
          </a:prstGeom>
          <a:solidFill>
            <a:schemeClr val="bg1">
              <a:lumMod val="95000"/>
            </a:schemeClr>
          </a:solidFill>
          <a:ln w="9525">
            <a:solidFill>
              <a:srgbClr val="A79E99"/>
            </a:solidFill>
            <a:prstDash val="dash"/>
            <a:miter lim="800000"/>
            <a:headEnd/>
            <a:tailEnd/>
          </a:ln>
          <a:effectLst>
            <a:outerShdw dist="35921" dir="2700000" algn="ctr" rotWithShape="0">
              <a:srgbClr val="A79E99"/>
            </a:outerShdw>
          </a:effectLst>
        </p:spPr>
        <p:txBody>
          <a:bodyPr lIns="90000" tIns="46800" rIns="90000" bIns="46800" anchor="ctr"/>
          <a:lstStyle/>
          <a:p>
            <a:pPr algn="ctr" latinLnBrk="0">
              <a:defRPr/>
            </a:pPr>
            <a:r>
              <a:rPr lang="en-US" altLang="ko-KR" sz="1400" kern="0" dirty="0" smtClean="0">
                <a:solidFill>
                  <a:sysClr val="windowText" lastClr="000000"/>
                </a:solidFill>
                <a:latin typeface="맑은 고딕" pitchFamily="50" charset="-127"/>
                <a:ea typeface="맑은 고딕" pitchFamily="50" charset="-127"/>
              </a:rPr>
              <a:t>Application</a:t>
            </a:r>
          </a:p>
        </p:txBody>
      </p:sp>
      <p:sp>
        <p:nvSpPr>
          <p:cNvPr id="61" name="Rectangle 23"/>
          <p:cNvSpPr>
            <a:spLocks noChangeArrowheads="1"/>
          </p:cNvSpPr>
          <p:nvPr/>
        </p:nvSpPr>
        <p:spPr bwMode="auto">
          <a:xfrm>
            <a:off x="1925667" y="4031925"/>
            <a:ext cx="1193800" cy="473075"/>
          </a:xfrm>
          <a:prstGeom prst="rect">
            <a:avLst/>
          </a:prstGeom>
          <a:solidFill>
            <a:schemeClr val="bg1">
              <a:lumMod val="95000"/>
            </a:schemeClr>
          </a:solidFill>
          <a:ln w="9525">
            <a:solidFill>
              <a:srgbClr val="A79E99"/>
            </a:solidFill>
            <a:prstDash val="dash"/>
            <a:miter lim="800000"/>
            <a:headEnd/>
            <a:tailEnd/>
          </a:ln>
          <a:effectLst>
            <a:outerShdw dist="35921" dir="2700000" algn="ctr" rotWithShape="0">
              <a:srgbClr val="A79E99"/>
            </a:outerShdw>
          </a:effectLst>
        </p:spPr>
        <p:txBody>
          <a:bodyPr lIns="90000" tIns="46800" rIns="90000" bIns="46800" anchor="ctr"/>
          <a:lstStyle/>
          <a:p>
            <a:pPr algn="ctr" latinLnBrk="0"/>
            <a:r>
              <a:rPr lang="ko-KR" altLang="en-US" sz="1400" kern="0" dirty="0">
                <a:solidFill>
                  <a:sysClr val="windowText" lastClr="000000"/>
                </a:solidFill>
                <a:latin typeface="맑은 고딕" pitchFamily="50" charset="-127"/>
                <a:ea typeface="맑은 고딕" pitchFamily="50" charset="-127"/>
              </a:rPr>
              <a:t>운영 환경</a:t>
            </a:r>
          </a:p>
        </p:txBody>
      </p:sp>
      <p:cxnSp>
        <p:nvCxnSpPr>
          <p:cNvPr id="63" name="AutoShape 24"/>
          <p:cNvCxnSpPr>
            <a:cxnSpLocks noChangeShapeType="1"/>
            <a:stCxn id="37" idx="3"/>
            <a:endCxn id="60" idx="1"/>
          </p:cNvCxnSpPr>
          <p:nvPr/>
        </p:nvCxnSpPr>
        <p:spPr bwMode="auto">
          <a:xfrm flipV="1">
            <a:off x="1587530" y="3103237"/>
            <a:ext cx="338137" cy="598488"/>
          </a:xfrm>
          <a:prstGeom prst="bentConnector3">
            <a:avLst>
              <a:gd name="adj1" fmla="val 49764"/>
            </a:avLst>
          </a:prstGeom>
          <a:noFill/>
          <a:ln w="28575">
            <a:solidFill>
              <a:srgbClr val="A79E99"/>
            </a:solidFill>
            <a:miter lim="800000"/>
            <a:headEnd/>
            <a:tailEnd/>
          </a:ln>
        </p:spPr>
      </p:cxnSp>
      <p:cxnSp>
        <p:nvCxnSpPr>
          <p:cNvPr id="64" name="AutoShape 25"/>
          <p:cNvCxnSpPr>
            <a:cxnSpLocks noChangeShapeType="1"/>
            <a:stCxn id="37" idx="3"/>
            <a:endCxn id="61" idx="1"/>
          </p:cNvCxnSpPr>
          <p:nvPr/>
        </p:nvCxnSpPr>
        <p:spPr bwMode="auto">
          <a:xfrm>
            <a:off x="1587530" y="3701725"/>
            <a:ext cx="338137" cy="566737"/>
          </a:xfrm>
          <a:prstGeom prst="bentConnector3">
            <a:avLst>
              <a:gd name="adj1" fmla="val 49764"/>
            </a:avLst>
          </a:prstGeom>
          <a:noFill/>
          <a:ln w="28575">
            <a:solidFill>
              <a:srgbClr val="A79E99"/>
            </a:solidFill>
            <a:miter lim="800000"/>
            <a:headEnd/>
            <a:tailEnd/>
          </a:ln>
        </p:spPr>
      </p:cxnSp>
      <p:sp>
        <p:nvSpPr>
          <p:cNvPr id="70" name="Text Box 22"/>
          <p:cNvSpPr txBox="1">
            <a:spLocks noChangeArrowheads="1"/>
          </p:cNvSpPr>
          <p:nvPr/>
        </p:nvSpPr>
        <p:spPr bwMode="auto">
          <a:xfrm>
            <a:off x="3800475" y="4162474"/>
            <a:ext cx="5322888" cy="274638"/>
          </a:xfrm>
          <a:prstGeom prst="rect">
            <a:avLst/>
          </a:prstGeom>
          <a:noFill/>
          <a:ln w="9525">
            <a:noFill/>
            <a:miter lim="800000"/>
            <a:headEnd/>
            <a:tailEnd/>
          </a:ln>
        </p:spPr>
        <p:txBody>
          <a:bodyPr lIns="90000" tIns="46800" rIns="90000" bIns="46800"/>
          <a:lstStyle>
            <a:defPPr>
              <a:defRPr lang="ko-KR"/>
            </a:defPPr>
            <a:lvl1pPr marL="85725" indent="-85725" latinLnBrk="0">
              <a:lnSpc>
                <a:spcPct val="150000"/>
              </a:lnSpc>
              <a:buFontTx/>
              <a:buChar char="•"/>
              <a:defRPr kumimoji="0" sz="1000" b="0">
                <a:latin typeface="맑은 고딕" pitchFamily="50" charset="-127"/>
                <a:ea typeface="맑은 고딕" pitchFamily="50" charset="-127"/>
              </a:defRPr>
            </a:lvl1pPr>
          </a:lstStyle>
          <a:p>
            <a:r>
              <a:rPr lang="ko-KR" altLang="en-US" dirty="0" err="1"/>
              <a:t>오픈시</a:t>
            </a:r>
            <a:r>
              <a:rPr lang="ko-KR" altLang="en-US" dirty="0"/>
              <a:t> 이행 및 업무 점검 지표 검증</a:t>
            </a:r>
          </a:p>
          <a:p>
            <a:r>
              <a:rPr lang="ko-KR" altLang="en-US" dirty="0" err="1"/>
              <a:t>대고객</a:t>
            </a:r>
            <a:r>
              <a:rPr lang="ko-KR" altLang="en-US" dirty="0"/>
              <a:t> 관련 주요 고객 정보 </a:t>
            </a:r>
            <a:r>
              <a:rPr lang="ko-KR" altLang="en-US" dirty="0" smtClean="0"/>
              <a:t>점검</a:t>
            </a:r>
          </a:p>
        </p:txBody>
      </p:sp>
      <p:sp>
        <p:nvSpPr>
          <p:cNvPr id="71" name="Text Box 28"/>
          <p:cNvSpPr txBox="1">
            <a:spLocks noChangeArrowheads="1"/>
          </p:cNvSpPr>
          <p:nvPr/>
        </p:nvSpPr>
        <p:spPr bwMode="auto">
          <a:xfrm>
            <a:off x="3800475" y="5098579"/>
            <a:ext cx="5322888" cy="274637"/>
          </a:xfrm>
          <a:prstGeom prst="rect">
            <a:avLst/>
          </a:prstGeom>
          <a:noFill/>
          <a:ln w="9525">
            <a:noFill/>
            <a:miter lim="800000"/>
            <a:headEnd/>
            <a:tailEnd/>
          </a:ln>
        </p:spPr>
        <p:txBody>
          <a:bodyPr lIns="90000" tIns="46800" rIns="90000" bIns="46800"/>
          <a:lstStyle>
            <a:defPPr>
              <a:defRPr lang="ko-KR"/>
            </a:defPPr>
            <a:lvl1pPr marL="85725" indent="-85725" latinLnBrk="0">
              <a:lnSpc>
                <a:spcPct val="150000"/>
              </a:lnSpc>
              <a:buFontTx/>
              <a:buChar char="•"/>
              <a:defRPr kumimoji="0" sz="1000" b="0">
                <a:latin typeface="맑은 고딕" pitchFamily="50" charset="-127"/>
                <a:ea typeface="맑은 고딕" pitchFamily="50" charset="-127"/>
              </a:defRPr>
            </a:lvl1pPr>
          </a:lstStyle>
          <a:p>
            <a:r>
              <a:rPr lang="ko-KR" altLang="en-US" dirty="0" smtClean="0"/>
              <a:t>연계기관 </a:t>
            </a:r>
            <a:r>
              <a:rPr lang="ko-KR" altLang="en-US" dirty="0"/>
              <a:t>업무 </a:t>
            </a:r>
            <a:r>
              <a:rPr lang="ko-KR" altLang="en-US" dirty="0" smtClean="0"/>
              <a:t>공유 및 </a:t>
            </a:r>
            <a:r>
              <a:rPr lang="ko-KR" altLang="en-US" dirty="0" err="1" smtClean="0"/>
              <a:t>본이행</a:t>
            </a:r>
            <a:r>
              <a:rPr lang="ko-KR" altLang="en-US" dirty="0" smtClean="0"/>
              <a:t> 점검 참여</a:t>
            </a:r>
            <a:r>
              <a:rPr lang="en-US" altLang="ko-KR" dirty="0" smtClean="0"/>
              <a:t>(</a:t>
            </a:r>
            <a:r>
              <a:rPr lang="ko-KR" altLang="en-US" dirty="0" smtClean="0"/>
              <a:t>선정</a:t>
            </a:r>
            <a:r>
              <a:rPr lang="en-US" altLang="ko-KR" dirty="0" smtClean="0"/>
              <a:t>)</a:t>
            </a:r>
          </a:p>
          <a:p>
            <a:r>
              <a:rPr lang="ko-KR" altLang="en-US" dirty="0" smtClean="0"/>
              <a:t>비상시 </a:t>
            </a:r>
            <a:r>
              <a:rPr lang="ko-KR" altLang="en-US" dirty="0"/>
              <a:t>대응체계를 위해 </a:t>
            </a:r>
            <a:r>
              <a:rPr lang="en-US" altLang="ko-KR" dirty="0"/>
              <a:t>Hot Line </a:t>
            </a:r>
            <a:r>
              <a:rPr lang="ko-KR" altLang="en-US" dirty="0"/>
              <a:t>구축</a:t>
            </a:r>
          </a:p>
          <a:p>
            <a:r>
              <a:rPr lang="en-US" altLang="ko-KR" dirty="0" smtClean="0"/>
              <a:t>H/W </a:t>
            </a:r>
            <a:r>
              <a:rPr lang="ko-KR" altLang="en-US" dirty="0" smtClean="0"/>
              <a:t>및 </a:t>
            </a:r>
            <a:r>
              <a:rPr lang="en-US" altLang="ko-KR" dirty="0" smtClean="0"/>
              <a:t>S/W </a:t>
            </a:r>
            <a:r>
              <a:rPr lang="ko-KR" altLang="en-US" dirty="0" smtClean="0"/>
              <a:t>등 해당 벤더 비상 대기 협조</a:t>
            </a:r>
            <a:endParaRPr lang="en-US" altLang="ko-KR" dirty="0"/>
          </a:p>
        </p:txBody>
      </p:sp>
    </p:spTree>
    <p:extLst>
      <p:ext uri="{BB962C8B-B14F-4D97-AF65-F5344CB8AC3E}">
        <p14:creationId xmlns:p14="http://schemas.microsoft.com/office/powerpoint/2010/main" val="2561926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제목 3"/>
          <p:cNvSpPr txBox="1">
            <a:spLocks/>
          </p:cNvSpPr>
          <p:nvPr/>
        </p:nvSpPr>
        <p:spPr>
          <a:xfrm>
            <a:off x="334952" y="453093"/>
            <a:ext cx="8516033" cy="461665"/>
          </a:xfrm>
          <a:prstGeom prst="rect">
            <a:avLst/>
          </a:prstGeom>
        </p:spPr>
        <p:txBody>
          <a:bodyPr/>
          <a:lstStyle>
            <a:lvl1pPr algn="l" defTabSz="844083" rtl="0" eaLnBrk="1" latinLnBrk="1" hangingPunct="1">
              <a:spcBef>
                <a:spcPct val="0"/>
              </a:spcBef>
              <a:buNone/>
              <a:defRPr lang="ko-KR" altLang="en-US" sz="2000" b="1" kern="1200" dirty="0">
                <a:solidFill>
                  <a:schemeClr val="tx1">
                    <a:lumMod val="85000"/>
                    <a:lumOff val="15000"/>
                  </a:schemeClr>
                </a:solidFill>
                <a:latin typeface="+mn-ea"/>
                <a:ea typeface="+mn-ea"/>
                <a:cs typeface="Arial" pitchFamily="34" charset="0"/>
              </a:defRPr>
            </a:lvl1pPr>
          </a:lstStyle>
          <a:p>
            <a:r>
              <a:rPr lang="en-US" altLang="ko-KR" sz="2400" dirty="0" smtClean="0">
                <a:solidFill>
                  <a:schemeClr val="tx1">
                    <a:lumMod val="65000"/>
                    <a:lumOff val="35000"/>
                  </a:schemeClr>
                </a:solidFill>
              </a:rPr>
              <a:t>3</a:t>
            </a:r>
            <a:r>
              <a:rPr lang="en-US" altLang="ko-KR" sz="2400" dirty="0">
                <a:solidFill>
                  <a:schemeClr val="tx1">
                    <a:lumMod val="65000"/>
                    <a:lumOff val="35000"/>
                  </a:schemeClr>
                </a:solidFill>
              </a:rPr>
              <a:t>. </a:t>
            </a:r>
            <a:r>
              <a:rPr lang="ko-KR" altLang="en-US" sz="2400" dirty="0" err="1">
                <a:solidFill>
                  <a:schemeClr val="tx1">
                    <a:lumMod val="65000"/>
                    <a:lumOff val="35000"/>
                  </a:schemeClr>
                </a:solidFill>
              </a:rPr>
              <a:t>본이행</a:t>
            </a:r>
            <a:r>
              <a:rPr lang="ko-KR" altLang="en-US" sz="2400" dirty="0">
                <a:solidFill>
                  <a:schemeClr val="tx1">
                    <a:lumMod val="65000"/>
                    <a:lumOff val="35000"/>
                  </a:schemeClr>
                </a:solidFill>
              </a:rPr>
              <a:t> </a:t>
            </a:r>
            <a:r>
              <a:rPr lang="ko-KR" altLang="en-US" sz="2400" dirty="0" smtClean="0">
                <a:solidFill>
                  <a:schemeClr val="tx1">
                    <a:lumMod val="65000"/>
                    <a:lumOff val="35000"/>
                  </a:schemeClr>
                </a:solidFill>
              </a:rPr>
              <a:t>상</a:t>
            </a:r>
            <a:r>
              <a:rPr lang="ko-KR" altLang="en-US" sz="2400" dirty="0">
                <a:solidFill>
                  <a:schemeClr val="tx1">
                    <a:lumMod val="65000"/>
                    <a:lumOff val="35000"/>
                  </a:schemeClr>
                </a:solidFill>
              </a:rPr>
              <a:t>세 </a:t>
            </a:r>
            <a:r>
              <a:rPr lang="ko-KR" altLang="en-US" sz="2400" dirty="0" smtClean="0">
                <a:solidFill>
                  <a:schemeClr val="tx1">
                    <a:lumMod val="65000"/>
                    <a:lumOff val="35000"/>
                  </a:schemeClr>
                </a:solidFill>
              </a:rPr>
              <a:t>일정 </a:t>
            </a:r>
            <a:r>
              <a:rPr lang="en-US" altLang="ko-KR" sz="2400" dirty="0" smtClean="0">
                <a:solidFill>
                  <a:schemeClr val="tx1">
                    <a:lumMod val="65000"/>
                    <a:lumOff val="35000"/>
                  </a:schemeClr>
                </a:solidFill>
              </a:rPr>
              <a:t>- </a:t>
            </a:r>
            <a:r>
              <a:rPr lang="ko-KR" altLang="en-US" sz="2400" dirty="0" err="1" smtClean="0">
                <a:solidFill>
                  <a:schemeClr val="tx1">
                    <a:lumMod val="65000"/>
                    <a:lumOff val="35000"/>
                  </a:schemeClr>
                </a:solidFill>
              </a:rPr>
              <a:t>마일스톤</a:t>
            </a:r>
            <a:endParaRPr lang="ko-KR" altLang="en-US" sz="1800" dirty="0">
              <a:solidFill>
                <a:schemeClr val="tx1">
                  <a:lumMod val="65000"/>
                  <a:lumOff val="35000"/>
                </a:schemeClr>
              </a:solidFill>
            </a:endParaRPr>
          </a:p>
        </p:txBody>
      </p:sp>
      <p:graphicFrame>
        <p:nvGraphicFramePr>
          <p:cNvPr id="99" name="표 98"/>
          <p:cNvGraphicFramePr>
            <a:graphicFrameLocks noGrp="1"/>
          </p:cNvGraphicFramePr>
          <p:nvPr>
            <p:extLst>
              <p:ext uri="{D42A27DB-BD31-4B8C-83A1-F6EECF244321}">
                <p14:modId xmlns:p14="http://schemas.microsoft.com/office/powerpoint/2010/main" val="165754118"/>
              </p:ext>
            </p:extLst>
          </p:nvPr>
        </p:nvGraphicFramePr>
        <p:xfrm>
          <a:off x="488504" y="1213228"/>
          <a:ext cx="8946243" cy="4448020"/>
        </p:xfrm>
        <a:graphic>
          <a:graphicData uri="http://schemas.openxmlformats.org/drawingml/2006/table">
            <a:tbl>
              <a:tblPr firstRow="1" bandRow="1">
                <a:tableStyleId>{D5C30875-5027-47A9-8995-C2BF9F8F2FF4}</a:tableStyleId>
              </a:tblPr>
              <a:tblGrid>
                <a:gridCol w="1086781"/>
                <a:gridCol w="302287"/>
                <a:gridCol w="302287"/>
                <a:gridCol w="302287"/>
                <a:gridCol w="302287"/>
                <a:gridCol w="302287"/>
                <a:gridCol w="302287"/>
                <a:gridCol w="302287"/>
                <a:gridCol w="302287"/>
                <a:gridCol w="302287"/>
                <a:gridCol w="302287"/>
                <a:gridCol w="302287"/>
                <a:gridCol w="302287"/>
                <a:gridCol w="302287"/>
                <a:gridCol w="302287"/>
                <a:gridCol w="302287"/>
                <a:gridCol w="302287"/>
                <a:gridCol w="302287"/>
                <a:gridCol w="302287"/>
                <a:gridCol w="302287"/>
                <a:gridCol w="302287"/>
                <a:gridCol w="302287"/>
                <a:gridCol w="302287"/>
                <a:gridCol w="302287"/>
                <a:gridCol w="302287"/>
                <a:gridCol w="302287"/>
                <a:gridCol w="302287"/>
              </a:tblGrid>
              <a:tr h="223487">
                <a:tc rowSpan="3">
                  <a:txBody>
                    <a:bodyPr/>
                    <a:lstStyle/>
                    <a:p>
                      <a:pPr algn="ctr" latinLnBrk="1"/>
                      <a:r>
                        <a:rPr lang="ko-KR" altLang="en-US" sz="1000" dirty="0" smtClean="0">
                          <a:solidFill>
                            <a:schemeClr val="tx1"/>
                          </a:solidFill>
                          <a:latin typeface="+mn-ea"/>
                          <a:ea typeface="+mn-ea"/>
                        </a:rPr>
                        <a:t>구분</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gridSpan="26">
                  <a:txBody>
                    <a:bodyPr/>
                    <a:lstStyle/>
                    <a:p>
                      <a:pPr algn="ctr" latinLnBrk="1"/>
                      <a:r>
                        <a:rPr lang="ko-KR" altLang="en-US" sz="1000" dirty="0" err="1" smtClean="0">
                          <a:solidFill>
                            <a:schemeClr val="tx1"/>
                          </a:solidFill>
                          <a:latin typeface="+mn-ea"/>
                          <a:ea typeface="+mn-ea"/>
                        </a:rPr>
                        <a:t>선택적복지</a:t>
                      </a:r>
                      <a:r>
                        <a:rPr lang="ko-KR" altLang="en-US" sz="1000" dirty="0" smtClean="0">
                          <a:solidFill>
                            <a:schemeClr val="tx1"/>
                          </a:solidFill>
                          <a:latin typeface="+mn-ea"/>
                          <a:ea typeface="+mn-ea"/>
                        </a:rPr>
                        <a:t> 이행일정</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latinLnBrk="1"/>
                      <a:endParaRPr lang="ko-KR" altLang="en-US" sz="100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latinLnBrk="1"/>
                      <a:endParaRPr lang="ko-KR" altLang="en-US"/>
                    </a:p>
                  </a:txBody>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000" b="1" kern="1200" dirty="0" smtClean="0">
                        <a:solidFill>
                          <a:schemeClr val="tx1"/>
                        </a:solidFill>
                        <a:latin typeface="+mn-ea"/>
                        <a:ea typeface="+mj-ea"/>
                        <a:cs typeface="+mj-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latinLnBrk="1"/>
                      <a:endParaRPr lang="ko-KR" altLang="en-US"/>
                    </a:p>
                  </a:txBody>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6665">
                <a:tc vMerge="1">
                  <a:txBody>
                    <a:bodyPr/>
                    <a:lstStyle/>
                    <a:p>
                      <a:pPr latinLnBrk="1"/>
                      <a:endParaRPr lang="ko-KR" altLang="en-US"/>
                    </a:p>
                  </a:txBody>
                  <a:tcPr/>
                </a:tc>
                <a:tc gridSpan="6">
                  <a:txBody>
                    <a:bodyPr/>
                    <a:lstStyle/>
                    <a:p>
                      <a:pPr algn="ctr" latinLnBrk="1"/>
                      <a:r>
                        <a:rPr lang="en-US" altLang="ko-KR" sz="1000" dirty="0" smtClean="0">
                          <a:solidFill>
                            <a:schemeClr val="tx1"/>
                          </a:solidFill>
                          <a:latin typeface="+mn-ea"/>
                          <a:ea typeface="+mn-ea"/>
                        </a:rPr>
                        <a:t>14</a:t>
                      </a:r>
                      <a:r>
                        <a:rPr lang="ko-KR" altLang="en-US" sz="1000" dirty="0" smtClean="0">
                          <a:solidFill>
                            <a:schemeClr val="tx1"/>
                          </a:solidFill>
                          <a:latin typeface="+mn-ea"/>
                          <a:ea typeface="+mn-ea"/>
                        </a:rPr>
                        <a:t>일</a:t>
                      </a:r>
                      <a:r>
                        <a:rPr lang="en-US" altLang="ko-KR" sz="1000" dirty="0" smtClean="0">
                          <a:solidFill>
                            <a:schemeClr val="tx1"/>
                          </a:solidFill>
                          <a:latin typeface="+mn-ea"/>
                          <a:ea typeface="+mn-ea"/>
                        </a:rPr>
                        <a:t>(</a:t>
                      </a:r>
                      <a:r>
                        <a:rPr lang="ko-KR" altLang="en-US" sz="1000" dirty="0" smtClean="0">
                          <a:solidFill>
                            <a:schemeClr val="tx1"/>
                          </a:solidFill>
                          <a:latin typeface="+mn-ea"/>
                          <a:ea typeface="+mn-ea"/>
                        </a:rPr>
                        <a:t>금</a:t>
                      </a:r>
                      <a:r>
                        <a:rPr lang="en-US" altLang="ko-KR" sz="1000" dirty="0" smtClean="0">
                          <a:solidFill>
                            <a:schemeClr val="tx1"/>
                          </a:solidFill>
                          <a:latin typeface="+mn-ea"/>
                          <a:ea typeface="+mn-ea"/>
                        </a:rPr>
                        <a:t>)</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latinLnBrk="1"/>
                      <a:endParaRPr lang="ko-KR" altLang="en-US" sz="1000" dirty="0">
                        <a:solidFill>
                          <a:srgbClr val="FF0000"/>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gridSpan="20">
                  <a:txBody>
                    <a:bodyPr/>
                    <a:lstStyle/>
                    <a:p>
                      <a:pPr algn="ctr" latinLnBrk="1"/>
                      <a:r>
                        <a:rPr lang="en-US" altLang="ko-KR" sz="1000" dirty="0" smtClean="0">
                          <a:solidFill>
                            <a:schemeClr val="tx1"/>
                          </a:solidFill>
                          <a:latin typeface="+mn-ea"/>
                          <a:ea typeface="+mn-ea"/>
                        </a:rPr>
                        <a:t>15</a:t>
                      </a:r>
                      <a:r>
                        <a:rPr lang="ko-KR" altLang="en-US" sz="1000" dirty="0" smtClean="0">
                          <a:solidFill>
                            <a:schemeClr val="tx1"/>
                          </a:solidFill>
                          <a:latin typeface="+mn-ea"/>
                          <a:ea typeface="+mn-ea"/>
                        </a:rPr>
                        <a:t>일</a:t>
                      </a:r>
                      <a:r>
                        <a:rPr lang="en-US" altLang="ko-KR" sz="1000" dirty="0" smtClean="0">
                          <a:solidFill>
                            <a:schemeClr val="tx1"/>
                          </a:solidFill>
                          <a:latin typeface="+mn-ea"/>
                          <a:ea typeface="+mn-ea"/>
                        </a:rPr>
                        <a:t>(</a:t>
                      </a:r>
                      <a:r>
                        <a:rPr lang="ko-KR" altLang="en-US" sz="1000" dirty="0" smtClean="0">
                          <a:solidFill>
                            <a:schemeClr val="tx1"/>
                          </a:solidFill>
                          <a:latin typeface="+mn-ea"/>
                          <a:ea typeface="+mn-ea"/>
                        </a:rPr>
                        <a:t>토</a:t>
                      </a:r>
                      <a:r>
                        <a:rPr lang="en-US" altLang="ko-KR" sz="1000" dirty="0" smtClean="0">
                          <a:solidFill>
                            <a:schemeClr val="tx1"/>
                          </a:solidFill>
                          <a:latin typeface="+mn-ea"/>
                          <a:ea typeface="+mn-ea"/>
                        </a:rPr>
                        <a:t>)</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rgbClr val="FF0000"/>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latinLnBrk="1"/>
                      <a:endParaRPr lang="ko-KR" altLang="en-US" sz="1000" dirty="0">
                        <a:solidFill>
                          <a:srgbClr val="FF0000"/>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algn="ctr" defTabSz="914400" rtl="0" eaLnBrk="1" latinLnBrk="1" hangingPunct="1"/>
                      <a:endParaRPr lang="ko-KR" altLang="en-US" sz="1000" kern="1200" dirty="0">
                        <a:solidFill>
                          <a:schemeClr val="tx1"/>
                        </a:solidFill>
                        <a:latin typeface="+mn-ea"/>
                        <a:ea typeface="+mn-ea"/>
                        <a:cs typeface="+mj-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algn="ctr" defTabSz="914400" rtl="0" eaLnBrk="1" latinLnBrk="1" hangingPunct="1"/>
                      <a:endParaRPr lang="ko-KR" altLang="en-US" sz="1000" kern="1200" dirty="0">
                        <a:solidFill>
                          <a:schemeClr val="tx1"/>
                        </a:solidFill>
                        <a:latin typeface="+mn-ea"/>
                        <a:ea typeface="+mn-ea"/>
                        <a:cs typeface="+mj-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algn="ctr" defTabSz="914400" rtl="0" eaLnBrk="1" latinLnBrk="1" hangingPunct="1"/>
                      <a:endParaRPr lang="ko-KR" altLang="en-US" sz="1000" kern="1200" dirty="0">
                        <a:solidFill>
                          <a:schemeClr val="tx1"/>
                        </a:solidFill>
                        <a:latin typeface="+mn-ea"/>
                        <a:ea typeface="+mn-ea"/>
                        <a:cs typeface="+mj-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latinLnBrk="1"/>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r>
              <a:tr h="206665">
                <a:tc vMerge="1">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r>
                        <a:rPr lang="en-US" altLang="ko-KR" sz="1000" dirty="0" smtClean="0">
                          <a:solidFill>
                            <a:schemeClr val="tx1"/>
                          </a:solidFill>
                          <a:latin typeface="+mn-ea"/>
                          <a:ea typeface="+mn-ea"/>
                        </a:rPr>
                        <a:t>18</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latinLnBrk="1"/>
                      <a:r>
                        <a:rPr lang="en-US" altLang="ko-KR" sz="1000" dirty="0" smtClean="0">
                          <a:solidFill>
                            <a:schemeClr val="tx1"/>
                          </a:solidFill>
                          <a:latin typeface="+mn-ea"/>
                          <a:ea typeface="+mn-ea"/>
                        </a:rPr>
                        <a:t>19</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latinLnBrk="1"/>
                      <a:r>
                        <a:rPr lang="en-US" altLang="ko-KR" sz="1000" dirty="0" smtClean="0">
                          <a:solidFill>
                            <a:schemeClr val="tx1"/>
                          </a:solidFill>
                          <a:latin typeface="+mn-ea"/>
                          <a:ea typeface="+mn-ea"/>
                        </a:rPr>
                        <a:t>20</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latinLnBrk="1"/>
                      <a:r>
                        <a:rPr lang="en-US" altLang="ko-KR" sz="1000" dirty="0" smtClean="0">
                          <a:solidFill>
                            <a:schemeClr val="tx1"/>
                          </a:solidFill>
                          <a:latin typeface="+mn-ea"/>
                          <a:ea typeface="+mn-ea"/>
                        </a:rPr>
                        <a:t>21</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latinLnBrk="1"/>
                      <a:r>
                        <a:rPr lang="en-US" altLang="ko-KR" sz="1000" dirty="0" smtClean="0">
                          <a:solidFill>
                            <a:schemeClr val="tx1"/>
                          </a:solidFill>
                          <a:latin typeface="+mn-ea"/>
                          <a:ea typeface="+mn-ea"/>
                        </a:rPr>
                        <a:t>22</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latinLnBrk="1"/>
                      <a:r>
                        <a:rPr lang="en-US" altLang="ko-KR" sz="1000" dirty="0" smtClean="0">
                          <a:solidFill>
                            <a:schemeClr val="tx1"/>
                          </a:solidFill>
                          <a:latin typeface="+mn-ea"/>
                          <a:ea typeface="+mn-ea"/>
                        </a:rPr>
                        <a:t>23</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latinLnBrk="1"/>
                      <a:r>
                        <a:rPr lang="en-US" altLang="ko-KR" sz="1000" dirty="0" smtClean="0">
                          <a:solidFill>
                            <a:srgbClr val="FF0000"/>
                          </a:solidFill>
                          <a:latin typeface="+mn-ea"/>
                          <a:ea typeface="+mn-ea"/>
                        </a:rPr>
                        <a:t>24</a:t>
                      </a:r>
                      <a:endParaRPr lang="ko-KR" altLang="en-US" sz="1000" dirty="0">
                        <a:solidFill>
                          <a:srgbClr val="FF0000"/>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latinLnBrk="1"/>
                      <a:r>
                        <a:rPr lang="en-US" altLang="ko-KR" sz="1000" dirty="0" smtClean="0">
                          <a:solidFill>
                            <a:schemeClr val="tx1"/>
                          </a:solidFill>
                          <a:latin typeface="+mn-ea"/>
                          <a:ea typeface="+mn-ea"/>
                        </a:rPr>
                        <a:t>01</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latinLnBrk="1"/>
                      <a:r>
                        <a:rPr lang="en-US" altLang="ko-KR" sz="1000" dirty="0" smtClean="0">
                          <a:solidFill>
                            <a:srgbClr val="FF0000"/>
                          </a:solidFill>
                          <a:latin typeface="+mn-ea"/>
                          <a:ea typeface="+mn-ea"/>
                        </a:rPr>
                        <a:t>02</a:t>
                      </a:r>
                      <a:endParaRPr lang="ko-KR" altLang="en-US" sz="1000" dirty="0">
                        <a:solidFill>
                          <a:srgbClr val="FF0000"/>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latinLnBrk="1"/>
                      <a:r>
                        <a:rPr lang="en-US" altLang="ko-KR" sz="1000" dirty="0" smtClean="0">
                          <a:solidFill>
                            <a:schemeClr val="tx1"/>
                          </a:solidFill>
                          <a:latin typeface="+mn-ea"/>
                          <a:ea typeface="+mn-ea"/>
                        </a:rPr>
                        <a:t>03</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latinLnBrk="1"/>
                      <a:r>
                        <a:rPr lang="en-US" altLang="ko-KR" sz="1000" dirty="0" smtClean="0">
                          <a:solidFill>
                            <a:schemeClr val="tx1"/>
                          </a:solidFill>
                          <a:latin typeface="+mn-ea"/>
                          <a:ea typeface="+mn-ea"/>
                        </a:rPr>
                        <a:t>04</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latinLnBrk="1"/>
                      <a:r>
                        <a:rPr lang="en-US" altLang="ko-KR" sz="1000" dirty="0" smtClean="0">
                          <a:solidFill>
                            <a:schemeClr val="tx1"/>
                          </a:solidFill>
                          <a:latin typeface="+mn-ea"/>
                          <a:ea typeface="+mn-ea"/>
                        </a:rPr>
                        <a:t>05</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latinLnBrk="1"/>
                      <a:r>
                        <a:rPr lang="en-US" altLang="ko-KR" sz="1000" dirty="0" smtClean="0">
                          <a:solidFill>
                            <a:srgbClr val="FF0000"/>
                          </a:solidFill>
                          <a:latin typeface="+mn-ea"/>
                          <a:ea typeface="+mn-ea"/>
                        </a:rPr>
                        <a:t>06</a:t>
                      </a:r>
                      <a:endParaRPr lang="ko-KR" altLang="en-US" sz="1000" dirty="0">
                        <a:solidFill>
                          <a:srgbClr val="FF0000"/>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latinLnBrk="1"/>
                      <a:r>
                        <a:rPr lang="en-US" altLang="ko-KR" sz="1000" dirty="0" smtClean="0">
                          <a:solidFill>
                            <a:schemeClr val="tx1"/>
                          </a:solidFill>
                          <a:latin typeface="+mn-ea"/>
                          <a:ea typeface="+mn-ea"/>
                        </a:rPr>
                        <a:t>07</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latinLnBrk="1"/>
                      <a:r>
                        <a:rPr lang="en-US" altLang="ko-KR" sz="1000" dirty="0" smtClean="0">
                          <a:solidFill>
                            <a:srgbClr val="FF0000"/>
                          </a:solidFill>
                          <a:latin typeface="+mn-ea"/>
                          <a:ea typeface="+mn-ea"/>
                        </a:rPr>
                        <a:t>08</a:t>
                      </a:r>
                      <a:endParaRPr lang="ko-KR" altLang="en-US" sz="1000" dirty="0">
                        <a:solidFill>
                          <a:srgbClr val="FF0000"/>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latinLnBrk="1"/>
                      <a:r>
                        <a:rPr lang="en-US" altLang="ko-KR" sz="1000" dirty="0" smtClean="0">
                          <a:solidFill>
                            <a:schemeClr val="tx1"/>
                          </a:solidFill>
                          <a:latin typeface="+mn-ea"/>
                          <a:ea typeface="+mn-ea"/>
                        </a:rPr>
                        <a:t>09</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latinLnBrk="1"/>
                      <a:r>
                        <a:rPr lang="en-US" altLang="ko-KR" sz="1000" dirty="0" smtClean="0">
                          <a:solidFill>
                            <a:schemeClr val="tx1"/>
                          </a:solidFill>
                          <a:latin typeface="+mn-ea"/>
                          <a:ea typeface="+mn-ea"/>
                        </a:rPr>
                        <a:t>10</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latinLnBrk="1"/>
                      <a:r>
                        <a:rPr lang="en-US" altLang="ko-KR" sz="1000" dirty="0" smtClean="0">
                          <a:solidFill>
                            <a:schemeClr val="tx1"/>
                          </a:solidFill>
                          <a:latin typeface="+mn-ea"/>
                          <a:ea typeface="+mn-ea"/>
                        </a:rPr>
                        <a:t>11</a:t>
                      </a:r>
                      <a:endParaRPr lang="ko-KR" altLang="en-US" sz="1000"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1" hangingPunct="1"/>
                      <a:r>
                        <a:rPr lang="en-US" altLang="ko-KR" sz="1000" kern="1200" dirty="0" smtClean="0">
                          <a:solidFill>
                            <a:schemeClr val="tx1"/>
                          </a:solidFill>
                          <a:latin typeface="+mn-ea"/>
                          <a:ea typeface="+mn-ea"/>
                          <a:cs typeface="+mj-cs"/>
                        </a:rPr>
                        <a:t>12</a:t>
                      </a:r>
                      <a:endParaRPr lang="ko-KR" altLang="en-US" sz="1000" kern="1200" dirty="0">
                        <a:solidFill>
                          <a:schemeClr val="tx1"/>
                        </a:solidFill>
                        <a:latin typeface="+mn-ea"/>
                        <a:ea typeface="+mn-ea"/>
                        <a:cs typeface="+mj-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1" hangingPunct="1"/>
                      <a:r>
                        <a:rPr lang="en-US" altLang="ko-KR" sz="1000" kern="1200" dirty="0" smtClean="0">
                          <a:solidFill>
                            <a:schemeClr val="tx1"/>
                          </a:solidFill>
                          <a:latin typeface="+mn-ea"/>
                          <a:ea typeface="+mn-ea"/>
                          <a:cs typeface="+mj-cs"/>
                        </a:rPr>
                        <a:t>13</a:t>
                      </a:r>
                      <a:endParaRPr lang="ko-KR" altLang="en-US" sz="1000" kern="1200" dirty="0">
                        <a:solidFill>
                          <a:schemeClr val="tx1"/>
                        </a:solidFill>
                        <a:latin typeface="+mn-ea"/>
                        <a:ea typeface="+mn-ea"/>
                        <a:cs typeface="+mj-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1" hangingPunct="1"/>
                      <a:r>
                        <a:rPr lang="en-US" altLang="ko-KR" sz="1000" kern="1200" dirty="0" smtClean="0">
                          <a:solidFill>
                            <a:srgbClr val="FF0000"/>
                          </a:solidFill>
                          <a:latin typeface="+mn-ea"/>
                          <a:ea typeface="+mn-ea"/>
                          <a:cs typeface="+mj-cs"/>
                        </a:rPr>
                        <a:t>14</a:t>
                      </a:r>
                      <a:endParaRPr lang="ko-KR" altLang="en-US" sz="1000" kern="1200" dirty="0">
                        <a:solidFill>
                          <a:srgbClr val="FF0000"/>
                        </a:solidFill>
                        <a:latin typeface="+mn-ea"/>
                        <a:ea typeface="+mn-ea"/>
                        <a:cs typeface="+mj-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1" hangingPunct="1"/>
                      <a:r>
                        <a:rPr lang="en-US" altLang="ko-KR" sz="1000" kern="1200" dirty="0" smtClean="0">
                          <a:solidFill>
                            <a:schemeClr val="tx1"/>
                          </a:solidFill>
                          <a:latin typeface="+mn-ea"/>
                          <a:ea typeface="+mn-ea"/>
                          <a:cs typeface="+mj-cs"/>
                        </a:rPr>
                        <a:t>15</a:t>
                      </a:r>
                      <a:endParaRPr lang="ko-KR" altLang="en-US" sz="1000" kern="1200" dirty="0">
                        <a:solidFill>
                          <a:schemeClr val="tx1"/>
                        </a:solidFill>
                        <a:latin typeface="+mn-ea"/>
                        <a:ea typeface="+mn-ea"/>
                        <a:cs typeface="+mj-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1" hangingPunct="1"/>
                      <a:r>
                        <a:rPr lang="en-US" altLang="ko-KR" sz="1000" kern="1200" dirty="0" smtClean="0">
                          <a:solidFill>
                            <a:schemeClr val="tx1"/>
                          </a:solidFill>
                          <a:latin typeface="+mn-ea"/>
                          <a:ea typeface="+mn-ea"/>
                          <a:cs typeface="+mj-cs"/>
                        </a:rPr>
                        <a:t>16</a:t>
                      </a:r>
                      <a:endParaRPr lang="ko-KR" altLang="en-US" sz="1000" kern="1200" dirty="0">
                        <a:solidFill>
                          <a:schemeClr val="tx1"/>
                        </a:solidFill>
                        <a:latin typeface="+mn-ea"/>
                        <a:ea typeface="+mn-ea"/>
                        <a:cs typeface="+mj-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1" hangingPunct="1"/>
                      <a:r>
                        <a:rPr lang="en-US" altLang="ko-KR" sz="1000" kern="1200" dirty="0" smtClean="0">
                          <a:solidFill>
                            <a:schemeClr val="tx1"/>
                          </a:solidFill>
                          <a:latin typeface="+mn-ea"/>
                          <a:ea typeface="+mn-ea"/>
                          <a:cs typeface="+mj-cs"/>
                        </a:rPr>
                        <a:t>17</a:t>
                      </a:r>
                      <a:endParaRPr lang="ko-KR" altLang="en-US" sz="1000" kern="1200" dirty="0">
                        <a:solidFill>
                          <a:schemeClr val="tx1"/>
                        </a:solidFill>
                        <a:latin typeface="+mn-ea"/>
                        <a:ea typeface="+mn-ea"/>
                        <a:cs typeface="+mj-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1" hangingPunct="1"/>
                      <a:r>
                        <a:rPr lang="en-US" altLang="ko-KR" sz="1000" kern="1200" dirty="0" smtClean="0">
                          <a:solidFill>
                            <a:schemeClr val="tx1"/>
                          </a:solidFill>
                          <a:latin typeface="+mn-ea"/>
                          <a:ea typeface="+mn-ea"/>
                          <a:cs typeface="+mj-cs"/>
                        </a:rPr>
                        <a:t>18</a:t>
                      </a:r>
                      <a:endParaRPr lang="ko-KR" altLang="en-US" sz="1000" kern="1200" dirty="0">
                        <a:solidFill>
                          <a:schemeClr val="tx1"/>
                        </a:solidFill>
                        <a:latin typeface="+mn-ea"/>
                        <a:ea typeface="+mn-ea"/>
                        <a:cs typeface="+mj-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1" hangingPunct="1"/>
                      <a:r>
                        <a:rPr lang="en-US" altLang="ko-KR" sz="1000" kern="1200" dirty="0" smtClean="0">
                          <a:solidFill>
                            <a:schemeClr val="tx1"/>
                          </a:solidFill>
                          <a:latin typeface="+mn-ea"/>
                          <a:ea typeface="+mn-ea"/>
                          <a:cs typeface="+mj-cs"/>
                        </a:rPr>
                        <a:t>19</a:t>
                      </a:r>
                      <a:endParaRPr lang="ko-KR" altLang="en-US" sz="1000" kern="1200" dirty="0">
                        <a:solidFill>
                          <a:schemeClr val="tx1"/>
                        </a:solidFill>
                        <a:latin typeface="+mn-ea"/>
                        <a:ea typeface="+mn-ea"/>
                        <a:cs typeface="+mj-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r>
              <a:tr h="1722971">
                <a:tc>
                  <a:txBody>
                    <a:bodyPr/>
                    <a:lstStyle/>
                    <a:p>
                      <a:pPr algn="ctr" latinLnBrk="1"/>
                      <a:r>
                        <a:rPr lang="ko-KR" altLang="en-US" sz="1000" b="1" dirty="0" smtClean="0">
                          <a:solidFill>
                            <a:schemeClr val="tx1"/>
                          </a:solidFill>
                          <a:latin typeface="+mn-ea"/>
                          <a:ea typeface="+mn-ea"/>
                        </a:rPr>
                        <a:t>주요일정</a:t>
                      </a:r>
                      <a:endParaRPr lang="en-US" altLang="ko-KR" sz="1000" b="1" dirty="0" smtClean="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atinLnBrk="1"/>
                      <a:endParaRPr lang="ko-KR" altLang="en-US" dirty="0"/>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atinLnBrk="1"/>
                      <a:endParaRPr lang="ko-KR" altLang="en-US" dirty="0"/>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atinLnBrk="1"/>
                      <a:endParaRPr lang="ko-KR" altLang="en-US" dirty="0"/>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atinLnBrk="1"/>
                      <a:endParaRPr lang="ko-KR" altLang="en-US" dirty="0"/>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atinLnBrk="1"/>
                      <a:endParaRPr lang="ko-KR" altLang="en-US" dirty="0"/>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88232">
                <a:tc>
                  <a:txBody>
                    <a:bodyPr/>
                    <a:lstStyle/>
                    <a:p>
                      <a:pPr algn="ctr" latinLnBrk="1"/>
                      <a:r>
                        <a:rPr lang="ko-KR" altLang="en-US" sz="1000" b="1" dirty="0" smtClean="0">
                          <a:solidFill>
                            <a:schemeClr val="tx1"/>
                          </a:solidFill>
                          <a:latin typeface="+mn-ea"/>
                          <a:ea typeface="+mn-ea"/>
                        </a:rPr>
                        <a:t>세부일정</a:t>
                      </a:r>
                      <a:endParaRPr lang="ko-KR" altLang="en-US" sz="1000" b="1" dirty="0">
                        <a:solidFill>
                          <a:schemeClr val="tx1"/>
                        </a:solidFill>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latinLnBrk="1"/>
                      <a:endParaRPr lang="ko-KR" altLang="en-US" sz="1000" dirty="0">
                        <a:solidFill>
                          <a:schemeClr val="tx1"/>
                        </a:solidFill>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atinLnBrk="1"/>
                      <a:endParaRPr lang="ko-KR" altLang="en-US" dirty="0"/>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atinLnBrk="1"/>
                      <a:endParaRPr lang="ko-KR" altLang="en-US" dirty="0"/>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atinLnBrk="1"/>
                      <a:endParaRPr lang="ko-KR" altLang="en-US" dirty="0"/>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atinLnBrk="1"/>
                      <a:endParaRPr lang="ko-KR" altLang="en-US" dirty="0"/>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atinLnBrk="1"/>
                      <a:endParaRPr lang="ko-KR" altLang="en-US" dirty="0"/>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cxnSp>
        <p:nvCxnSpPr>
          <p:cNvPr id="100" name="직선 연결선 99"/>
          <p:cNvCxnSpPr/>
          <p:nvPr/>
        </p:nvCxnSpPr>
        <p:spPr>
          <a:xfrm>
            <a:off x="1915964" y="3789040"/>
            <a:ext cx="7412876" cy="0"/>
          </a:xfrm>
          <a:prstGeom prst="line">
            <a:avLst/>
          </a:prstGeom>
        </p:spPr>
        <p:style>
          <a:lnRef idx="1">
            <a:schemeClr val="accent1"/>
          </a:lnRef>
          <a:fillRef idx="0">
            <a:schemeClr val="accent1"/>
          </a:fillRef>
          <a:effectRef idx="0">
            <a:schemeClr val="accent1"/>
          </a:effectRef>
          <a:fontRef idx="minor">
            <a:schemeClr val="tx1"/>
          </a:fontRef>
        </p:style>
      </p:cxnSp>
      <p:sp>
        <p:nvSpPr>
          <p:cNvPr id="102" name="설명선 3(강조선) 101"/>
          <p:cNvSpPr/>
          <p:nvPr/>
        </p:nvSpPr>
        <p:spPr>
          <a:xfrm>
            <a:off x="2299820" y="4019907"/>
            <a:ext cx="352647" cy="489213"/>
          </a:xfrm>
          <a:prstGeom prst="accentCallout3">
            <a:avLst>
              <a:gd name="adj1" fmla="val 22262"/>
              <a:gd name="adj2" fmla="val -9708"/>
              <a:gd name="adj3" fmla="val -3748"/>
              <a:gd name="adj4" fmla="val -17656"/>
              <a:gd name="adj5" fmla="val -32400"/>
              <a:gd name="adj6" fmla="val 441"/>
              <a:gd name="adj7" fmla="val -51636"/>
              <a:gd name="adj8" fmla="val 51351"/>
            </a:avLst>
          </a:prstGeom>
          <a:solidFill>
            <a:schemeClr val="bg1"/>
          </a:solidFill>
          <a:ln w="6350">
            <a:solidFill>
              <a:schemeClr val="accent1"/>
            </a:solidFill>
            <a:headEnd type="triangle"/>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ko-KR" sz="700" b="1" dirty="0" smtClean="0">
                <a:solidFill>
                  <a:schemeClr val="tx1"/>
                </a:solidFill>
              </a:rPr>
              <a:t>TO-BE</a:t>
            </a:r>
          </a:p>
          <a:p>
            <a:r>
              <a:rPr lang="en-US" altLang="ko-KR" sz="700" b="1" dirty="0" smtClean="0">
                <a:solidFill>
                  <a:schemeClr val="tx1"/>
                </a:solidFill>
              </a:rPr>
              <a:t>DB </a:t>
            </a:r>
            <a:endParaRPr lang="en-US" altLang="ko-KR" sz="700" b="1" dirty="0">
              <a:solidFill>
                <a:schemeClr val="tx1"/>
              </a:solidFill>
            </a:endParaRPr>
          </a:p>
          <a:p>
            <a:r>
              <a:rPr lang="ko-KR" altLang="en-US" sz="700" b="1" dirty="0" err="1">
                <a:solidFill>
                  <a:schemeClr val="tx1"/>
                </a:solidFill>
              </a:rPr>
              <a:t>재기동</a:t>
            </a:r>
            <a:endParaRPr lang="ko-KR" altLang="en-US" sz="700" b="1" dirty="0">
              <a:solidFill>
                <a:schemeClr val="tx1"/>
              </a:solidFill>
            </a:endParaRPr>
          </a:p>
          <a:p>
            <a:r>
              <a:rPr lang="en-US" altLang="ko-KR" sz="700" b="1" dirty="0">
                <a:solidFill>
                  <a:schemeClr val="tx1"/>
                </a:solidFill>
                <a:sym typeface="Wingdings" panose="05000000000000000000" pitchFamily="2" charset="2"/>
              </a:rPr>
              <a:t> </a:t>
            </a:r>
            <a:r>
              <a:rPr lang="en-US" altLang="ko-KR" sz="700" b="1" dirty="0">
                <a:solidFill>
                  <a:schemeClr val="tx1"/>
                </a:solidFill>
              </a:rPr>
              <a:t>No Archive</a:t>
            </a:r>
          </a:p>
        </p:txBody>
      </p:sp>
      <p:sp>
        <p:nvSpPr>
          <p:cNvPr id="103" name="설명선 3(강조선) 102"/>
          <p:cNvSpPr/>
          <p:nvPr/>
        </p:nvSpPr>
        <p:spPr>
          <a:xfrm>
            <a:off x="3728864" y="4816202"/>
            <a:ext cx="236117" cy="417205"/>
          </a:xfrm>
          <a:prstGeom prst="accentCallout3">
            <a:avLst>
              <a:gd name="adj1" fmla="val 20272"/>
              <a:gd name="adj2" fmla="val -12274"/>
              <a:gd name="adj3" fmla="val -35215"/>
              <a:gd name="adj4" fmla="val 16076"/>
              <a:gd name="adj5" fmla="val -70896"/>
              <a:gd name="adj6" fmla="val 73665"/>
              <a:gd name="adj7" fmla="val -243658"/>
              <a:gd name="adj8" fmla="val 131329"/>
            </a:avLst>
          </a:prstGeom>
          <a:solidFill>
            <a:schemeClr val="bg1"/>
          </a:solidFill>
          <a:ln w="6350">
            <a:solidFill>
              <a:schemeClr val="accent1"/>
            </a:solidFill>
            <a:headEnd type="triangle"/>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ko-KR" sz="700" b="1" dirty="0">
                <a:solidFill>
                  <a:schemeClr val="tx1"/>
                </a:solidFill>
              </a:rPr>
              <a:t> </a:t>
            </a:r>
            <a:r>
              <a:rPr lang="en-US" altLang="ko-KR" sz="700" b="1" dirty="0" smtClean="0">
                <a:solidFill>
                  <a:schemeClr val="tx1"/>
                </a:solidFill>
              </a:rPr>
              <a:t>EAI</a:t>
            </a:r>
          </a:p>
          <a:p>
            <a:r>
              <a:rPr lang="en-US" altLang="ko-KR" sz="700" b="1" dirty="0" smtClean="0">
                <a:solidFill>
                  <a:schemeClr val="tx1"/>
                </a:solidFill>
              </a:rPr>
              <a:t>/MCI</a:t>
            </a:r>
            <a:endParaRPr lang="en-US" altLang="ko-KR" sz="700" b="1" dirty="0">
              <a:solidFill>
                <a:schemeClr val="tx1"/>
              </a:solidFill>
            </a:endParaRPr>
          </a:p>
          <a:p>
            <a:r>
              <a:rPr lang="en-US" altLang="ko-KR" sz="700" b="1" dirty="0">
                <a:solidFill>
                  <a:schemeClr val="tx1"/>
                </a:solidFill>
              </a:rPr>
              <a:t>/FEP</a:t>
            </a:r>
          </a:p>
          <a:p>
            <a:r>
              <a:rPr lang="ko-KR" altLang="en-US" sz="700" b="1" dirty="0" smtClean="0">
                <a:solidFill>
                  <a:schemeClr val="tx1"/>
                </a:solidFill>
              </a:rPr>
              <a:t>이관</a:t>
            </a:r>
            <a:endParaRPr lang="en-US" altLang="ko-KR" sz="700" b="1" dirty="0">
              <a:solidFill>
                <a:schemeClr val="tx1"/>
              </a:solidFill>
            </a:endParaRPr>
          </a:p>
        </p:txBody>
      </p:sp>
      <p:sp>
        <p:nvSpPr>
          <p:cNvPr id="104" name="설명선 3(강조선) 103"/>
          <p:cNvSpPr/>
          <p:nvPr/>
        </p:nvSpPr>
        <p:spPr>
          <a:xfrm>
            <a:off x="4041296" y="4365104"/>
            <a:ext cx="308250" cy="417205"/>
          </a:xfrm>
          <a:prstGeom prst="accentCallout3">
            <a:avLst>
              <a:gd name="adj1" fmla="val 27744"/>
              <a:gd name="adj2" fmla="val -5666"/>
              <a:gd name="adj3" fmla="val -18332"/>
              <a:gd name="adj4" fmla="val 14989"/>
              <a:gd name="adj5" fmla="val -77538"/>
              <a:gd name="adj6" fmla="val 23224"/>
              <a:gd name="adj7" fmla="val -136146"/>
              <a:gd name="adj8" fmla="val -333"/>
            </a:avLst>
          </a:prstGeom>
          <a:solidFill>
            <a:schemeClr val="bg1"/>
          </a:solidFill>
          <a:ln w="6350">
            <a:solidFill>
              <a:schemeClr val="accent1"/>
            </a:solidFill>
            <a:headEnd type="triangle"/>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ko-KR" sz="700" b="1" dirty="0">
                <a:solidFill>
                  <a:schemeClr val="tx1"/>
                </a:solidFill>
              </a:rPr>
              <a:t>AS-IS</a:t>
            </a:r>
          </a:p>
          <a:p>
            <a:r>
              <a:rPr lang="en-US" altLang="ko-KR" sz="700" b="1" dirty="0">
                <a:solidFill>
                  <a:schemeClr val="tx1"/>
                </a:solidFill>
              </a:rPr>
              <a:t>DB Export</a:t>
            </a:r>
          </a:p>
        </p:txBody>
      </p:sp>
      <p:sp>
        <p:nvSpPr>
          <p:cNvPr id="105" name="설명선 3(강조선) 104"/>
          <p:cNvSpPr/>
          <p:nvPr/>
        </p:nvSpPr>
        <p:spPr>
          <a:xfrm>
            <a:off x="4456356" y="3943054"/>
            <a:ext cx="197556" cy="309240"/>
          </a:xfrm>
          <a:prstGeom prst="accentCallout3">
            <a:avLst>
              <a:gd name="adj1" fmla="val 27285"/>
              <a:gd name="adj2" fmla="val -10907"/>
              <a:gd name="adj3" fmla="val -7977"/>
              <a:gd name="adj4" fmla="val -30544"/>
              <a:gd name="adj5" fmla="val -26923"/>
              <a:gd name="adj6" fmla="val -39000"/>
              <a:gd name="adj7" fmla="val -49584"/>
              <a:gd name="adj8" fmla="val -7029"/>
            </a:avLst>
          </a:prstGeom>
          <a:solidFill>
            <a:schemeClr val="bg1"/>
          </a:solidFill>
          <a:ln w="6350">
            <a:solidFill>
              <a:schemeClr val="accent1"/>
            </a:solidFill>
            <a:headEnd type="triangle"/>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ko-KR" altLang="en-US" sz="700" b="1" dirty="0">
                <a:solidFill>
                  <a:schemeClr val="tx1"/>
                </a:solidFill>
              </a:rPr>
              <a:t>파일</a:t>
            </a:r>
            <a:endParaRPr lang="en-US" altLang="ko-KR" sz="700" b="1" dirty="0">
              <a:solidFill>
                <a:schemeClr val="tx1"/>
              </a:solidFill>
            </a:endParaRPr>
          </a:p>
          <a:p>
            <a:r>
              <a:rPr lang="ko-KR" altLang="en-US" sz="700" b="1" dirty="0">
                <a:solidFill>
                  <a:schemeClr val="tx1"/>
                </a:solidFill>
              </a:rPr>
              <a:t>전송</a:t>
            </a:r>
            <a:endParaRPr lang="en-US" altLang="ko-KR" sz="700" b="1" dirty="0">
              <a:solidFill>
                <a:schemeClr val="tx1"/>
              </a:solidFill>
            </a:endParaRPr>
          </a:p>
        </p:txBody>
      </p:sp>
      <p:sp>
        <p:nvSpPr>
          <p:cNvPr id="106" name="설명선 3(강조선) 105"/>
          <p:cNvSpPr/>
          <p:nvPr/>
        </p:nvSpPr>
        <p:spPr>
          <a:xfrm>
            <a:off x="4704466" y="3962105"/>
            <a:ext cx="321814" cy="365210"/>
          </a:xfrm>
          <a:prstGeom prst="accentCallout3">
            <a:avLst>
              <a:gd name="adj1" fmla="val 32033"/>
              <a:gd name="adj2" fmla="val -7197"/>
              <a:gd name="adj3" fmla="val -7816"/>
              <a:gd name="adj4" fmla="val -25602"/>
              <a:gd name="adj5" fmla="val -15134"/>
              <a:gd name="adj6" fmla="val 6984"/>
              <a:gd name="adj7" fmla="val -47784"/>
              <a:gd name="adj8" fmla="val -35162"/>
            </a:avLst>
          </a:prstGeom>
          <a:solidFill>
            <a:schemeClr val="bg1"/>
          </a:solidFill>
          <a:ln w="6350">
            <a:solidFill>
              <a:schemeClr val="accent1"/>
            </a:solidFill>
            <a:headEnd type="triangle"/>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ko-KR" sz="700" b="1" dirty="0">
                <a:solidFill>
                  <a:schemeClr val="tx1"/>
                </a:solidFill>
              </a:rPr>
              <a:t>TO-BE</a:t>
            </a:r>
          </a:p>
          <a:p>
            <a:r>
              <a:rPr lang="en-US" altLang="ko-KR" sz="700" b="1" dirty="0">
                <a:solidFill>
                  <a:schemeClr val="tx1"/>
                </a:solidFill>
              </a:rPr>
              <a:t>DB</a:t>
            </a:r>
          </a:p>
          <a:p>
            <a:r>
              <a:rPr lang="en-US" altLang="ko-KR" sz="700" b="1" dirty="0">
                <a:solidFill>
                  <a:schemeClr val="tx1"/>
                </a:solidFill>
              </a:rPr>
              <a:t>Import</a:t>
            </a:r>
          </a:p>
        </p:txBody>
      </p:sp>
      <p:sp>
        <p:nvSpPr>
          <p:cNvPr id="107" name="설명선 3(강조선) 106"/>
          <p:cNvSpPr/>
          <p:nvPr/>
        </p:nvSpPr>
        <p:spPr>
          <a:xfrm>
            <a:off x="5026279" y="4544316"/>
            <a:ext cx="312161" cy="292326"/>
          </a:xfrm>
          <a:prstGeom prst="accentCallout3">
            <a:avLst>
              <a:gd name="adj1" fmla="val 23178"/>
              <a:gd name="adj2" fmla="val -6969"/>
              <a:gd name="adj3" fmla="val -23063"/>
              <a:gd name="adj4" fmla="val -16057"/>
              <a:gd name="adj5" fmla="val -123470"/>
              <a:gd name="adj6" fmla="val 1325"/>
              <a:gd name="adj7" fmla="val -259844"/>
              <a:gd name="adj8" fmla="val -38861"/>
            </a:avLst>
          </a:prstGeom>
          <a:solidFill>
            <a:schemeClr val="bg1"/>
          </a:solidFill>
          <a:ln w="6350">
            <a:solidFill>
              <a:schemeClr val="accent1"/>
            </a:solidFill>
            <a:headEnd type="triangle"/>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ko-KR" sz="700" b="1" dirty="0">
                <a:solidFill>
                  <a:schemeClr val="tx1"/>
                </a:solidFill>
              </a:rPr>
              <a:t>Index</a:t>
            </a:r>
          </a:p>
          <a:p>
            <a:r>
              <a:rPr lang="en-US" altLang="ko-KR" sz="700" b="1" dirty="0">
                <a:solidFill>
                  <a:schemeClr val="tx1"/>
                </a:solidFill>
              </a:rPr>
              <a:t>rebuild</a:t>
            </a:r>
          </a:p>
        </p:txBody>
      </p:sp>
      <p:sp>
        <p:nvSpPr>
          <p:cNvPr id="108" name="설명선 3(강조선) 107"/>
          <p:cNvSpPr/>
          <p:nvPr/>
        </p:nvSpPr>
        <p:spPr>
          <a:xfrm>
            <a:off x="5158357" y="4017763"/>
            <a:ext cx="320087" cy="332497"/>
          </a:xfrm>
          <a:prstGeom prst="accentCallout3">
            <a:avLst>
              <a:gd name="adj1" fmla="val 23178"/>
              <a:gd name="adj2" fmla="val -867"/>
              <a:gd name="adj3" fmla="val -119"/>
              <a:gd name="adj4" fmla="val -21253"/>
              <a:gd name="adj5" fmla="val -24089"/>
              <a:gd name="adj6" fmla="val -23156"/>
              <a:gd name="adj7" fmla="val -71935"/>
              <a:gd name="adj8" fmla="val -6931"/>
            </a:avLst>
          </a:prstGeom>
          <a:solidFill>
            <a:schemeClr val="bg1"/>
          </a:solidFill>
          <a:ln w="6350">
            <a:solidFill>
              <a:schemeClr val="accent1"/>
            </a:solidFill>
            <a:headEnd type="triangle"/>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ko-KR" sz="700" b="1" dirty="0">
                <a:solidFill>
                  <a:schemeClr val="tx1"/>
                </a:solidFill>
              </a:rPr>
              <a:t>Archive</a:t>
            </a:r>
          </a:p>
          <a:p>
            <a:r>
              <a:rPr lang="en-US" altLang="ko-KR" sz="700" b="1" dirty="0" smtClean="0">
                <a:solidFill>
                  <a:schemeClr val="tx1"/>
                </a:solidFill>
              </a:rPr>
              <a:t>Mode</a:t>
            </a:r>
            <a:endParaRPr lang="en-US" altLang="ko-KR" sz="700" b="1" dirty="0">
              <a:solidFill>
                <a:schemeClr val="tx1"/>
              </a:solidFill>
            </a:endParaRPr>
          </a:p>
          <a:p>
            <a:r>
              <a:rPr lang="ko-KR" altLang="en-US" sz="700" b="1" dirty="0">
                <a:solidFill>
                  <a:schemeClr val="tx1"/>
                </a:solidFill>
              </a:rPr>
              <a:t>변경</a:t>
            </a:r>
            <a:endParaRPr lang="en-US" altLang="ko-KR" sz="700" b="1" dirty="0">
              <a:solidFill>
                <a:schemeClr val="tx1"/>
              </a:solidFill>
            </a:endParaRPr>
          </a:p>
        </p:txBody>
      </p:sp>
      <p:sp>
        <p:nvSpPr>
          <p:cNvPr id="109" name="설명선 3(강조선) 108"/>
          <p:cNvSpPr/>
          <p:nvPr/>
        </p:nvSpPr>
        <p:spPr>
          <a:xfrm>
            <a:off x="5474814" y="4196855"/>
            <a:ext cx="270274" cy="312265"/>
          </a:xfrm>
          <a:prstGeom prst="accentCallout3">
            <a:avLst>
              <a:gd name="adj1" fmla="val 25212"/>
              <a:gd name="adj2" fmla="val -5566"/>
              <a:gd name="adj3" fmla="val -79609"/>
              <a:gd name="adj4" fmla="val -9927"/>
              <a:gd name="adj5" fmla="val -93930"/>
              <a:gd name="adj6" fmla="val -70308"/>
              <a:gd name="adj7" fmla="val -131917"/>
              <a:gd name="adj8" fmla="val -93666"/>
            </a:avLst>
          </a:prstGeom>
          <a:solidFill>
            <a:schemeClr val="bg1"/>
          </a:solidFill>
          <a:ln w="6350">
            <a:solidFill>
              <a:schemeClr val="accent1"/>
            </a:solidFill>
            <a:headEnd type="triangle"/>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ko-KR" altLang="en-US" sz="700" b="1" dirty="0">
                <a:solidFill>
                  <a:schemeClr val="tx1"/>
                </a:solidFill>
              </a:rPr>
              <a:t>데이터</a:t>
            </a:r>
            <a:endParaRPr lang="en-US" altLang="ko-KR" sz="700" b="1" dirty="0">
              <a:solidFill>
                <a:schemeClr val="tx1"/>
              </a:solidFill>
            </a:endParaRPr>
          </a:p>
          <a:p>
            <a:r>
              <a:rPr lang="ko-KR" altLang="en-US" sz="700" b="1" dirty="0">
                <a:solidFill>
                  <a:schemeClr val="tx1"/>
                </a:solidFill>
              </a:rPr>
              <a:t>검증</a:t>
            </a:r>
          </a:p>
        </p:txBody>
      </p:sp>
      <p:sp>
        <p:nvSpPr>
          <p:cNvPr id="110" name="설명선 3(강조선) 109"/>
          <p:cNvSpPr/>
          <p:nvPr/>
        </p:nvSpPr>
        <p:spPr>
          <a:xfrm>
            <a:off x="5906862" y="3957961"/>
            <a:ext cx="270274" cy="256282"/>
          </a:xfrm>
          <a:prstGeom prst="accentCallout3">
            <a:avLst>
              <a:gd name="adj1" fmla="val 20700"/>
              <a:gd name="adj2" fmla="val -10265"/>
              <a:gd name="adj3" fmla="val 22181"/>
              <a:gd name="adj4" fmla="val -56028"/>
              <a:gd name="adj5" fmla="val -34000"/>
              <a:gd name="adj6" fmla="val -56211"/>
              <a:gd name="adj7" fmla="val -64997"/>
              <a:gd name="adj8" fmla="val -116522"/>
            </a:avLst>
          </a:prstGeom>
          <a:solidFill>
            <a:schemeClr val="bg1"/>
          </a:solidFill>
          <a:ln w="6350">
            <a:solidFill>
              <a:schemeClr val="accent1"/>
            </a:solidFill>
            <a:headEnd type="triangle"/>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ko-KR" altLang="en-US" sz="700" b="1" dirty="0">
                <a:solidFill>
                  <a:schemeClr val="tx1"/>
                </a:solidFill>
              </a:rPr>
              <a:t>시스템 검증</a:t>
            </a:r>
          </a:p>
        </p:txBody>
      </p:sp>
      <p:sp>
        <p:nvSpPr>
          <p:cNvPr id="111" name="이등변 삼각형 110"/>
          <p:cNvSpPr>
            <a:spLocks noChangeArrowheads="1"/>
          </p:cNvSpPr>
          <p:nvPr/>
        </p:nvSpPr>
        <p:spPr bwMode="auto">
          <a:xfrm rot="10800000" flipH="1">
            <a:off x="7224451" y="3445610"/>
            <a:ext cx="176394" cy="177292"/>
          </a:xfrm>
          <a:prstGeom prst="triangle">
            <a:avLst>
              <a:gd name="adj" fmla="val 50000"/>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latinLnBrk="0"/>
            <a:endParaRPr lang="ko-KR" altLang="en-US" sz="1000" spc="-100">
              <a:latin typeface="+mn-ea"/>
            </a:endParaRPr>
          </a:p>
        </p:txBody>
      </p:sp>
      <p:sp>
        <p:nvSpPr>
          <p:cNvPr id="112" name="설명선 3(강조선) 111"/>
          <p:cNvSpPr/>
          <p:nvPr/>
        </p:nvSpPr>
        <p:spPr>
          <a:xfrm>
            <a:off x="6249144" y="3949404"/>
            <a:ext cx="250922" cy="290733"/>
          </a:xfrm>
          <a:prstGeom prst="accentCallout3">
            <a:avLst>
              <a:gd name="adj1" fmla="val 26834"/>
              <a:gd name="adj2" fmla="val -8459"/>
              <a:gd name="adj3" fmla="val -2361"/>
              <a:gd name="adj4" fmla="val -66526"/>
              <a:gd name="adj5" fmla="val -27933"/>
              <a:gd name="adj6" fmla="val -82301"/>
              <a:gd name="adj7" fmla="val -54577"/>
              <a:gd name="adj8" fmla="val -173303"/>
            </a:avLst>
          </a:prstGeom>
          <a:solidFill>
            <a:schemeClr val="bg1"/>
          </a:solidFill>
          <a:ln w="6350">
            <a:solidFill>
              <a:schemeClr val="accent1"/>
            </a:solidFill>
            <a:headEnd type="triangle"/>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ko-KR" sz="700" b="1" dirty="0">
                <a:solidFill>
                  <a:schemeClr val="tx1"/>
                </a:solidFill>
              </a:rPr>
              <a:t>SI/CI</a:t>
            </a:r>
          </a:p>
          <a:p>
            <a:r>
              <a:rPr lang="ko-KR" altLang="en-US" sz="700" b="1" dirty="0">
                <a:solidFill>
                  <a:schemeClr val="tx1"/>
                </a:solidFill>
              </a:rPr>
              <a:t>검증</a:t>
            </a:r>
          </a:p>
        </p:txBody>
      </p:sp>
      <p:sp>
        <p:nvSpPr>
          <p:cNvPr id="113" name="설명선 3(강조선) 112"/>
          <p:cNvSpPr/>
          <p:nvPr/>
        </p:nvSpPr>
        <p:spPr>
          <a:xfrm>
            <a:off x="6502764" y="3907657"/>
            <a:ext cx="242888" cy="347340"/>
          </a:xfrm>
          <a:prstGeom prst="accentCallout3">
            <a:avLst>
              <a:gd name="adj1" fmla="val 21656"/>
              <a:gd name="adj2" fmla="val -8710"/>
              <a:gd name="adj3" fmla="val -2717"/>
              <a:gd name="adj4" fmla="val -11688"/>
              <a:gd name="adj5" fmla="val -10865"/>
              <a:gd name="adj6" fmla="val -26598"/>
              <a:gd name="adj7" fmla="val -35215"/>
              <a:gd name="adj8" fmla="val -159177"/>
            </a:avLst>
          </a:prstGeom>
          <a:solidFill>
            <a:schemeClr val="bg1"/>
          </a:solidFill>
          <a:ln w="6350">
            <a:solidFill>
              <a:srgbClr val="C00000"/>
            </a:solidFill>
            <a:headEnd type="triangle"/>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ko-KR" altLang="en-US" sz="700" b="1" dirty="0">
                <a:solidFill>
                  <a:schemeClr val="tx1"/>
                </a:solidFill>
              </a:rPr>
              <a:t>현업</a:t>
            </a:r>
            <a:endParaRPr lang="en-US" altLang="ko-KR" sz="700" b="1" dirty="0">
              <a:solidFill>
                <a:schemeClr val="tx1"/>
              </a:solidFill>
            </a:endParaRPr>
          </a:p>
          <a:p>
            <a:r>
              <a:rPr lang="ko-KR" altLang="en-US" sz="700" b="1" dirty="0">
                <a:solidFill>
                  <a:schemeClr val="tx1"/>
                </a:solidFill>
              </a:rPr>
              <a:t>검증</a:t>
            </a:r>
          </a:p>
        </p:txBody>
      </p:sp>
      <p:sp>
        <p:nvSpPr>
          <p:cNvPr id="114" name="설명선 3(강조선) 113"/>
          <p:cNvSpPr/>
          <p:nvPr/>
        </p:nvSpPr>
        <p:spPr>
          <a:xfrm>
            <a:off x="6969224" y="3933056"/>
            <a:ext cx="281872" cy="294382"/>
          </a:xfrm>
          <a:prstGeom prst="accentCallout3">
            <a:avLst>
              <a:gd name="adj1" fmla="val 23178"/>
              <a:gd name="adj2" fmla="val -7625"/>
              <a:gd name="adj3" fmla="val 2912"/>
              <a:gd name="adj4" fmla="val -26094"/>
              <a:gd name="adj5" fmla="val -20970"/>
              <a:gd name="adj6" fmla="val -24634"/>
              <a:gd name="adj7" fmla="val -46016"/>
              <a:gd name="adj8" fmla="val -79908"/>
            </a:avLst>
          </a:prstGeom>
          <a:solidFill>
            <a:schemeClr val="bg1"/>
          </a:solidFill>
          <a:ln w="6350">
            <a:solidFill>
              <a:srgbClr val="C00000"/>
            </a:solidFill>
            <a:headEnd type="triangle"/>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ko-KR" altLang="en-US" sz="700" b="1" dirty="0">
                <a:solidFill>
                  <a:schemeClr val="tx1"/>
                </a:solidFill>
              </a:rPr>
              <a:t>파트너</a:t>
            </a:r>
            <a:endParaRPr lang="en-US" altLang="ko-KR" sz="700" b="1" dirty="0">
              <a:solidFill>
                <a:schemeClr val="tx1"/>
              </a:solidFill>
            </a:endParaRPr>
          </a:p>
          <a:p>
            <a:r>
              <a:rPr lang="ko-KR" altLang="en-US" sz="700" b="1" dirty="0">
                <a:solidFill>
                  <a:schemeClr val="tx1"/>
                </a:solidFill>
              </a:rPr>
              <a:t>검증</a:t>
            </a:r>
          </a:p>
        </p:txBody>
      </p:sp>
      <p:sp>
        <p:nvSpPr>
          <p:cNvPr id="115" name="설명선 3(강조선) 114"/>
          <p:cNvSpPr/>
          <p:nvPr/>
        </p:nvSpPr>
        <p:spPr>
          <a:xfrm>
            <a:off x="7276306" y="3925919"/>
            <a:ext cx="252401" cy="382035"/>
          </a:xfrm>
          <a:prstGeom prst="accentCallout3">
            <a:avLst>
              <a:gd name="adj1" fmla="val 21656"/>
              <a:gd name="adj2" fmla="val -8414"/>
              <a:gd name="adj3" fmla="val 1605"/>
              <a:gd name="adj4" fmla="val -33345"/>
              <a:gd name="adj5" fmla="val -18318"/>
              <a:gd name="adj6" fmla="val -31324"/>
              <a:gd name="adj7" fmla="val -34320"/>
              <a:gd name="adj8" fmla="val -105924"/>
            </a:avLst>
          </a:prstGeom>
          <a:solidFill>
            <a:schemeClr val="bg1"/>
          </a:solidFill>
          <a:ln w="6350">
            <a:solidFill>
              <a:srgbClr val="C00000"/>
            </a:solidFill>
            <a:headEnd type="triangle"/>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ko-KR" altLang="en-US" sz="700" b="1" dirty="0">
                <a:solidFill>
                  <a:schemeClr val="tx1"/>
                </a:solidFill>
              </a:rPr>
              <a:t>결과</a:t>
            </a:r>
            <a:endParaRPr lang="en-US" altLang="ko-KR" sz="700" b="1" dirty="0">
              <a:solidFill>
                <a:schemeClr val="tx1"/>
              </a:solidFill>
            </a:endParaRPr>
          </a:p>
          <a:p>
            <a:r>
              <a:rPr lang="ko-KR" altLang="en-US" sz="700" b="1" dirty="0">
                <a:solidFill>
                  <a:schemeClr val="tx1"/>
                </a:solidFill>
              </a:rPr>
              <a:t>취합</a:t>
            </a:r>
            <a:endParaRPr lang="en-US" altLang="ko-KR" sz="700" b="1" dirty="0">
              <a:solidFill>
                <a:schemeClr val="tx1"/>
              </a:solidFill>
            </a:endParaRPr>
          </a:p>
          <a:p>
            <a:r>
              <a:rPr lang="ko-KR" altLang="en-US" sz="700" b="1" dirty="0">
                <a:solidFill>
                  <a:schemeClr val="tx1"/>
                </a:solidFill>
              </a:rPr>
              <a:t>보고</a:t>
            </a:r>
          </a:p>
        </p:txBody>
      </p:sp>
      <p:sp>
        <p:nvSpPr>
          <p:cNvPr id="116" name="설명선 3(강조선) 115"/>
          <p:cNvSpPr/>
          <p:nvPr/>
        </p:nvSpPr>
        <p:spPr>
          <a:xfrm>
            <a:off x="8052064" y="3933056"/>
            <a:ext cx="395420" cy="370109"/>
          </a:xfrm>
          <a:prstGeom prst="accentCallout3">
            <a:avLst>
              <a:gd name="adj1" fmla="val 24894"/>
              <a:gd name="adj2" fmla="val -7290"/>
              <a:gd name="adj3" fmla="val 264"/>
              <a:gd name="adj4" fmla="val -28903"/>
              <a:gd name="adj5" fmla="val -17237"/>
              <a:gd name="adj6" fmla="val -48808"/>
              <a:gd name="adj7" fmla="val -38127"/>
              <a:gd name="adj8" fmla="val -67983"/>
            </a:avLst>
          </a:prstGeom>
          <a:solidFill>
            <a:schemeClr val="bg1"/>
          </a:solidFill>
          <a:ln w="6350">
            <a:solidFill>
              <a:schemeClr val="accent1"/>
            </a:solidFill>
            <a:headEnd type="triangle"/>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ko-KR" sz="700" b="1" dirty="0">
                <a:solidFill>
                  <a:schemeClr val="tx1"/>
                </a:solidFill>
              </a:rPr>
              <a:t>TO-BE</a:t>
            </a:r>
          </a:p>
          <a:p>
            <a:r>
              <a:rPr lang="en-US" altLang="ko-KR" sz="700" b="1" dirty="0">
                <a:solidFill>
                  <a:schemeClr val="tx1"/>
                </a:solidFill>
              </a:rPr>
              <a:t>Batch</a:t>
            </a:r>
          </a:p>
          <a:p>
            <a:r>
              <a:rPr lang="ko-KR" altLang="en-US" sz="700" b="1" dirty="0">
                <a:solidFill>
                  <a:schemeClr val="tx1"/>
                </a:solidFill>
              </a:rPr>
              <a:t>수동수행</a:t>
            </a:r>
            <a:endParaRPr lang="en-US" altLang="ko-KR" sz="700" b="1" dirty="0">
              <a:solidFill>
                <a:schemeClr val="tx1"/>
              </a:solidFill>
            </a:endParaRPr>
          </a:p>
        </p:txBody>
      </p:sp>
      <p:grpSp>
        <p:nvGrpSpPr>
          <p:cNvPr id="117" name="그룹 116"/>
          <p:cNvGrpSpPr/>
          <p:nvPr/>
        </p:nvGrpSpPr>
        <p:grpSpPr>
          <a:xfrm>
            <a:off x="2792759" y="2420888"/>
            <a:ext cx="1229435" cy="254824"/>
            <a:chOff x="2792759" y="2526104"/>
            <a:chExt cx="1229435" cy="254824"/>
          </a:xfrm>
        </p:grpSpPr>
        <p:sp>
          <p:nvSpPr>
            <p:cNvPr id="118" name="직사각형 117"/>
            <p:cNvSpPr/>
            <p:nvPr/>
          </p:nvSpPr>
          <p:spPr>
            <a:xfrm>
              <a:off x="2792759" y="2535915"/>
              <a:ext cx="1229435" cy="2450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9" name="TextBox 118"/>
            <p:cNvSpPr txBox="1"/>
            <p:nvPr/>
          </p:nvSpPr>
          <p:spPr>
            <a:xfrm>
              <a:off x="2918618" y="2526104"/>
              <a:ext cx="990977" cy="246221"/>
            </a:xfrm>
            <a:prstGeom prst="rect">
              <a:avLst/>
            </a:prstGeom>
            <a:noFill/>
          </p:spPr>
          <p:txBody>
            <a:bodyPr wrap="none" rtlCol="0">
              <a:spAutoFit/>
            </a:bodyPr>
            <a:lstStyle/>
            <a:p>
              <a:r>
                <a:rPr lang="en-US" altLang="ko-KR" b="1" dirty="0" smtClean="0">
                  <a:ea typeface="맑은 고딕" panose="020B0503020000020004" pitchFamily="50" charset="-127"/>
                </a:rPr>
                <a:t>AS-IS DB</a:t>
              </a:r>
              <a:r>
                <a:rPr lang="ko-KR" altLang="en-US" b="1" dirty="0" smtClean="0">
                  <a:ea typeface="맑은 고딕" panose="020B0503020000020004" pitchFamily="50" charset="-127"/>
                </a:rPr>
                <a:t>백업</a:t>
              </a:r>
              <a:endParaRPr lang="ko-KR" altLang="en-US" b="1" dirty="0">
                <a:ea typeface="맑은 고딕" panose="020B0503020000020004" pitchFamily="50" charset="-127"/>
              </a:endParaRPr>
            </a:p>
          </p:txBody>
        </p:sp>
      </p:grpSp>
      <p:grpSp>
        <p:nvGrpSpPr>
          <p:cNvPr id="120" name="그룹 119"/>
          <p:cNvGrpSpPr/>
          <p:nvPr/>
        </p:nvGrpSpPr>
        <p:grpSpPr>
          <a:xfrm>
            <a:off x="3368824" y="2827430"/>
            <a:ext cx="619079" cy="400110"/>
            <a:chOff x="3090914" y="2526104"/>
            <a:chExt cx="650254" cy="400110"/>
          </a:xfrm>
        </p:grpSpPr>
        <p:sp>
          <p:nvSpPr>
            <p:cNvPr id="121" name="직사각형 120"/>
            <p:cNvSpPr/>
            <p:nvPr/>
          </p:nvSpPr>
          <p:spPr>
            <a:xfrm>
              <a:off x="3090914" y="2535915"/>
              <a:ext cx="650254" cy="39029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2" name="TextBox 121"/>
            <p:cNvSpPr txBox="1"/>
            <p:nvPr/>
          </p:nvSpPr>
          <p:spPr>
            <a:xfrm>
              <a:off x="3132811" y="2526104"/>
              <a:ext cx="526106" cy="400110"/>
            </a:xfrm>
            <a:prstGeom prst="rect">
              <a:avLst/>
            </a:prstGeom>
            <a:noFill/>
          </p:spPr>
          <p:txBody>
            <a:bodyPr wrap="none" rtlCol="0">
              <a:spAutoFit/>
            </a:bodyPr>
            <a:lstStyle/>
            <a:p>
              <a:r>
                <a:rPr lang="en-US" altLang="ko-KR" b="1" dirty="0" smtClean="0">
                  <a:ea typeface="맑은 고딕" panose="020B0503020000020004" pitchFamily="50" charset="-127"/>
                </a:rPr>
                <a:t>AS-IS</a:t>
              </a:r>
            </a:p>
            <a:p>
              <a:r>
                <a:rPr lang="en-US" altLang="ko-KR" b="1" dirty="0" smtClean="0">
                  <a:ea typeface="맑은 고딕" panose="020B0503020000020004" pitchFamily="50" charset="-127"/>
                </a:rPr>
                <a:t>Batch</a:t>
              </a:r>
              <a:endParaRPr lang="ko-KR" altLang="en-US" b="1" dirty="0">
                <a:ea typeface="맑은 고딕" panose="020B0503020000020004" pitchFamily="50" charset="-127"/>
              </a:endParaRPr>
            </a:p>
          </p:txBody>
        </p:sp>
      </p:grpSp>
      <p:grpSp>
        <p:nvGrpSpPr>
          <p:cNvPr id="123" name="그룹 122"/>
          <p:cNvGrpSpPr/>
          <p:nvPr/>
        </p:nvGrpSpPr>
        <p:grpSpPr>
          <a:xfrm>
            <a:off x="3986197" y="2826078"/>
            <a:ext cx="1229435" cy="401462"/>
            <a:chOff x="2792759" y="2526104"/>
            <a:chExt cx="1229435" cy="254824"/>
          </a:xfrm>
        </p:grpSpPr>
        <p:sp>
          <p:nvSpPr>
            <p:cNvPr id="124" name="직사각형 123"/>
            <p:cNvSpPr/>
            <p:nvPr/>
          </p:nvSpPr>
          <p:spPr>
            <a:xfrm>
              <a:off x="2792759" y="2535915"/>
              <a:ext cx="1229435" cy="2450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5" name="TextBox 124"/>
            <p:cNvSpPr txBox="1"/>
            <p:nvPr/>
          </p:nvSpPr>
          <p:spPr>
            <a:xfrm>
              <a:off x="2955988" y="2526104"/>
              <a:ext cx="870751" cy="253966"/>
            </a:xfrm>
            <a:prstGeom prst="rect">
              <a:avLst/>
            </a:prstGeom>
            <a:noFill/>
          </p:spPr>
          <p:txBody>
            <a:bodyPr wrap="none" rtlCol="0">
              <a:spAutoFit/>
            </a:bodyPr>
            <a:lstStyle/>
            <a:p>
              <a:pPr algn="ctr"/>
              <a:r>
                <a:rPr lang="ko-KR" altLang="en-US" b="1" dirty="0" smtClean="0">
                  <a:ea typeface="맑은 고딕" panose="020B0503020000020004" pitchFamily="50" charset="-127"/>
                </a:rPr>
                <a:t>데이</a:t>
              </a:r>
              <a:r>
                <a:rPr lang="ko-KR" altLang="en-US" b="1" dirty="0">
                  <a:ea typeface="맑은 고딕" panose="020B0503020000020004" pitchFamily="50" charset="-127"/>
                </a:rPr>
                <a:t>터 </a:t>
              </a:r>
              <a:r>
                <a:rPr lang="ko-KR" altLang="en-US" b="1" dirty="0" smtClean="0">
                  <a:ea typeface="맑은 고딕" panose="020B0503020000020004" pitchFamily="50" charset="-127"/>
                </a:rPr>
                <a:t>전환</a:t>
              </a:r>
              <a:endParaRPr lang="en-US" altLang="ko-KR" b="1" dirty="0" smtClean="0">
                <a:ea typeface="맑은 고딕" panose="020B0503020000020004" pitchFamily="50" charset="-127"/>
              </a:endParaRPr>
            </a:p>
            <a:p>
              <a:pPr algn="ctr"/>
              <a:r>
                <a:rPr lang="en-US" altLang="ko-KR" b="1" dirty="0" smtClean="0">
                  <a:ea typeface="맑은 고딕" panose="020B0503020000020004" pitchFamily="50" charset="-127"/>
                </a:rPr>
                <a:t>(DB, File)</a:t>
              </a:r>
              <a:endParaRPr lang="ko-KR" altLang="en-US" b="1" dirty="0">
                <a:ea typeface="맑은 고딕" panose="020B0503020000020004" pitchFamily="50" charset="-127"/>
              </a:endParaRPr>
            </a:p>
          </p:txBody>
        </p:sp>
      </p:grpSp>
      <p:grpSp>
        <p:nvGrpSpPr>
          <p:cNvPr id="126" name="그룹 125"/>
          <p:cNvGrpSpPr/>
          <p:nvPr/>
        </p:nvGrpSpPr>
        <p:grpSpPr>
          <a:xfrm>
            <a:off x="5193152" y="2826078"/>
            <a:ext cx="641521" cy="400110"/>
            <a:chOff x="3085804" y="2519754"/>
            <a:chExt cx="673826" cy="406460"/>
          </a:xfrm>
        </p:grpSpPr>
        <p:sp>
          <p:nvSpPr>
            <p:cNvPr id="127" name="직사각형 126"/>
            <p:cNvSpPr/>
            <p:nvPr/>
          </p:nvSpPr>
          <p:spPr>
            <a:xfrm>
              <a:off x="3090914" y="2535915"/>
              <a:ext cx="650254" cy="39029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8" name="TextBox 127"/>
            <p:cNvSpPr txBox="1"/>
            <p:nvPr/>
          </p:nvSpPr>
          <p:spPr>
            <a:xfrm>
              <a:off x="3085804" y="2519754"/>
              <a:ext cx="673826" cy="406460"/>
            </a:xfrm>
            <a:prstGeom prst="rect">
              <a:avLst/>
            </a:prstGeom>
            <a:noFill/>
          </p:spPr>
          <p:txBody>
            <a:bodyPr wrap="none" rtlCol="0">
              <a:spAutoFit/>
            </a:bodyPr>
            <a:lstStyle/>
            <a:p>
              <a:pPr algn="ctr"/>
              <a:r>
                <a:rPr lang="en-US" altLang="ko-KR" b="1" dirty="0" smtClean="0">
                  <a:ea typeface="맑은 고딕" panose="020B0503020000020004" pitchFamily="50" charset="-127"/>
                </a:rPr>
                <a:t>DB/SYS</a:t>
              </a:r>
            </a:p>
            <a:p>
              <a:pPr algn="ctr"/>
              <a:r>
                <a:rPr lang="ko-KR" altLang="en-US" b="1" dirty="0" smtClean="0">
                  <a:ea typeface="맑은 고딕" panose="020B0503020000020004" pitchFamily="50" charset="-127"/>
                </a:rPr>
                <a:t>검증</a:t>
              </a:r>
              <a:endParaRPr lang="ko-KR" altLang="en-US" b="1" dirty="0">
                <a:ea typeface="맑은 고딕" panose="020B0503020000020004" pitchFamily="50" charset="-127"/>
              </a:endParaRPr>
            </a:p>
          </p:txBody>
        </p:sp>
      </p:grpSp>
      <p:grpSp>
        <p:nvGrpSpPr>
          <p:cNvPr id="129" name="그룹 128"/>
          <p:cNvGrpSpPr/>
          <p:nvPr/>
        </p:nvGrpSpPr>
        <p:grpSpPr>
          <a:xfrm>
            <a:off x="5817096" y="2830819"/>
            <a:ext cx="1509899" cy="400109"/>
            <a:chOff x="2792759" y="2529111"/>
            <a:chExt cx="1229435" cy="253965"/>
          </a:xfrm>
        </p:grpSpPr>
        <p:sp>
          <p:nvSpPr>
            <p:cNvPr id="130" name="직사각형 129"/>
            <p:cNvSpPr/>
            <p:nvPr/>
          </p:nvSpPr>
          <p:spPr>
            <a:xfrm>
              <a:off x="2792759" y="2535915"/>
              <a:ext cx="1229435" cy="2450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1" name="TextBox 130"/>
            <p:cNvSpPr txBox="1"/>
            <p:nvPr/>
          </p:nvSpPr>
          <p:spPr>
            <a:xfrm>
              <a:off x="3033560" y="2529111"/>
              <a:ext cx="822566" cy="253965"/>
            </a:xfrm>
            <a:prstGeom prst="rect">
              <a:avLst/>
            </a:prstGeom>
            <a:noFill/>
          </p:spPr>
          <p:txBody>
            <a:bodyPr wrap="none" rtlCol="0">
              <a:spAutoFit/>
            </a:bodyPr>
            <a:lstStyle/>
            <a:p>
              <a:pPr algn="ctr"/>
              <a:r>
                <a:rPr lang="ko-KR" altLang="en-US" b="1" dirty="0" smtClean="0">
                  <a:ea typeface="맑은 고딕" panose="020B0503020000020004" pitchFamily="50" charset="-127"/>
                </a:rPr>
                <a:t>서비스 검증</a:t>
              </a:r>
              <a:endParaRPr lang="en-US" altLang="ko-KR" b="1" dirty="0" smtClean="0">
                <a:ea typeface="맑은 고딕" panose="020B0503020000020004" pitchFamily="50" charset="-127"/>
              </a:endParaRPr>
            </a:p>
            <a:p>
              <a:pPr algn="ctr"/>
              <a:r>
                <a:rPr lang="en-US" altLang="ko-KR" b="1" dirty="0" smtClean="0">
                  <a:ea typeface="맑은 고딕" panose="020B0503020000020004" pitchFamily="50" charset="-127"/>
                </a:rPr>
                <a:t>(</a:t>
              </a:r>
              <a:r>
                <a:rPr lang="ko-KR" altLang="en-US" b="1" dirty="0" smtClean="0">
                  <a:ea typeface="맑은 고딕" panose="020B0503020000020004" pitchFamily="50" charset="-127"/>
                </a:rPr>
                <a:t>자체</a:t>
              </a:r>
              <a:r>
                <a:rPr lang="en-US" altLang="ko-KR" b="1" dirty="0" smtClean="0">
                  <a:ea typeface="맑은 고딕" panose="020B0503020000020004" pitchFamily="50" charset="-127"/>
                </a:rPr>
                <a:t>/</a:t>
              </a:r>
              <a:r>
                <a:rPr lang="ko-KR" altLang="en-US" b="1" dirty="0" smtClean="0">
                  <a:ea typeface="맑은 고딕" panose="020B0503020000020004" pitchFamily="50" charset="-127"/>
                </a:rPr>
                <a:t>현업</a:t>
              </a:r>
              <a:r>
                <a:rPr lang="en-US" altLang="ko-KR" b="1" dirty="0" smtClean="0">
                  <a:ea typeface="맑은 고딕" panose="020B0503020000020004" pitchFamily="50" charset="-127"/>
                </a:rPr>
                <a:t>/IF)</a:t>
              </a:r>
              <a:endParaRPr lang="ko-KR" altLang="en-US" b="1" dirty="0">
                <a:ea typeface="맑은 고딕" panose="020B0503020000020004" pitchFamily="50" charset="-127"/>
              </a:endParaRPr>
            </a:p>
          </p:txBody>
        </p:sp>
      </p:grpSp>
      <p:grpSp>
        <p:nvGrpSpPr>
          <p:cNvPr id="132" name="그룹 131"/>
          <p:cNvGrpSpPr/>
          <p:nvPr/>
        </p:nvGrpSpPr>
        <p:grpSpPr>
          <a:xfrm>
            <a:off x="7055980" y="2841983"/>
            <a:ext cx="285884" cy="384201"/>
            <a:chOff x="3090914" y="2535915"/>
            <a:chExt cx="679109" cy="390299"/>
          </a:xfrm>
        </p:grpSpPr>
        <p:sp>
          <p:nvSpPr>
            <p:cNvPr id="133" name="직사각형 132"/>
            <p:cNvSpPr/>
            <p:nvPr/>
          </p:nvSpPr>
          <p:spPr>
            <a:xfrm>
              <a:off x="3090914" y="2535915"/>
              <a:ext cx="650254" cy="39029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4" name="TextBox 133"/>
            <p:cNvSpPr txBox="1"/>
            <p:nvPr/>
          </p:nvSpPr>
          <p:spPr>
            <a:xfrm>
              <a:off x="3114658" y="2560210"/>
              <a:ext cx="655365" cy="328294"/>
            </a:xfrm>
            <a:prstGeom prst="rect">
              <a:avLst/>
            </a:prstGeom>
            <a:noFill/>
          </p:spPr>
          <p:txBody>
            <a:bodyPr wrap="square" lIns="0" tIns="0" rIns="0" bIns="0" rtlCol="0" anchor="ctr" anchorCtr="0">
              <a:spAutoFit/>
            </a:bodyPr>
            <a:lstStyle/>
            <a:p>
              <a:pPr algn="ctr"/>
              <a:r>
                <a:rPr lang="en-US" altLang="ko-KR" sz="700" b="1" dirty="0" smtClean="0">
                  <a:ea typeface="맑은 고딕" panose="020B0503020000020004" pitchFamily="50" charset="-127"/>
                </a:rPr>
                <a:t>Go-</a:t>
              </a:r>
            </a:p>
            <a:p>
              <a:pPr algn="ctr"/>
              <a:r>
                <a:rPr lang="en-US" altLang="ko-KR" sz="700" b="1" dirty="0" smtClean="0">
                  <a:ea typeface="맑은 고딕" panose="020B0503020000020004" pitchFamily="50" charset="-127"/>
                </a:rPr>
                <a:t>Live</a:t>
              </a:r>
            </a:p>
            <a:p>
              <a:pPr algn="ctr"/>
              <a:r>
                <a:rPr lang="ko-KR" altLang="en-US" sz="700" b="1" dirty="0" smtClean="0">
                  <a:ea typeface="맑은 고딕" panose="020B0503020000020004" pitchFamily="50" charset="-127"/>
                </a:rPr>
                <a:t>결정</a:t>
              </a:r>
              <a:endParaRPr lang="ko-KR" altLang="en-US" sz="700" b="1" dirty="0">
                <a:ea typeface="맑은 고딕" panose="020B0503020000020004" pitchFamily="50" charset="-127"/>
              </a:endParaRPr>
            </a:p>
          </p:txBody>
        </p:sp>
      </p:grpSp>
      <p:grpSp>
        <p:nvGrpSpPr>
          <p:cNvPr id="135" name="그룹 134"/>
          <p:cNvGrpSpPr/>
          <p:nvPr/>
        </p:nvGrpSpPr>
        <p:grpSpPr>
          <a:xfrm>
            <a:off x="7623398" y="2826078"/>
            <a:ext cx="699230" cy="400110"/>
            <a:chOff x="3085804" y="2519754"/>
            <a:chExt cx="734441" cy="406460"/>
          </a:xfrm>
        </p:grpSpPr>
        <p:sp>
          <p:nvSpPr>
            <p:cNvPr id="136" name="직사각형 135"/>
            <p:cNvSpPr/>
            <p:nvPr/>
          </p:nvSpPr>
          <p:spPr>
            <a:xfrm>
              <a:off x="3090914" y="2535915"/>
              <a:ext cx="650254" cy="39029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7" name="TextBox 136"/>
            <p:cNvSpPr txBox="1"/>
            <p:nvPr/>
          </p:nvSpPr>
          <p:spPr>
            <a:xfrm>
              <a:off x="3085804" y="2519754"/>
              <a:ext cx="734441" cy="406460"/>
            </a:xfrm>
            <a:prstGeom prst="rect">
              <a:avLst/>
            </a:prstGeom>
            <a:noFill/>
          </p:spPr>
          <p:txBody>
            <a:bodyPr wrap="none" rtlCol="0">
              <a:spAutoFit/>
            </a:bodyPr>
            <a:lstStyle/>
            <a:p>
              <a:r>
                <a:rPr lang="en-US" altLang="ko-KR" b="1" dirty="0" smtClean="0">
                  <a:ea typeface="맑은 고딕" panose="020B0503020000020004" pitchFamily="50" charset="-127"/>
                </a:rPr>
                <a:t>TO-BE</a:t>
              </a:r>
            </a:p>
            <a:p>
              <a:r>
                <a:rPr lang="en-US" altLang="ko-KR" b="1" dirty="0" smtClean="0">
                  <a:ea typeface="맑은 고딕" panose="020B0503020000020004" pitchFamily="50" charset="-127"/>
                </a:rPr>
                <a:t>Batch </a:t>
              </a:r>
              <a:r>
                <a:rPr lang="en-US" altLang="ko-KR" b="1" dirty="0" smtClean="0">
                  <a:ea typeface="맑은 고딕" panose="020B0503020000020004" pitchFamily="50" charset="-127"/>
                  <a:sym typeface="Wingdings" panose="05000000000000000000" pitchFamily="2" charset="2"/>
                </a:rPr>
                <a:t></a:t>
              </a:r>
              <a:endParaRPr lang="ko-KR" altLang="en-US" b="1" dirty="0">
                <a:ea typeface="맑은 고딕" panose="020B0503020000020004" pitchFamily="50" charset="-127"/>
              </a:endParaRPr>
            </a:p>
          </p:txBody>
        </p:sp>
      </p:grpSp>
      <p:grpSp>
        <p:nvGrpSpPr>
          <p:cNvPr id="138" name="그룹 137"/>
          <p:cNvGrpSpPr/>
          <p:nvPr/>
        </p:nvGrpSpPr>
        <p:grpSpPr>
          <a:xfrm>
            <a:off x="6077364" y="2420888"/>
            <a:ext cx="1229435" cy="254824"/>
            <a:chOff x="2792759" y="2526104"/>
            <a:chExt cx="1229435" cy="254824"/>
          </a:xfrm>
        </p:grpSpPr>
        <p:sp>
          <p:nvSpPr>
            <p:cNvPr id="139" name="직사각형 138"/>
            <p:cNvSpPr/>
            <p:nvPr/>
          </p:nvSpPr>
          <p:spPr>
            <a:xfrm>
              <a:off x="2792759" y="2535915"/>
              <a:ext cx="1229435" cy="2450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0" name="TextBox 139"/>
            <p:cNvSpPr txBox="1"/>
            <p:nvPr/>
          </p:nvSpPr>
          <p:spPr>
            <a:xfrm>
              <a:off x="2918618" y="2526104"/>
              <a:ext cx="1042273" cy="246221"/>
            </a:xfrm>
            <a:prstGeom prst="rect">
              <a:avLst/>
            </a:prstGeom>
            <a:noFill/>
          </p:spPr>
          <p:txBody>
            <a:bodyPr wrap="none" rtlCol="0">
              <a:spAutoFit/>
            </a:bodyPr>
            <a:lstStyle/>
            <a:p>
              <a:r>
                <a:rPr lang="en-US" altLang="ko-KR" b="1" dirty="0" smtClean="0">
                  <a:ea typeface="맑은 고딕" panose="020B0503020000020004" pitchFamily="50" charset="-127"/>
                </a:rPr>
                <a:t>TO-BE DB</a:t>
              </a:r>
              <a:r>
                <a:rPr lang="ko-KR" altLang="en-US" b="1" dirty="0" smtClean="0">
                  <a:ea typeface="맑은 고딕" panose="020B0503020000020004" pitchFamily="50" charset="-127"/>
                </a:rPr>
                <a:t>백업</a:t>
              </a:r>
              <a:endParaRPr lang="ko-KR" altLang="en-US" b="1" dirty="0">
                <a:ea typeface="맑은 고딕" panose="020B0503020000020004" pitchFamily="50" charset="-127"/>
              </a:endParaRPr>
            </a:p>
          </p:txBody>
        </p:sp>
      </p:grpSp>
      <p:grpSp>
        <p:nvGrpSpPr>
          <p:cNvPr id="141" name="그룹 140"/>
          <p:cNvGrpSpPr/>
          <p:nvPr/>
        </p:nvGrpSpPr>
        <p:grpSpPr>
          <a:xfrm>
            <a:off x="1568624" y="1919085"/>
            <a:ext cx="1811587" cy="246221"/>
            <a:chOff x="2792759" y="2534707"/>
            <a:chExt cx="1229435" cy="246221"/>
          </a:xfrm>
          <a:solidFill>
            <a:srgbClr val="92D050"/>
          </a:solidFill>
        </p:grpSpPr>
        <p:sp>
          <p:nvSpPr>
            <p:cNvPr id="142" name="직사각형 141"/>
            <p:cNvSpPr/>
            <p:nvPr/>
          </p:nvSpPr>
          <p:spPr>
            <a:xfrm>
              <a:off x="2792759" y="2535915"/>
              <a:ext cx="1229435" cy="24501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3" name="TextBox 142"/>
            <p:cNvSpPr txBox="1"/>
            <p:nvPr/>
          </p:nvSpPr>
          <p:spPr>
            <a:xfrm>
              <a:off x="3191694" y="2534707"/>
              <a:ext cx="443979" cy="246221"/>
            </a:xfrm>
            <a:prstGeom prst="rect">
              <a:avLst/>
            </a:prstGeom>
            <a:noFill/>
          </p:spPr>
          <p:txBody>
            <a:bodyPr wrap="none" rtlCol="0">
              <a:spAutoFit/>
            </a:bodyPr>
            <a:lstStyle/>
            <a:p>
              <a:r>
                <a:rPr lang="ko-KR" altLang="en-US" b="1" dirty="0" smtClean="0">
                  <a:ea typeface="맑은 고딕" panose="020B0503020000020004" pitchFamily="50" charset="-127"/>
                </a:rPr>
                <a:t>정</a:t>
              </a:r>
              <a:r>
                <a:rPr lang="ko-KR" altLang="en-US" b="1" dirty="0">
                  <a:ea typeface="맑은 고딕" panose="020B0503020000020004" pitchFamily="50" charset="-127"/>
                </a:rPr>
                <a:t>상 </a:t>
              </a:r>
              <a:r>
                <a:rPr lang="ko-KR" altLang="en-US" b="1" dirty="0" smtClean="0">
                  <a:ea typeface="맑은 고딕" panose="020B0503020000020004" pitchFamily="50" charset="-127"/>
                </a:rPr>
                <a:t>서비스</a:t>
              </a:r>
              <a:endParaRPr lang="ko-KR" altLang="en-US" b="1" dirty="0">
                <a:ea typeface="맑은 고딕" panose="020B0503020000020004" pitchFamily="50" charset="-127"/>
              </a:endParaRPr>
            </a:p>
          </p:txBody>
        </p:sp>
      </p:grpSp>
      <p:grpSp>
        <p:nvGrpSpPr>
          <p:cNvPr id="144" name="그룹 143"/>
          <p:cNvGrpSpPr/>
          <p:nvPr/>
        </p:nvGrpSpPr>
        <p:grpSpPr>
          <a:xfrm>
            <a:off x="7611499" y="1916832"/>
            <a:ext cx="1786947" cy="246221"/>
            <a:chOff x="2792759" y="2534707"/>
            <a:chExt cx="1229435" cy="246221"/>
          </a:xfrm>
          <a:solidFill>
            <a:srgbClr val="92D050"/>
          </a:solidFill>
        </p:grpSpPr>
        <p:sp>
          <p:nvSpPr>
            <p:cNvPr id="145" name="직사각형 144"/>
            <p:cNvSpPr/>
            <p:nvPr/>
          </p:nvSpPr>
          <p:spPr>
            <a:xfrm>
              <a:off x="2792759" y="2535915"/>
              <a:ext cx="1229435" cy="24501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6" name="TextBox 145"/>
            <p:cNvSpPr txBox="1"/>
            <p:nvPr/>
          </p:nvSpPr>
          <p:spPr>
            <a:xfrm>
              <a:off x="3191694" y="2534707"/>
              <a:ext cx="443979" cy="246221"/>
            </a:xfrm>
            <a:prstGeom prst="rect">
              <a:avLst/>
            </a:prstGeom>
            <a:noFill/>
          </p:spPr>
          <p:txBody>
            <a:bodyPr wrap="none" rtlCol="0">
              <a:spAutoFit/>
            </a:bodyPr>
            <a:lstStyle/>
            <a:p>
              <a:r>
                <a:rPr lang="ko-KR" altLang="en-US" b="1" dirty="0" smtClean="0">
                  <a:ea typeface="맑은 고딕" panose="020B0503020000020004" pitchFamily="50" charset="-127"/>
                </a:rPr>
                <a:t>정</a:t>
              </a:r>
              <a:r>
                <a:rPr lang="ko-KR" altLang="en-US" b="1" dirty="0">
                  <a:ea typeface="맑은 고딕" panose="020B0503020000020004" pitchFamily="50" charset="-127"/>
                </a:rPr>
                <a:t>상 </a:t>
              </a:r>
              <a:r>
                <a:rPr lang="ko-KR" altLang="en-US" b="1" dirty="0" smtClean="0">
                  <a:ea typeface="맑은 고딕" panose="020B0503020000020004" pitchFamily="50" charset="-127"/>
                </a:rPr>
                <a:t>서비스</a:t>
              </a:r>
              <a:endParaRPr lang="ko-KR" altLang="en-US" b="1" dirty="0">
                <a:ea typeface="맑은 고딕" panose="020B0503020000020004" pitchFamily="50" charset="-127"/>
              </a:endParaRPr>
            </a:p>
          </p:txBody>
        </p:sp>
      </p:grpSp>
      <p:grpSp>
        <p:nvGrpSpPr>
          <p:cNvPr id="147" name="그룹 146"/>
          <p:cNvGrpSpPr/>
          <p:nvPr/>
        </p:nvGrpSpPr>
        <p:grpSpPr>
          <a:xfrm>
            <a:off x="3380211" y="1918040"/>
            <a:ext cx="4237085" cy="252284"/>
            <a:chOff x="2792759" y="2535915"/>
            <a:chExt cx="1229435" cy="252284"/>
          </a:xfrm>
          <a:solidFill>
            <a:srgbClr val="92D050"/>
          </a:solidFill>
        </p:grpSpPr>
        <p:sp>
          <p:nvSpPr>
            <p:cNvPr id="148" name="직사각형 147"/>
            <p:cNvSpPr/>
            <p:nvPr/>
          </p:nvSpPr>
          <p:spPr>
            <a:xfrm>
              <a:off x="2792759" y="2535915"/>
              <a:ext cx="1229435" cy="24501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9" name="TextBox 148"/>
            <p:cNvSpPr txBox="1"/>
            <p:nvPr/>
          </p:nvSpPr>
          <p:spPr>
            <a:xfrm>
              <a:off x="3290487" y="2541978"/>
              <a:ext cx="294962" cy="246221"/>
            </a:xfrm>
            <a:prstGeom prst="rect">
              <a:avLst/>
            </a:prstGeom>
            <a:noFill/>
          </p:spPr>
          <p:txBody>
            <a:bodyPr wrap="none" rtlCol="0">
              <a:spAutoFit/>
            </a:bodyPr>
            <a:lstStyle/>
            <a:p>
              <a:r>
                <a:rPr lang="ko-KR" altLang="en-US" b="1" dirty="0" smtClean="0">
                  <a:ea typeface="맑은 고딕" panose="020B0503020000020004" pitchFamily="50" charset="-127"/>
                </a:rPr>
                <a:t>서비스 중지</a:t>
              </a:r>
              <a:endParaRPr lang="ko-KR" altLang="en-US" b="1" dirty="0">
                <a:ea typeface="맑은 고딕" panose="020B0503020000020004" pitchFamily="50" charset="-127"/>
              </a:endParaRPr>
            </a:p>
          </p:txBody>
        </p:sp>
      </p:grpSp>
      <p:sp>
        <p:nvSpPr>
          <p:cNvPr id="150" name="TextBox 149"/>
          <p:cNvSpPr txBox="1"/>
          <p:nvPr/>
        </p:nvSpPr>
        <p:spPr>
          <a:xfrm>
            <a:off x="3796680" y="3575174"/>
            <a:ext cx="369012" cy="184666"/>
          </a:xfrm>
          <a:prstGeom prst="rect">
            <a:avLst/>
          </a:prstGeom>
          <a:noFill/>
        </p:spPr>
        <p:txBody>
          <a:bodyPr wrap="none" rtlCol="0">
            <a:spAutoFit/>
          </a:bodyPr>
          <a:lstStyle/>
          <a:p>
            <a:r>
              <a:rPr lang="en-US" altLang="ko-KR" sz="600" dirty="0" smtClean="0"/>
              <a:t>02:00</a:t>
            </a:r>
            <a:endParaRPr lang="ko-KR" altLang="en-US" sz="600" dirty="0"/>
          </a:p>
        </p:txBody>
      </p:sp>
      <p:sp>
        <p:nvSpPr>
          <p:cNvPr id="151" name="TextBox 150"/>
          <p:cNvSpPr txBox="1"/>
          <p:nvPr/>
        </p:nvSpPr>
        <p:spPr>
          <a:xfrm>
            <a:off x="2371828" y="3573016"/>
            <a:ext cx="369012" cy="184666"/>
          </a:xfrm>
          <a:prstGeom prst="rect">
            <a:avLst/>
          </a:prstGeom>
          <a:noFill/>
        </p:spPr>
        <p:txBody>
          <a:bodyPr wrap="none" rtlCol="0">
            <a:spAutoFit/>
          </a:bodyPr>
          <a:lstStyle/>
          <a:p>
            <a:r>
              <a:rPr lang="en-US" altLang="ko-KR" sz="600" dirty="0" smtClean="0"/>
              <a:t>21:00</a:t>
            </a:r>
            <a:endParaRPr lang="ko-KR" altLang="en-US" sz="600" dirty="0"/>
          </a:p>
        </p:txBody>
      </p:sp>
      <p:sp>
        <p:nvSpPr>
          <p:cNvPr id="152" name="설명선 3(강조선) 151"/>
          <p:cNvSpPr/>
          <p:nvPr/>
        </p:nvSpPr>
        <p:spPr>
          <a:xfrm>
            <a:off x="2186637" y="4797152"/>
            <a:ext cx="465830" cy="417205"/>
          </a:xfrm>
          <a:prstGeom prst="accentCallout3">
            <a:avLst>
              <a:gd name="adj1" fmla="val 19580"/>
              <a:gd name="adj2" fmla="val -5353"/>
              <a:gd name="adj3" fmla="val -39503"/>
              <a:gd name="adj4" fmla="val -4608"/>
              <a:gd name="adj5" fmla="val -70810"/>
              <a:gd name="adj6" fmla="val -5174"/>
              <a:gd name="adj7" fmla="val -243579"/>
              <a:gd name="adj8" fmla="val -115938"/>
            </a:avLst>
          </a:prstGeom>
          <a:solidFill>
            <a:schemeClr val="bg1"/>
          </a:solidFill>
          <a:ln w="6350">
            <a:solidFill>
              <a:schemeClr val="accent1"/>
            </a:solidFill>
            <a:headEnd type="triangle"/>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ko-KR" sz="700" b="1" dirty="0">
                <a:solidFill>
                  <a:schemeClr val="tx1"/>
                </a:solidFill>
              </a:rPr>
              <a:t>TO-BE</a:t>
            </a:r>
          </a:p>
          <a:p>
            <a:r>
              <a:rPr lang="en-US" altLang="ko-KR" sz="700" b="1" dirty="0">
                <a:solidFill>
                  <a:schemeClr val="tx1"/>
                </a:solidFill>
              </a:rPr>
              <a:t>Batch</a:t>
            </a:r>
          </a:p>
          <a:p>
            <a:r>
              <a:rPr lang="ko-KR" altLang="en-US" sz="700" b="1" dirty="0">
                <a:solidFill>
                  <a:schemeClr val="tx1"/>
                </a:solidFill>
              </a:rPr>
              <a:t>정보 수정 </a:t>
            </a:r>
            <a:r>
              <a:rPr lang="en-US" altLang="ko-KR" sz="700" b="1" dirty="0">
                <a:solidFill>
                  <a:schemeClr val="tx1"/>
                </a:solidFill>
              </a:rPr>
              <a:t>(</a:t>
            </a:r>
            <a:r>
              <a:rPr lang="en-US" altLang="ko-KR" sz="700" b="1" dirty="0" err="1">
                <a:solidFill>
                  <a:schemeClr val="tx1"/>
                </a:solidFill>
              </a:rPr>
              <a:t>eZjobs</a:t>
            </a:r>
            <a:r>
              <a:rPr lang="en-US" altLang="ko-KR" sz="700" b="1" dirty="0">
                <a:solidFill>
                  <a:schemeClr val="tx1"/>
                </a:solidFill>
              </a:rPr>
              <a:t>)</a:t>
            </a:r>
          </a:p>
        </p:txBody>
      </p:sp>
      <p:sp>
        <p:nvSpPr>
          <p:cNvPr id="153" name="설명선 3(강조선) 152"/>
          <p:cNvSpPr/>
          <p:nvPr/>
        </p:nvSpPr>
        <p:spPr>
          <a:xfrm>
            <a:off x="1744213" y="4797152"/>
            <a:ext cx="286532" cy="417205"/>
          </a:xfrm>
          <a:prstGeom prst="accentCallout3">
            <a:avLst>
              <a:gd name="adj1" fmla="val 23316"/>
              <a:gd name="adj2" fmla="val -2818"/>
              <a:gd name="adj3" fmla="val -484"/>
              <a:gd name="adj4" fmla="val -22138"/>
              <a:gd name="adj5" fmla="val -23160"/>
              <a:gd name="adj6" fmla="val -14931"/>
              <a:gd name="adj7" fmla="val -241734"/>
              <a:gd name="adj8" fmla="val -34392"/>
            </a:avLst>
          </a:prstGeom>
          <a:solidFill>
            <a:schemeClr val="bg1"/>
          </a:solidFill>
          <a:ln w="6350">
            <a:solidFill>
              <a:schemeClr val="accent1"/>
            </a:solidFill>
            <a:headEnd type="triangle"/>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ko-KR" altLang="en-US" sz="700" b="1" dirty="0">
                <a:solidFill>
                  <a:schemeClr val="tx1"/>
                </a:solidFill>
              </a:rPr>
              <a:t>안내</a:t>
            </a:r>
            <a:endParaRPr lang="en-US" altLang="ko-KR" sz="700" b="1" dirty="0">
              <a:solidFill>
                <a:schemeClr val="tx1"/>
              </a:solidFill>
            </a:endParaRPr>
          </a:p>
          <a:p>
            <a:r>
              <a:rPr lang="ko-KR" altLang="en-US" sz="700" b="1" dirty="0">
                <a:solidFill>
                  <a:schemeClr val="tx1"/>
                </a:solidFill>
              </a:rPr>
              <a:t>페이지</a:t>
            </a:r>
            <a:endParaRPr lang="en-US" altLang="ko-KR" sz="700" b="1" dirty="0">
              <a:solidFill>
                <a:schemeClr val="tx1"/>
              </a:solidFill>
            </a:endParaRPr>
          </a:p>
          <a:p>
            <a:r>
              <a:rPr lang="ko-KR" altLang="en-US" sz="700" b="1" dirty="0" smtClean="0">
                <a:solidFill>
                  <a:schemeClr val="tx1"/>
                </a:solidFill>
              </a:rPr>
              <a:t>게시</a:t>
            </a:r>
            <a:endParaRPr lang="en-US" altLang="ko-KR" sz="700" b="1" dirty="0" smtClean="0">
              <a:solidFill>
                <a:schemeClr val="tx1"/>
              </a:solidFill>
            </a:endParaRPr>
          </a:p>
        </p:txBody>
      </p:sp>
      <p:sp>
        <p:nvSpPr>
          <p:cNvPr id="154" name="TextBox 153"/>
          <p:cNvSpPr txBox="1"/>
          <p:nvPr/>
        </p:nvSpPr>
        <p:spPr>
          <a:xfrm>
            <a:off x="1712640" y="5144492"/>
            <a:ext cx="220697" cy="128685"/>
          </a:xfrm>
          <a:prstGeom prst="rect">
            <a:avLst/>
          </a:prstGeom>
          <a:noFill/>
        </p:spPr>
        <p:txBody>
          <a:bodyPr wrap="none" lIns="36000" tIns="36000" rIns="0" bIns="0" rtlCol="0">
            <a:spAutoFit/>
          </a:bodyPr>
          <a:lstStyle/>
          <a:p>
            <a:pPr algn="ctr"/>
            <a:r>
              <a:rPr lang="en-US" altLang="ko-KR" sz="600" dirty="0" smtClean="0">
                <a:solidFill>
                  <a:srgbClr val="FF0000"/>
                </a:solidFill>
              </a:rPr>
              <a:t>23:50</a:t>
            </a:r>
            <a:endParaRPr lang="ko-KR" altLang="en-US" sz="600" dirty="0">
              <a:solidFill>
                <a:srgbClr val="FF0000"/>
              </a:solidFill>
            </a:endParaRPr>
          </a:p>
        </p:txBody>
      </p:sp>
      <p:sp>
        <p:nvSpPr>
          <p:cNvPr id="155" name="TextBox 154"/>
          <p:cNvSpPr txBox="1"/>
          <p:nvPr/>
        </p:nvSpPr>
        <p:spPr>
          <a:xfrm>
            <a:off x="3220135" y="4307954"/>
            <a:ext cx="220697" cy="128685"/>
          </a:xfrm>
          <a:prstGeom prst="rect">
            <a:avLst/>
          </a:prstGeom>
          <a:noFill/>
        </p:spPr>
        <p:txBody>
          <a:bodyPr wrap="none" lIns="36000" tIns="36000" rIns="0" bIns="0" rtlCol="0">
            <a:spAutoFit/>
          </a:bodyPr>
          <a:lstStyle/>
          <a:p>
            <a:pPr algn="ctr"/>
            <a:r>
              <a:rPr lang="en-US" altLang="ko-KR" sz="600" dirty="0" smtClean="0">
                <a:solidFill>
                  <a:srgbClr val="FF0000"/>
                </a:solidFill>
              </a:rPr>
              <a:t>00:00</a:t>
            </a:r>
            <a:endParaRPr lang="ko-KR" altLang="en-US" sz="600" dirty="0">
              <a:solidFill>
                <a:srgbClr val="FF0000"/>
              </a:solidFill>
            </a:endParaRPr>
          </a:p>
        </p:txBody>
      </p:sp>
      <p:sp>
        <p:nvSpPr>
          <p:cNvPr id="156" name="TextBox 155"/>
          <p:cNvSpPr txBox="1"/>
          <p:nvPr/>
        </p:nvSpPr>
        <p:spPr>
          <a:xfrm>
            <a:off x="4012223" y="4737844"/>
            <a:ext cx="220697" cy="128685"/>
          </a:xfrm>
          <a:prstGeom prst="rect">
            <a:avLst/>
          </a:prstGeom>
          <a:noFill/>
        </p:spPr>
        <p:txBody>
          <a:bodyPr wrap="none" lIns="36000" tIns="36000" rIns="0" bIns="0" rtlCol="0">
            <a:spAutoFit/>
          </a:bodyPr>
          <a:lstStyle/>
          <a:p>
            <a:pPr algn="ctr"/>
            <a:r>
              <a:rPr lang="en-US" altLang="ko-KR" sz="600" dirty="0" smtClean="0">
                <a:solidFill>
                  <a:srgbClr val="FF0000"/>
                </a:solidFill>
              </a:rPr>
              <a:t>02:10</a:t>
            </a:r>
            <a:endParaRPr lang="ko-KR" altLang="en-US" sz="600" dirty="0">
              <a:solidFill>
                <a:srgbClr val="FF0000"/>
              </a:solidFill>
            </a:endParaRPr>
          </a:p>
        </p:txBody>
      </p:sp>
      <p:sp>
        <p:nvSpPr>
          <p:cNvPr id="157" name="TextBox 156"/>
          <p:cNvSpPr txBox="1"/>
          <p:nvPr/>
        </p:nvSpPr>
        <p:spPr>
          <a:xfrm>
            <a:off x="2216696" y="5223323"/>
            <a:ext cx="220697" cy="128685"/>
          </a:xfrm>
          <a:prstGeom prst="rect">
            <a:avLst/>
          </a:prstGeom>
          <a:noFill/>
        </p:spPr>
        <p:txBody>
          <a:bodyPr wrap="none" lIns="36000" tIns="36000" rIns="0" bIns="0" rtlCol="0">
            <a:spAutoFit/>
          </a:bodyPr>
          <a:lstStyle/>
          <a:p>
            <a:pPr algn="ctr"/>
            <a:r>
              <a:rPr lang="en-US" altLang="ko-KR" sz="600" dirty="0" smtClean="0">
                <a:solidFill>
                  <a:srgbClr val="FF0000"/>
                </a:solidFill>
              </a:rPr>
              <a:t>09:00</a:t>
            </a:r>
            <a:endParaRPr lang="ko-KR" altLang="en-US" sz="600" dirty="0">
              <a:solidFill>
                <a:srgbClr val="FF0000"/>
              </a:solidFill>
            </a:endParaRPr>
          </a:p>
        </p:txBody>
      </p:sp>
      <p:sp>
        <p:nvSpPr>
          <p:cNvPr id="158" name="TextBox 157"/>
          <p:cNvSpPr txBox="1"/>
          <p:nvPr/>
        </p:nvSpPr>
        <p:spPr>
          <a:xfrm>
            <a:off x="4372263" y="4189338"/>
            <a:ext cx="220697" cy="128685"/>
          </a:xfrm>
          <a:prstGeom prst="rect">
            <a:avLst/>
          </a:prstGeom>
          <a:noFill/>
        </p:spPr>
        <p:txBody>
          <a:bodyPr wrap="none" lIns="36000" tIns="36000" rIns="0" bIns="0" rtlCol="0">
            <a:spAutoFit/>
          </a:bodyPr>
          <a:lstStyle/>
          <a:p>
            <a:pPr algn="ctr"/>
            <a:r>
              <a:rPr lang="en-US" altLang="ko-KR" sz="600" dirty="0" smtClean="0">
                <a:solidFill>
                  <a:srgbClr val="FF0000"/>
                </a:solidFill>
              </a:rPr>
              <a:t>03:30</a:t>
            </a:r>
            <a:endParaRPr lang="ko-KR" altLang="en-US" sz="600" dirty="0">
              <a:solidFill>
                <a:srgbClr val="FF0000"/>
              </a:solidFill>
            </a:endParaRPr>
          </a:p>
        </p:txBody>
      </p:sp>
      <p:sp>
        <p:nvSpPr>
          <p:cNvPr id="159" name="TextBox 158"/>
          <p:cNvSpPr txBox="1"/>
          <p:nvPr/>
        </p:nvSpPr>
        <p:spPr>
          <a:xfrm>
            <a:off x="4113840" y="3573016"/>
            <a:ext cx="369012" cy="184666"/>
          </a:xfrm>
          <a:prstGeom prst="rect">
            <a:avLst/>
          </a:prstGeom>
          <a:noFill/>
        </p:spPr>
        <p:txBody>
          <a:bodyPr wrap="none" rtlCol="0">
            <a:spAutoFit/>
          </a:bodyPr>
          <a:lstStyle/>
          <a:p>
            <a:r>
              <a:rPr lang="en-US" altLang="ko-KR" sz="600" dirty="0" smtClean="0"/>
              <a:t>03:00</a:t>
            </a:r>
            <a:endParaRPr lang="ko-KR" altLang="en-US" sz="600" dirty="0"/>
          </a:p>
        </p:txBody>
      </p:sp>
      <p:sp>
        <p:nvSpPr>
          <p:cNvPr id="160" name="TextBox 159"/>
          <p:cNvSpPr txBox="1"/>
          <p:nvPr/>
        </p:nvSpPr>
        <p:spPr>
          <a:xfrm>
            <a:off x="4637410" y="4280396"/>
            <a:ext cx="220697" cy="128685"/>
          </a:xfrm>
          <a:prstGeom prst="rect">
            <a:avLst/>
          </a:prstGeom>
          <a:noFill/>
        </p:spPr>
        <p:txBody>
          <a:bodyPr wrap="none" lIns="36000" tIns="36000" rIns="0" bIns="0" rtlCol="0">
            <a:spAutoFit/>
          </a:bodyPr>
          <a:lstStyle/>
          <a:p>
            <a:pPr algn="ctr"/>
            <a:r>
              <a:rPr lang="en-US" altLang="ko-KR" sz="600" dirty="0" smtClean="0">
                <a:solidFill>
                  <a:srgbClr val="FF0000"/>
                </a:solidFill>
              </a:rPr>
              <a:t>04:00</a:t>
            </a:r>
            <a:endParaRPr lang="ko-KR" altLang="en-US" sz="600" dirty="0">
              <a:solidFill>
                <a:srgbClr val="FF0000"/>
              </a:solidFill>
            </a:endParaRPr>
          </a:p>
        </p:txBody>
      </p:sp>
      <p:sp>
        <p:nvSpPr>
          <p:cNvPr id="161" name="TextBox 160"/>
          <p:cNvSpPr txBox="1"/>
          <p:nvPr/>
        </p:nvSpPr>
        <p:spPr>
          <a:xfrm>
            <a:off x="4948327" y="4797152"/>
            <a:ext cx="220697" cy="128685"/>
          </a:xfrm>
          <a:prstGeom prst="rect">
            <a:avLst/>
          </a:prstGeom>
          <a:noFill/>
        </p:spPr>
        <p:txBody>
          <a:bodyPr wrap="none" lIns="36000" tIns="36000" rIns="0" bIns="0" rtlCol="0">
            <a:spAutoFit/>
          </a:bodyPr>
          <a:lstStyle/>
          <a:p>
            <a:pPr algn="ctr"/>
            <a:r>
              <a:rPr lang="en-US" altLang="ko-KR" sz="600" dirty="0" smtClean="0">
                <a:solidFill>
                  <a:srgbClr val="FF0000"/>
                </a:solidFill>
              </a:rPr>
              <a:t>05:00</a:t>
            </a:r>
            <a:endParaRPr lang="ko-KR" altLang="en-US" sz="600" dirty="0">
              <a:solidFill>
                <a:srgbClr val="FF0000"/>
              </a:solidFill>
            </a:endParaRPr>
          </a:p>
        </p:txBody>
      </p:sp>
      <p:sp>
        <p:nvSpPr>
          <p:cNvPr id="162" name="TextBox 161"/>
          <p:cNvSpPr txBox="1"/>
          <p:nvPr/>
        </p:nvSpPr>
        <p:spPr>
          <a:xfrm>
            <a:off x="5164351" y="4380435"/>
            <a:ext cx="220697" cy="128685"/>
          </a:xfrm>
          <a:prstGeom prst="rect">
            <a:avLst/>
          </a:prstGeom>
          <a:noFill/>
        </p:spPr>
        <p:txBody>
          <a:bodyPr wrap="none" lIns="36000" tIns="36000" rIns="0" bIns="0" rtlCol="0">
            <a:spAutoFit/>
          </a:bodyPr>
          <a:lstStyle/>
          <a:p>
            <a:pPr algn="ctr"/>
            <a:r>
              <a:rPr lang="en-US" altLang="ko-KR" sz="600" dirty="0" smtClean="0">
                <a:solidFill>
                  <a:srgbClr val="FF0000"/>
                </a:solidFill>
              </a:rPr>
              <a:t>05:40</a:t>
            </a:r>
            <a:endParaRPr lang="ko-KR" altLang="en-US" sz="600" dirty="0">
              <a:solidFill>
                <a:srgbClr val="FF0000"/>
              </a:solidFill>
            </a:endParaRPr>
          </a:p>
        </p:txBody>
      </p:sp>
      <p:sp>
        <p:nvSpPr>
          <p:cNvPr id="163" name="TextBox 162"/>
          <p:cNvSpPr txBox="1"/>
          <p:nvPr/>
        </p:nvSpPr>
        <p:spPr>
          <a:xfrm>
            <a:off x="5452383" y="4441777"/>
            <a:ext cx="220697" cy="128685"/>
          </a:xfrm>
          <a:prstGeom prst="rect">
            <a:avLst/>
          </a:prstGeom>
          <a:noFill/>
        </p:spPr>
        <p:txBody>
          <a:bodyPr wrap="none" lIns="36000" tIns="36000" rIns="0" bIns="0" rtlCol="0">
            <a:spAutoFit/>
          </a:bodyPr>
          <a:lstStyle/>
          <a:p>
            <a:pPr algn="ctr"/>
            <a:r>
              <a:rPr lang="en-US" altLang="ko-KR" sz="600" dirty="0" smtClean="0">
                <a:solidFill>
                  <a:srgbClr val="FF0000"/>
                </a:solidFill>
              </a:rPr>
              <a:t>06:00</a:t>
            </a:r>
            <a:endParaRPr lang="ko-KR" altLang="en-US" sz="600" dirty="0">
              <a:solidFill>
                <a:srgbClr val="FF0000"/>
              </a:solidFill>
            </a:endParaRPr>
          </a:p>
        </p:txBody>
      </p:sp>
      <p:sp>
        <p:nvSpPr>
          <p:cNvPr id="164" name="설명선 3(강조선) 163"/>
          <p:cNvSpPr/>
          <p:nvPr/>
        </p:nvSpPr>
        <p:spPr>
          <a:xfrm>
            <a:off x="5818467" y="4378701"/>
            <a:ext cx="276861" cy="403608"/>
          </a:xfrm>
          <a:prstGeom prst="accentCallout3">
            <a:avLst>
              <a:gd name="adj1" fmla="val 24889"/>
              <a:gd name="adj2" fmla="val -9699"/>
              <a:gd name="adj3" fmla="val -55417"/>
              <a:gd name="adj4" fmla="val -23883"/>
              <a:gd name="adj5" fmla="val -115215"/>
              <a:gd name="adj6" fmla="val -83077"/>
              <a:gd name="adj7" fmla="val -149400"/>
              <a:gd name="adj8" fmla="val -113494"/>
            </a:avLst>
          </a:prstGeom>
          <a:solidFill>
            <a:schemeClr val="bg1"/>
          </a:solidFill>
          <a:ln w="6350">
            <a:solidFill>
              <a:schemeClr val="accent1"/>
            </a:solidFill>
            <a:headEnd type="triangle"/>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ko-KR" sz="700" b="1" dirty="0">
                <a:solidFill>
                  <a:schemeClr val="tx1"/>
                </a:solidFill>
              </a:rPr>
              <a:t>TO-BE</a:t>
            </a:r>
          </a:p>
          <a:p>
            <a:r>
              <a:rPr lang="en-US" altLang="ko-KR" sz="700" b="1" dirty="0">
                <a:solidFill>
                  <a:schemeClr val="tx1"/>
                </a:solidFill>
              </a:rPr>
              <a:t>WEB/WAS</a:t>
            </a:r>
          </a:p>
          <a:p>
            <a:r>
              <a:rPr lang="en-US" altLang="ko-KR" sz="700" b="1" dirty="0">
                <a:solidFill>
                  <a:schemeClr val="tx1"/>
                </a:solidFill>
              </a:rPr>
              <a:t>Start</a:t>
            </a:r>
          </a:p>
        </p:txBody>
      </p:sp>
      <p:sp>
        <p:nvSpPr>
          <p:cNvPr id="165" name="TextBox 164"/>
          <p:cNvSpPr txBox="1"/>
          <p:nvPr/>
        </p:nvSpPr>
        <p:spPr>
          <a:xfrm>
            <a:off x="5776838" y="4772225"/>
            <a:ext cx="220697" cy="128685"/>
          </a:xfrm>
          <a:prstGeom prst="rect">
            <a:avLst/>
          </a:prstGeom>
          <a:noFill/>
        </p:spPr>
        <p:txBody>
          <a:bodyPr wrap="none" lIns="36000" tIns="36000" rIns="0" bIns="0" rtlCol="0">
            <a:spAutoFit/>
          </a:bodyPr>
          <a:lstStyle/>
          <a:p>
            <a:pPr algn="ctr"/>
            <a:r>
              <a:rPr lang="en-US" altLang="ko-KR" sz="600" dirty="0" smtClean="0">
                <a:solidFill>
                  <a:srgbClr val="FF0000"/>
                </a:solidFill>
              </a:rPr>
              <a:t>07:00</a:t>
            </a:r>
            <a:endParaRPr lang="ko-KR" altLang="en-US" sz="600" dirty="0">
              <a:solidFill>
                <a:srgbClr val="FF0000"/>
              </a:solidFill>
            </a:endParaRPr>
          </a:p>
        </p:txBody>
      </p:sp>
      <p:sp>
        <p:nvSpPr>
          <p:cNvPr id="166" name="TextBox 165"/>
          <p:cNvSpPr txBox="1"/>
          <p:nvPr/>
        </p:nvSpPr>
        <p:spPr>
          <a:xfrm>
            <a:off x="4420922" y="3573016"/>
            <a:ext cx="369012" cy="184666"/>
          </a:xfrm>
          <a:prstGeom prst="rect">
            <a:avLst/>
          </a:prstGeom>
          <a:noFill/>
        </p:spPr>
        <p:txBody>
          <a:bodyPr wrap="none" rtlCol="0">
            <a:spAutoFit/>
          </a:bodyPr>
          <a:lstStyle/>
          <a:p>
            <a:r>
              <a:rPr lang="en-US" altLang="ko-KR" sz="600" dirty="0" smtClean="0"/>
              <a:t>04:00</a:t>
            </a:r>
            <a:endParaRPr lang="ko-KR" altLang="en-US" sz="600" dirty="0"/>
          </a:p>
        </p:txBody>
      </p:sp>
      <p:sp>
        <p:nvSpPr>
          <p:cNvPr id="167" name="TextBox 166"/>
          <p:cNvSpPr txBox="1"/>
          <p:nvPr/>
        </p:nvSpPr>
        <p:spPr>
          <a:xfrm>
            <a:off x="4721654" y="3573016"/>
            <a:ext cx="369012" cy="184666"/>
          </a:xfrm>
          <a:prstGeom prst="rect">
            <a:avLst/>
          </a:prstGeom>
          <a:noFill/>
        </p:spPr>
        <p:txBody>
          <a:bodyPr wrap="none" rtlCol="0">
            <a:spAutoFit/>
          </a:bodyPr>
          <a:lstStyle/>
          <a:p>
            <a:r>
              <a:rPr lang="en-US" altLang="ko-KR" sz="600" dirty="0" smtClean="0"/>
              <a:t>05:00</a:t>
            </a:r>
            <a:endParaRPr lang="ko-KR" altLang="en-US" sz="600" dirty="0"/>
          </a:p>
        </p:txBody>
      </p:sp>
      <p:sp>
        <p:nvSpPr>
          <p:cNvPr id="168" name="TextBox 167"/>
          <p:cNvSpPr txBox="1"/>
          <p:nvPr/>
        </p:nvSpPr>
        <p:spPr>
          <a:xfrm>
            <a:off x="5022386" y="3573016"/>
            <a:ext cx="369012" cy="184666"/>
          </a:xfrm>
          <a:prstGeom prst="rect">
            <a:avLst/>
          </a:prstGeom>
          <a:noFill/>
        </p:spPr>
        <p:txBody>
          <a:bodyPr wrap="none" rtlCol="0">
            <a:spAutoFit/>
          </a:bodyPr>
          <a:lstStyle/>
          <a:p>
            <a:r>
              <a:rPr lang="en-US" altLang="ko-KR" sz="600" dirty="0" smtClean="0"/>
              <a:t>06:00</a:t>
            </a:r>
            <a:endParaRPr lang="ko-KR" altLang="en-US" sz="600" dirty="0"/>
          </a:p>
        </p:txBody>
      </p:sp>
      <p:sp>
        <p:nvSpPr>
          <p:cNvPr id="169" name="TextBox 168"/>
          <p:cNvSpPr txBox="1"/>
          <p:nvPr/>
        </p:nvSpPr>
        <p:spPr>
          <a:xfrm>
            <a:off x="5316768" y="3573016"/>
            <a:ext cx="369012" cy="184666"/>
          </a:xfrm>
          <a:prstGeom prst="rect">
            <a:avLst/>
          </a:prstGeom>
          <a:noFill/>
        </p:spPr>
        <p:txBody>
          <a:bodyPr wrap="none" rtlCol="0">
            <a:spAutoFit/>
          </a:bodyPr>
          <a:lstStyle/>
          <a:p>
            <a:r>
              <a:rPr lang="en-US" altLang="ko-KR" sz="600" dirty="0" smtClean="0"/>
              <a:t>07:00</a:t>
            </a:r>
            <a:endParaRPr lang="ko-KR" altLang="en-US" sz="600" dirty="0"/>
          </a:p>
        </p:txBody>
      </p:sp>
      <p:sp>
        <p:nvSpPr>
          <p:cNvPr id="170" name="TextBox 169"/>
          <p:cNvSpPr txBox="1"/>
          <p:nvPr/>
        </p:nvSpPr>
        <p:spPr>
          <a:xfrm>
            <a:off x="5859031" y="4174480"/>
            <a:ext cx="220697" cy="128685"/>
          </a:xfrm>
          <a:prstGeom prst="rect">
            <a:avLst/>
          </a:prstGeom>
          <a:noFill/>
        </p:spPr>
        <p:txBody>
          <a:bodyPr wrap="none" lIns="36000" tIns="36000" rIns="0" bIns="0" rtlCol="0">
            <a:spAutoFit/>
          </a:bodyPr>
          <a:lstStyle/>
          <a:p>
            <a:pPr algn="ctr"/>
            <a:r>
              <a:rPr lang="en-US" altLang="ko-KR" sz="600" dirty="0" smtClean="0">
                <a:solidFill>
                  <a:srgbClr val="FF0000"/>
                </a:solidFill>
              </a:rPr>
              <a:t>07:10</a:t>
            </a:r>
            <a:endParaRPr lang="ko-KR" altLang="en-US" sz="600" dirty="0">
              <a:solidFill>
                <a:srgbClr val="FF0000"/>
              </a:solidFill>
            </a:endParaRPr>
          </a:p>
        </p:txBody>
      </p:sp>
      <p:sp>
        <p:nvSpPr>
          <p:cNvPr id="171" name="TextBox 170"/>
          <p:cNvSpPr txBox="1"/>
          <p:nvPr/>
        </p:nvSpPr>
        <p:spPr>
          <a:xfrm>
            <a:off x="5620122" y="3573016"/>
            <a:ext cx="369012" cy="184666"/>
          </a:xfrm>
          <a:prstGeom prst="rect">
            <a:avLst/>
          </a:prstGeom>
          <a:noFill/>
        </p:spPr>
        <p:txBody>
          <a:bodyPr wrap="none" rtlCol="0">
            <a:spAutoFit/>
          </a:bodyPr>
          <a:lstStyle/>
          <a:p>
            <a:r>
              <a:rPr lang="en-US" altLang="ko-KR" sz="600" dirty="0" smtClean="0"/>
              <a:t>08:00</a:t>
            </a:r>
            <a:endParaRPr lang="ko-KR" altLang="en-US" sz="600" dirty="0"/>
          </a:p>
        </p:txBody>
      </p:sp>
      <p:sp>
        <p:nvSpPr>
          <p:cNvPr id="172" name="TextBox 171"/>
          <p:cNvSpPr txBox="1"/>
          <p:nvPr/>
        </p:nvSpPr>
        <p:spPr>
          <a:xfrm>
            <a:off x="6208886" y="4177111"/>
            <a:ext cx="220697" cy="128685"/>
          </a:xfrm>
          <a:prstGeom prst="rect">
            <a:avLst/>
          </a:prstGeom>
          <a:noFill/>
        </p:spPr>
        <p:txBody>
          <a:bodyPr wrap="none" lIns="36000" tIns="36000" rIns="0" bIns="0" rtlCol="0">
            <a:spAutoFit/>
          </a:bodyPr>
          <a:lstStyle/>
          <a:p>
            <a:pPr algn="ctr"/>
            <a:r>
              <a:rPr lang="en-US" altLang="ko-KR" sz="600" dirty="0" smtClean="0">
                <a:solidFill>
                  <a:srgbClr val="FF0000"/>
                </a:solidFill>
              </a:rPr>
              <a:t>08:00</a:t>
            </a:r>
            <a:endParaRPr lang="ko-KR" altLang="en-US" sz="600" dirty="0">
              <a:solidFill>
                <a:srgbClr val="FF0000"/>
              </a:solidFill>
            </a:endParaRPr>
          </a:p>
        </p:txBody>
      </p:sp>
      <p:sp>
        <p:nvSpPr>
          <p:cNvPr id="173" name="TextBox 172"/>
          <p:cNvSpPr txBox="1"/>
          <p:nvPr/>
        </p:nvSpPr>
        <p:spPr>
          <a:xfrm>
            <a:off x="6227472" y="3573016"/>
            <a:ext cx="369012" cy="184666"/>
          </a:xfrm>
          <a:prstGeom prst="rect">
            <a:avLst/>
          </a:prstGeom>
          <a:noFill/>
        </p:spPr>
        <p:txBody>
          <a:bodyPr wrap="none" rtlCol="0">
            <a:spAutoFit/>
          </a:bodyPr>
          <a:lstStyle/>
          <a:p>
            <a:r>
              <a:rPr lang="en-US" altLang="ko-KR" sz="600" dirty="0" smtClean="0"/>
              <a:t>10:00</a:t>
            </a:r>
            <a:endParaRPr lang="ko-KR" altLang="en-US" sz="600" dirty="0"/>
          </a:p>
        </p:txBody>
      </p:sp>
      <p:sp>
        <p:nvSpPr>
          <p:cNvPr id="174" name="TextBox 173"/>
          <p:cNvSpPr txBox="1"/>
          <p:nvPr/>
        </p:nvSpPr>
        <p:spPr>
          <a:xfrm>
            <a:off x="6460495" y="4177111"/>
            <a:ext cx="220697" cy="128685"/>
          </a:xfrm>
          <a:prstGeom prst="rect">
            <a:avLst/>
          </a:prstGeom>
          <a:noFill/>
        </p:spPr>
        <p:txBody>
          <a:bodyPr wrap="none" lIns="36000" tIns="36000" rIns="0" bIns="0" rtlCol="0">
            <a:spAutoFit/>
          </a:bodyPr>
          <a:lstStyle/>
          <a:p>
            <a:pPr algn="ctr"/>
            <a:r>
              <a:rPr lang="en-US" altLang="ko-KR" sz="600" dirty="0" smtClean="0">
                <a:solidFill>
                  <a:srgbClr val="FF0000"/>
                </a:solidFill>
              </a:rPr>
              <a:t>09</a:t>
            </a:r>
            <a:r>
              <a:rPr lang="en-US" altLang="ko-KR" sz="600" dirty="0" smtClean="0">
                <a:solidFill>
                  <a:srgbClr val="FF0000"/>
                </a:solidFill>
              </a:rPr>
              <a:t>:00</a:t>
            </a:r>
            <a:endParaRPr lang="ko-KR" altLang="en-US" sz="600" dirty="0">
              <a:solidFill>
                <a:srgbClr val="FF0000"/>
              </a:solidFill>
            </a:endParaRPr>
          </a:p>
        </p:txBody>
      </p:sp>
      <p:sp>
        <p:nvSpPr>
          <p:cNvPr id="175" name="설명선 3(강조선) 174"/>
          <p:cNvSpPr/>
          <p:nvPr/>
        </p:nvSpPr>
        <p:spPr>
          <a:xfrm>
            <a:off x="6216287" y="4365104"/>
            <a:ext cx="242888" cy="280531"/>
          </a:xfrm>
          <a:prstGeom prst="accentCallout3">
            <a:avLst>
              <a:gd name="adj1" fmla="val 21656"/>
              <a:gd name="adj2" fmla="val -8710"/>
              <a:gd name="adj3" fmla="val -9447"/>
              <a:gd name="adj4" fmla="val -61786"/>
              <a:gd name="adj5" fmla="val -8479"/>
              <a:gd name="adj6" fmla="val -104535"/>
              <a:gd name="adj7" fmla="val -210260"/>
              <a:gd name="adj8" fmla="val -416312"/>
            </a:avLst>
          </a:prstGeom>
          <a:solidFill>
            <a:schemeClr val="bg1"/>
          </a:solidFill>
          <a:ln w="6350">
            <a:solidFill>
              <a:srgbClr val="C00000"/>
            </a:solidFill>
            <a:headEnd type="triangle"/>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ko-KR" sz="700" b="1" dirty="0">
                <a:solidFill>
                  <a:schemeClr val="tx1"/>
                </a:solidFill>
              </a:rPr>
              <a:t>NAT IP</a:t>
            </a:r>
          </a:p>
          <a:p>
            <a:r>
              <a:rPr lang="ko-KR" altLang="en-US" sz="700" b="1" dirty="0">
                <a:solidFill>
                  <a:schemeClr val="tx1"/>
                </a:solidFill>
              </a:rPr>
              <a:t>변경</a:t>
            </a:r>
            <a:endParaRPr lang="en-US" altLang="ko-KR" sz="700" b="1" dirty="0">
              <a:solidFill>
                <a:schemeClr val="tx1"/>
              </a:solidFill>
            </a:endParaRPr>
          </a:p>
        </p:txBody>
      </p:sp>
      <p:sp>
        <p:nvSpPr>
          <p:cNvPr id="176" name="TextBox 175"/>
          <p:cNvSpPr txBox="1"/>
          <p:nvPr/>
        </p:nvSpPr>
        <p:spPr>
          <a:xfrm>
            <a:off x="6177136" y="4653136"/>
            <a:ext cx="220697" cy="128685"/>
          </a:xfrm>
          <a:prstGeom prst="rect">
            <a:avLst/>
          </a:prstGeom>
          <a:noFill/>
        </p:spPr>
        <p:txBody>
          <a:bodyPr wrap="none" lIns="36000" tIns="36000" rIns="0" bIns="0" rtlCol="0">
            <a:spAutoFit/>
          </a:bodyPr>
          <a:lstStyle/>
          <a:p>
            <a:pPr algn="ctr"/>
            <a:r>
              <a:rPr lang="en-US" altLang="ko-KR" sz="600" dirty="0" smtClean="0">
                <a:solidFill>
                  <a:srgbClr val="FF0000"/>
                </a:solidFill>
              </a:rPr>
              <a:t>07</a:t>
            </a:r>
            <a:r>
              <a:rPr lang="en-US" altLang="ko-KR" sz="600" dirty="0" smtClean="0">
                <a:solidFill>
                  <a:srgbClr val="FF0000"/>
                </a:solidFill>
              </a:rPr>
              <a:t>:00</a:t>
            </a:r>
            <a:endParaRPr lang="ko-KR" altLang="en-US" sz="600" dirty="0">
              <a:solidFill>
                <a:srgbClr val="FF0000"/>
              </a:solidFill>
            </a:endParaRPr>
          </a:p>
        </p:txBody>
      </p:sp>
      <p:sp>
        <p:nvSpPr>
          <p:cNvPr id="177" name="TextBox 176"/>
          <p:cNvSpPr txBox="1"/>
          <p:nvPr/>
        </p:nvSpPr>
        <p:spPr>
          <a:xfrm>
            <a:off x="6828936" y="3573016"/>
            <a:ext cx="369012" cy="184666"/>
          </a:xfrm>
          <a:prstGeom prst="rect">
            <a:avLst/>
          </a:prstGeom>
          <a:noFill/>
        </p:spPr>
        <p:txBody>
          <a:bodyPr wrap="none" rtlCol="0">
            <a:spAutoFit/>
          </a:bodyPr>
          <a:lstStyle/>
          <a:p>
            <a:r>
              <a:rPr lang="en-US" altLang="ko-KR" sz="600" dirty="0" smtClean="0"/>
              <a:t>12:00</a:t>
            </a:r>
            <a:endParaRPr lang="ko-KR" altLang="en-US" sz="600" dirty="0"/>
          </a:p>
        </p:txBody>
      </p:sp>
      <p:sp>
        <p:nvSpPr>
          <p:cNvPr id="178" name="TextBox 177"/>
          <p:cNvSpPr txBox="1"/>
          <p:nvPr/>
        </p:nvSpPr>
        <p:spPr>
          <a:xfrm>
            <a:off x="6941666" y="4174480"/>
            <a:ext cx="220697" cy="128685"/>
          </a:xfrm>
          <a:prstGeom prst="rect">
            <a:avLst/>
          </a:prstGeom>
          <a:noFill/>
        </p:spPr>
        <p:txBody>
          <a:bodyPr wrap="none" lIns="36000" tIns="36000" rIns="0" bIns="0" rtlCol="0">
            <a:spAutoFit/>
          </a:bodyPr>
          <a:lstStyle/>
          <a:p>
            <a:pPr algn="ctr"/>
            <a:r>
              <a:rPr lang="en-US" altLang="ko-KR" sz="600" dirty="0" smtClean="0">
                <a:solidFill>
                  <a:srgbClr val="FF0000"/>
                </a:solidFill>
              </a:rPr>
              <a:t>11:00</a:t>
            </a:r>
            <a:endParaRPr lang="ko-KR" altLang="en-US" sz="600" dirty="0">
              <a:solidFill>
                <a:srgbClr val="FF0000"/>
              </a:solidFill>
            </a:endParaRPr>
          </a:p>
        </p:txBody>
      </p:sp>
      <p:sp>
        <p:nvSpPr>
          <p:cNvPr id="179" name="TextBox 178"/>
          <p:cNvSpPr txBox="1"/>
          <p:nvPr/>
        </p:nvSpPr>
        <p:spPr>
          <a:xfrm>
            <a:off x="7138176" y="3573016"/>
            <a:ext cx="369012" cy="184666"/>
          </a:xfrm>
          <a:prstGeom prst="rect">
            <a:avLst/>
          </a:prstGeom>
          <a:noFill/>
        </p:spPr>
        <p:txBody>
          <a:bodyPr wrap="none" rtlCol="0">
            <a:spAutoFit/>
          </a:bodyPr>
          <a:lstStyle/>
          <a:p>
            <a:r>
              <a:rPr lang="en-US" altLang="ko-KR" sz="600" dirty="0" smtClean="0"/>
              <a:t>13:00</a:t>
            </a:r>
            <a:endParaRPr lang="ko-KR" altLang="en-US" sz="600" dirty="0"/>
          </a:p>
        </p:txBody>
      </p:sp>
      <p:sp>
        <p:nvSpPr>
          <p:cNvPr id="180" name="TextBox 179"/>
          <p:cNvSpPr txBox="1"/>
          <p:nvPr/>
        </p:nvSpPr>
        <p:spPr>
          <a:xfrm>
            <a:off x="7239883" y="4250680"/>
            <a:ext cx="220697" cy="128685"/>
          </a:xfrm>
          <a:prstGeom prst="rect">
            <a:avLst/>
          </a:prstGeom>
          <a:noFill/>
        </p:spPr>
        <p:txBody>
          <a:bodyPr wrap="none" lIns="36000" tIns="36000" rIns="0" bIns="0" rtlCol="0">
            <a:spAutoFit/>
          </a:bodyPr>
          <a:lstStyle/>
          <a:p>
            <a:pPr algn="ctr"/>
            <a:r>
              <a:rPr lang="en-US" altLang="ko-KR" sz="600" dirty="0" smtClean="0">
                <a:solidFill>
                  <a:srgbClr val="FF0000"/>
                </a:solidFill>
              </a:rPr>
              <a:t>12:00</a:t>
            </a:r>
            <a:endParaRPr lang="ko-KR" altLang="en-US" sz="600" dirty="0">
              <a:solidFill>
                <a:srgbClr val="FF0000"/>
              </a:solidFill>
            </a:endParaRPr>
          </a:p>
        </p:txBody>
      </p:sp>
      <p:sp>
        <p:nvSpPr>
          <p:cNvPr id="181" name="설명선 3(강조선) 180"/>
          <p:cNvSpPr/>
          <p:nvPr/>
        </p:nvSpPr>
        <p:spPr>
          <a:xfrm>
            <a:off x="7508911" y="3933056"/>
            <a:ext cx="252401" cy="382035"/>
          </a:xfrm>
          <a:prstGeom prst="accentCallout3">
            <a:avLst>
              <a:gd name="adj1" fmla="val 21656"/>
              <a:gd name="adj2" fmla="val -8414"/>
              <a:gd name="adj3" fmla="val -3381"/>
              <a:gd name="adj4" fmla="val -33345"/>
              <a:gd name="adj5" fmla="val -16656"/>
              <a:gd name="adj6" fmla="val -33840"/>
              <a:gd name="adj7" fmla="val -36250"/>
              <a:gd name="adj8" fmla="val -106816"/>
            </a:avLst>
          </a:prstGeom>
          <a:solidFill>
            <a:schemeClr val="bg1"/>
          </a:solidFill>
          <a:ln w="6350">
            <a:solidFill>
              <a:srgbClr val="C00000"/>
            </a:solidFill>
            <a:headEnd type="triangle"/>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ko-KR" sz="700" b="1" dirty="0">
                <a:solidFill>
                  <a:schemeClr val="tx1"/>
                </a:solidFill>
              </a:rPr>
              <a:t>Go-Live</a:t>
            </a:r>
          </a:p>
          <a:p>
            <a:r>
              <a:rPr lang="ko-KR" altLang="en-US" sz="700" b="1" dirty="0">
                <a:solidFill>
                  <a:schemeClr val="tx1"/>
                </a:solidFill>
              </a:rPr>
              <a:t>결정</a:t>
            </a:r>
            <a:endParaRPr lang="en-US" altLang="ko-KR" sz="700" b="1" dirty="0">
              <a:solidFill>
                <a:schemeClr val="tx1"/>
              </a:solidFill>
            </a:endParaRPr>
          </a:p>
        </p:txBody>
      </p:sp>
      <p:sp>
        <p:nvSpPr>
          <p:cNvPr id="182" name="TextBox 181"/>
          <p:cNvSpPr txBox="1"/>
          <p:nvPr/>
        </p:nvSpPr>
        <p:spPr>
          <a:xfrm>
            <a:off x="7472488" y="4257817"/>
            <a:ext cx="220697" cy="128685"/>
          </a:xfrm>
          <a:prstGeom prst="rect">
            <a:avLst/>
          </a:prstGeom>
          <a:noFill/>
        </p:spPr>
        <p:txBody>
          <a:bodyPr wrap="none" lIns="36000" tIns="36000" rIns="0" bIns="0" rtlCol="0">
            <a:spAutoFit/>
          </a:bodyPr>
          <a:lstStyle/>
          <a:p>
            <a:pPr algn="ctr"/>
            <a:r>
              <a:rPr lang="en-US" altLang="ko-KR" sz="600" dirty="0" smtClean="0">
                <a:solidFill>
                  <a:srgbClr val="FF0000"/>
                </a:solidFill>
              </a:rPr>
              <a:t>12:40</a:t>
            </a:r>
            <a:endParaRPr lang="ko-KR" altLang="en-US" sz="600" dirty="0">
              <a:solidFill>
                <a:srgbClr val="FF0000"/>
              </a:solidFill>
            </a:endParaRPr>
          </a:p>
        </p:txBody>
      </p:sp>
      <p:sp>
        <p:nvSpPr>
          <p:cNvPr id="183" name="설명선 3(강조선) 182"/>
          <p:cNvSpPr/>
          <p:nvPr/>
        </p:nvSpPr>
        <p:spPr>
          <a:xfrm>
            <a:off x="7724935" y="4371264"/>
            <a:ext cx="203529" cy="382035"/>
          </a:xfrm>
          <a:prstGeom prst="accentCallout3">
            <a:avLst>
              <a:gd name="adj1" fmla="val 21656"/>
              <a:gd name="adj2" fmla="val -8414"/>
              <a:gd name="adj3" fmla="val -21665"/>
              <a:gd name="adj4" fmla="val 9424"/>
              <a:gd name="adj5" fmla="val -85394"/>
              <a:gd name="adj6" fmla="val -1940"/>
              <a:gd name="adj7" fmla="val -153137"/>
              <a:gd name="adj8" fmla="val -201911"/>
            </a:avLst>
          </a:prstGeom>
          <a:solidFill>
            <a:schemeClr val="bg1"/>
          </a:solidFill>
          <a:ln w="6350">
            <a:solidFill>
              <a:srgbClr val="C00000"/>
            </a:solidFill>
            <a:headEnd type="triangle"/>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ko-KR" altLang="en-US" sz="700" b="1" dirty="0" smtClean="0">
                <a:solidFill>
                  <a:schemeClr val="tx1"/>
                </a:solidFill>
              </a:rPr>
              <a:t>계</a:t>
            </a:r>
            <a:r>
              <a:rPr lang="ko-KR" altLang="en-US" sz="700" b="1" dirty="0">
                <a:solidFill>
                  <a:schemeClr val="tx1"/>
                </a:solidFill>
              </a:rPr>
              <a:t>정</a:t>
            </a:r>
            <a:endParaRPr lang="en-US" altLang="ko-KR" sz="700" b="1" dirty="0">
              <a:solidFill>
                <a:schemeClr val="tx1"/>
              </a:solidFill>
            </a:endParaRPr>
          </a:p>
          <a:p>
            <a:r>
              <a:rPr lang="ko-KR" altLang="en-US" sz="700" b="1" dirty="0" smtClean="0">
                <a:solidFill>
                  <a:schemeClr val="tx1"/>
                </a:solidFill>
              </a:rPr>
              <a:t>원복</a:t>
            </a:r>
            <a:endParaRPr lang="en-US" altLang="ko-KR" sz="700" b="1" dirty="0">
              <a:solidFill>
                <a:schemeClr val="tx1"/>
              </a:solidFill>
            </a:endParaRPr>
          </a:p>
        </p:txBody>
      </p:sp>
      <p:sp>
        <p:nvSpPr>
          <p:cNvPr id="184" name="TextBox 183"/>
          <p:cNvSpPr txBox="1"/>
          <p:nvPr/>
        </p:nvSpPr>
        <p:spPr>
          <a:xfrm>
            <a:off x="7688512" y="4725144"/>
            <a:ext cx="220697" cy="128685"/>
          </a:xfrm>
          <a:prstGeom prst="rect">
            <a:avLst/>
          </a:prstGeom>
          <a:noFill/>
        </p:spPr>
        <p:txBody>
          <a:bodyPr wrap="none" lIns="36000" tIns="36000" rIns="0" bIns="0" rtlCol="0">
            <a:spAutoFit/>
          </a:bodyPr>
          <a:lstStyle/>
          <a:p>
            <a:pPr algn="ctr"/>
            <a:r>
              <a:rPr lang="en-US" altLang="ko-KR" sz="600" dirty="0" smtClean="0">
                <a:solidFill>
                  <a:srgbClr val="FF0000"/>
                </a:solidFill>
              </a:rPr>
              <a:t>12:50</a:t>
            </a:r>
            <a:endParaRPr lang="ko-KR" altLang="en-US" sz="600" dirty="0">
              <a:solidFill>
                <a:srgbClr val="FF0000"/>
              </a:solidFill>
            </a:endParaRPr>
          </a:p>
        </p:txBody>
      </p:sp>
      <p:sp>
        <p:nvSpPr>
          <p:cNvPr id="185" name="TextBox 184"/>
          <p:cNvSpPr txBox="1"/>
          <p:nvPr/>
        </p:nvSpPr>
        <p:spPr>
          <a:xfrm>
            <a:off x="8028136" y="4261346"/>
            <a:ext cx="220697" cy="128685"/>
          </a:xfrm>
          <a:prstGeom prst="rect">
            <a:avLst/>
          </a:prstGeom>
          <a:noFill/>
        </p:spPr>
        <p:txBody>
          <a:bodyPr wrap="none" lIns="36000" tIns="36000" rIns="0" bIns="0" rtlCol="0">
            <a:spAutoFit/>
          </a:bodyPr>
          <a:lstStyle/>
          <a:p>
            <a:pPr algn="ctr"/>
            <a:r>
              <a:rPr lang="en-US" altLang="ko-KR" sz="600" dirty="0" smtClean="0">
                <a:solidFill>
                  <a:srgbClr val="FF0000"/>
                </a:solidFill>
              </a:rPr>
              <a:t>14:20</a:t>
            </a:r>
            <a:endParaRPr lang="ko-KR" altLang="en-US" sz="600" dirty="0">
              <a:solidFill>
                <a:srgbClr val="FF0000"/>
              </a:solidFill>
            </a:endParaRPr>
          </a:p>
        </p:txBody>
      </p:sp>
      <p:sp>
        <p:nvSpPr>
          <p:cNvPr id="186" name="설명선 3(강조선) 185"/>
          <p:cNvSpPr/>
          <p:nvPr/>
        </p:nvSpPr>
        <p:spPr>
          <a:xfrm>
            <a:off x="7989831" y="4523664"/>
            <a:ext cx="289835" cy="382035"/>
          </a:xfrm>
          <a:prstGeom prst="accentCallout3">
            <a:avLst>
              <a:gd name="adj1" fmla="val 21656"/>
              <a:gd name="adj2" fmla="val -8414"/>
              <a:gd name="adj3" fmla="val -34962"/>
              <a:gd name="adj4" fmla="val -8103"/>
              <a:gd name="adj5" fmla="val -101426"/>
              <a:gd name="adj6" fmla="val -32698"/>
              <a:gd name="adj7" fmla="val -193029"/>
              <a:gd name="adj8" fmla="val -195455"/>
            </a:avLst>
          </a:prstGeom>
          <a:solidFill>
            <a:schemeClr val="bg1"/>
          </a:solidFill>
          <a:ln w="6350">
            <a:solidFill>
              <a:srgbClr val="C00000"/>
            </a:solidFill>
            <a:headEnd type="triangle"/>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ko-KR" altLang="en-US" sz="700" b="1" dirty="0" smtClean="0">
                <a:solidFill>
                  <a:schemeClr val="tx1"/>
                </a:solidFill>
              </a:rPr>
              <a:t>안내</a:t>
            </a:r>
            <a:endParaRPr lang="en-US" altLang="ko-KR" sz="700" b="1" dirty="0" smtClean="0">
              <a:solidFill>
                <a:schemeClr val="tx1"/>
              </a:solidFill>
            </a:endParaRPr>
          </a:p>
          <a:p>
            <a:r>
              <a:rPr lang="ko-KR" altLang="en-US" sz="700" b="1" dirty="0" smtClean="0">
                <a:solidFill>
                  <a:schemeClr val="tx1"/>
                </a:solidFill>
              </a:rPr>
              <a:t>페이지삭제</a:t>
            </a:r>
            <a:endParaRPr lang="en-US" altLang="ko-KR" sz="700" b="1" dirty="0" smtClean="0">
              <a:solidFill>
                <a:schemeClr val="tx1"/>
              </a:solidFill>
            </a:endParaRPr>
          </a:p>
        </p:txBody>
      </p:sp>
      <p:sp>
        <p:nvSpPr>
          <p:cNvPr id="187" name="TextBox 186"/>
          <p:cNvSpPr txBox="1"/>
          <p:nvPr/>
        </p:nvSpPr>
        <p:spPr>
          <a:xfrm>
            <a:off x="7953408" y="4877544"/>
            <a:ext cx="220697" cy="128685"/>
          </a:xfrm>
          <a:prstGeom prst="rect">
            <a:avLst/>
          </a:prstGeom>
          <a:noFill/>
        </p:spPr>
        <p:txBody>
          <a:bodyPr wrap="none" lIns="36000" tIns="36000" rIns="0" bIns="0" rtlCol="0">
            <a:spAutoFit/>
          </a:bodyPr>
          <a:lstStyle/>
          <a:p>
            <a:pPr algn="ctr"/>
            <a:r>
              <a:rPr lang="en-US" altLang="ko-KR" sz="600" dirty="0" smtClean="0">
                <a:solidFill>
                  <a:srgbClr val="FF0000"/>
                </a:solidFill>
              </a:rPr>
              <a:t>13:10</a:t>
            </a:r>
            <a:endParaRPr lang="ko-KR" altLang="en-US" sz="600" dirty="0">
              <a:solidFill>
                <a:srgbClr val="FF0000"/>
              </a:solidFill>
            </a:endParaRPr>
          </a:p>
        </p:txBody>
      </p:sp>
      <p:sp>
        <p:nvSpPr>
          <p:cNvPr id="188" name="TextBox 187"/>
          <p:cNvSpPr txBox="1"/>
          <p:nvPr/>
        </p:nvSpPr>
        <p:spPr>
          <a:xfrm>
            <a:off x="7135362" y="3250546"/>
            <a:ext cx="305656" cy="190240"/>
          </a:xfrm>
          <a:prstGeom prst="rect">
            <a:avLst/>
          </a:prstGeom>
          <a:noFill/>
        </p:spPr>
        <p:txBody>
          <a:bodyPr wrap="none" lIns="36000" tIns="36000" rIns="0" bIns="0" rtlCol="0">
            <a:spAutoFit/>
          </a:bodyPr>
          <a:lstStyle/>
          <a:p>
            <a:pPr algn="ctr">
              <a:lnSpc>
                <a:spcPts val="600"/>
              </a:lnSpc>
            </a:pPr>
            <a:r>
              <a:rPr lang="ko-KR" altLang="en-US" sz="700" b="1" dirty="0" smtClean="0">
                <a:solidFill>
                  <a:srgbClr val="FF0000"/>
                </a:solidFill>
                <a:ea typeface="맑은 고딕" panose="020B0503020000020004" pitchFamily="50" charset="-127"/>
              </a:rPr>
              <a:t>시스템</a:t>
            </a:r>
            <a:endParaRPr lang="en-US" altLang="ko-KR" sz="700" b="1" dirty="0" smtClean="0">
              <a:solidFill>
                <a:srgbClr val="FF0000"/>
              </a:solidFill>
              <a:ea typeface="맑은 고딕" panose="020B0503020000020004" pitchFamily="50" charset="-127"/>
            </a:endParaRPr>
          </a:p>
          <a:p>
            <a:pPr algn="ctr">
              <a:lnSpc>
                <a:spcPts val="600"/>
              </a:lnSpc>
            </a:pPr>
            <a:r>
              <a:rPr lang="ko-KR" altLang="en-US" sz="700" b="1" dirty="0" smtClean="0">
                <a:solidFill>
                  <a:srgbClr val="FF0000"/>
                </a:solidFill>
                <a:ea typeface="맑은 고딕" panose="020B0503020000020004" pitchFamily="50" charset="-127"/>
              </a:rPr>
              <a:t>오픈</a:t>
            </a:r>
            <a:endParaRPr lang="ko-KR" altLang="en-US" sz="700" b="1" dirty="0">
              <a:solidFill>
                <a:srgbClr val="FF0000"/>
              </a:solidFill>
              <a:ea typeface="맑은 고딕" panose="020B0503020000020004" pitchFamily="50" charset="-127"/>
            </a:endParaRPr>
          </a:p>
        </p:txBody>
      </p:sp>
      <p:sp>
        <p:nvSpPr>
          <p:cNvPr id="189" name="TextBox 188"/>
          <p:cNvSpPr txBox="1"/>
          <p:nvPr/>
        </p:nvSpPr>
        <p:spPr>
          <a:xfrm>
            <a:off x="7464308" y="3573016"/>
            <a:ext cx="369012" cy="184666"/>
          </a:xfrm>
          <a:prstGeom prst="rect">
            <a:avLst/>
          </a:prstGeom>
          <a:noFill/>
        </p:spPr>
        <p:txBody>
          <a:bodyPr wrap="none" rtlCol="0">
            <a:spAutoFit/>
          </a:bodyPr>
          <a:lstStyle/>
          <a:p>
            <a:r>
              <a:rPr lang="en-US" altLang="ko-KR" sz="600" dirty="0" smtClean="0"/>
              <a:t>14:00</a:t>
            </a:r>
            <a:endParaRPr lang="ko-KR" altLang="en-US" sz="600" dirty="0"/>
          </a:p>
        </p:txBody>
      </p:sp>
      <p:sp>
        <p:nvSpPr>
          <p:cNvPr id="190" name="설명선 3(강조선) 189"/>
          <p:cNvSpPr/>
          <p:nvPr/>
        </p:nvSpPr>
        <p:spPr>
          <a:xfrm>
            <a:off x="3250208" y="3947899"/>
            <a:ext cx="304747" cy="417205"/>
          </a:xfrm>
          <a:prstGeom prst="accentCallout3">
            <a:avLst>
              <a:gd name="adj1" fmla="val 26360"/>
              <a:gd name="adj2" fmla="val -6985"/>
              <a:gd name="adj3" fmla="val 2560"/>
              <a:gd name="adj4" fmla="val -28389"/>
              <a:gd name="adj5" fmla="val -17072"/>
              <a:gd name="adj6" fmla="val -22892"/>
              <a:gd name="adj7" fmla="val -37905"/>
              <a:gd name="adj8" fmla="val 44132"/>
            </a:avLst>
          </a:prstGeom>
          <a:solidFill>
            <a:schemeClr val="bg1"/>
          </a:solidFill>
          <a:ln w="6350">
            <a:solidFill>
              <a:schemeClr val="accent1"/>
            </a:solidFill>
            <a:headEnd type="triangle"/>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ko-KR" sz="700" b="1" dirty="0">
                <a:solidFill>
                  <a:schemeClr val="tx1"/>
                </a:solidFill>
              </a:rPr>
              <a:t>AS-IS</a:t>
            </a:r>
          </a:p>
          <a:p>
            <a:r>
              <a:rPr lang="en-US" altLang="ko-KR" sz="700" b="1" dirty="0">
                <a:solidFill>
                  <a:schemeClr val="tx1"/>
                </a:solidFill>
              </a:rPr>
              <a:t>WAS</a:t>
            </a:r>
          </a:p>
          <a:p>
            <a:r>
              <a:rPr lang="en-US" altLang="ko-KR" sz="700" b="1" dirty="0">
                <a:solidFill>
                  <a:schemeClr val="tx1"/>
                </a:solidFill>
              </a:rPr>
              <a:t>Down</a:t>
            </a:r>
          </a:p>
        </p:txBody>
      </p:sp>
      <p:sp>
        <p:nvSpPr>
          <p:cNvPr id="191" name="TextBox 190"/>
          <p:cNvSpPr txBox="1"/>
          <p:nvPr/>
        </p:nvSpPr>
        <p:spPr>
          <a:xfrm>
            <a:off x="3538060" y="4305811"/>
            <a:ext cx="220697" cy="128685"/>
          </a:xfrm>
          <a:prstGeom prst="rect">
            <a:avLst/>
          </a:prstGeom>
          <a:noFill/>
        </p:spPr>
        <p:txBody>
          <a:bodyPr wrap="none" lIns="36000" tIns="36000" rIns="0" bIns="0" rtlCol="0">
            <a:spAutoFit/>
          </a:bodyPr>
          <a:lstStyle/>
          <a:p>
            <a:pPr algn="ctr"/>
            <a:r>
              <a:rPr lang="en-US" altLang="ko-KR" sz="600" dirty="0" smtClean="0">
                <a:solidFill>
                  <a:srgbClr val="FF0000"/>
                </a:solidFill>
              </a:rPr>
              <a:t>00:05</a:t>
            </a:r>
            <a:endParaRPr lang="ko-KR" altLang="en-US" sz="600" dirty="0">
              <a:solidFill>
                <a:srgbClr val="FF0000"/>
              </a:solidFill>
            </a:endParaRPr>
          </a:p>
        </p:txBody>
      </p:sp>
      <p:sp>
        <p:nvSpPr>
          <p:cNvPr id="192" name="설명선 3(강조선) 191"/>
          <p:cNvSpPr/>
          <p:nvPr/>
        </p:nvSpPr>
        <p:spPr>
          <a:xfrm>
            <a:off x="3568133" y="3945756"/>
            <a:ext cx="304747" cy="417205"/>
          </a:xfrm>
          <a:prstGeom prst="accentCallout3">
            <a:avLst>
              <a:gd name="adj1" fmla="val 26360"/>
              <a:gd name="adj2" fmla="val -6985"/>
              <a:gd name="adj3" fmla="val 2560"/>
              <a:gd name="adj4" fmla="val -28389"/>
              <a:gd name="adj5" fmla="val -4896"/>
              <a:gd name="adj6" fmla="val -52064"/>
              <a:gd name="adj7" fmla="val -19641"/>
              <a:gd name="adj8" fmla="val -60053"/>
            </a:avLst>
          </a:prstGeom>
          <a:solidFill>
            <a:schemeClr val="bg1"/>
          </a:solidFill>
          <a:ln w="6350">
            <a:solidFill>
              <a:schemeClr val="accent1"/>
            </a:solidFill>
            <a:headEnd type="triangle"/>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ko-KR" sz="700" b="1" dirty="0">
                <a:solidFill>
                  <a:schemeClr val="tx1"/>
                </a:solidFill>
              </a:rPr>
              <a:t>AS-IS</a:t>
            </a:r>
          </a:p>
          <a:p>
            <a:r>
              <a:rPr lang="en-US" altLang="ko-KR" sz="700" b="1" dirty="0" smtClean="0">
                <a:solidFill>
                  <a:schemeClr val="tx1"/>
                </a:solidFill>
              </a:rPr>
              <a:t>Batch</a:t>
            </a:r>
          </a:p>
          <a:p>
            <a:r>
              <a:rPr lang="en-US" altLang="ko-KR" sz="700" b="1" dirty="0" smtClean="0">
                <a:solidFill>
                  <a:schemeClr val="tx1"/>
                </a:solidFill>
              </a:rPr>
              <a:t>Start</a:t>
            </a:r>
            <a:endParaRPr lang="en-US" altLang="ko-KR" sz="700" b="1" dirty="0">
              <a:solidFill>
                <a:schemeClr val="tx1"/>
              </a:solidFill>
            </a:endParaRPr>
          </a:p>
        </p:txBody>
      </p:sp>
      <p:sp>
        <p:nvSpPr>
          <p:cNvPr id="193" name="TextBox 192"/>
          <p:cNvSpPr txBox="1"/>
          <p:nvPr/>
        </p:nvSpPr>
        <p:spPr>
          <a:xfrm>
            <a:off x="3703464" y="5212781"/>
            <a:ext cx="220697" cy="128685"/>
          </a:xfrm>
          <a:prstGeom prst="rect">
            <a:avLst/>
          </a:prstGeom>
          <a:noFill/>
        </p:spPr>
        <p:txBody>
          <a:bodyPr wrap="none" lIns="36000" tIns="36000" rIns="0" bIns="0" rtlCol="0">
            <a:spAutoFit/>
          </a:bodyPr>
          <a:lstStyle/>
          <a:p>
            <a:pPr algn="ctr"/>
            <a:r>
              <a:rPr lang="en-US" altLang="ko-KR" sz="600" dirty="0" smtClean="0">
                <a:solidFill>
                  <a:srgbClr val="FF0000"/>
                </a:solidFill>
              </a:rPr>
              <a:t>02:10</a:t>
            </a:r>
            <a:endParaRPr lang="ko-KR" altLang="en-US" sz="600" dirty="0">
              <a:solidFill>
                <a:srgbClr val="FF0000"/>
              </a:solidFill>
            </a:endParaRPr>
          </a:p>
        </p:txBody>
      </p:sp>
      <p:sp>
        <p:nvSpPr>
          <p:cNvPr id="194" name="TextBox 193"/>
          <p:cNvSpPr txBox="1"/>
          <p:nvPr/>
        </p:nvSpPr>
        <p:spPr>
          <a:xfrm>
            <a:off x="3735237" y="5455039"/>
            <a:ext cx="1537848" cy="165036"/>
          </a:xfrm>
          <a:prstGeom prst="rect">
            <a:avLst/>
          </a:prstGeom>
          <a:noFill/>
        </p:spPr>
        <p:txBody>
          <a:bodyPr wrap="none" lIns="36000" tIns="36000" rIns="36000" bIns="36000" rtlCol="0" anchor="ctr" anchorCtr="0">
            <a:spAutoFit/>
          </a:bodyPr>
          <a:lstStyle/>
          <a:p>
            <a:r>
              <a:rPr lang="en-US" altLang="ko-KR" sz="600" b="1" dirty="0" smtClean="0"/>
              <a:t>* </a:t>
            </a:r>
            <a:r>
              <a:rPr lang="ko-KR" altLang="en-US" sz="600" b="1" dirty="0" err="1" smtClean="0"/>
              <a:t>기간계</a:t>
            </a:r>
            <a:r>
              <a:rPr lang="ko-KR" altLang="en-US" sz="600" b="1" dirty="0" smtClean="0"/>
              <a:t> 전송 파일 선</a:t>
            </a:r>
            <a:r>
              <a:rPr lang="en-US" altLang="ko-KR" sz="600" b="1" dirty="0" smtClean="0"/>
              <a:t>/</a:t>
            </a:r>
            <a:r>
              <a:rPr lang="ko-KR" altLang="en-US" sz="600" b="1" dirty="0" err="1" smtClean="0"/>
              <a:t>복서</a:t>
            </a:r>
            <a:r>
              <a:rPr lang="ko-KR" altLang="en-US" sz="600" b="1" dirty="0" err="1"/>
              <a:t>버</a:t>
            </a:r>
            <a:r>
              <a:rPr lang="ko-KR" altLang="en-US" sz="600" b="1" dirty="0"/>
              <a:t> </a:t>
            </a:r>
            <a:r>
              <a:rPr lang="ko-KR" altLang="en-US" sz="600" b="1" dirty="0" smtClean="0"/>
              <a:t>확인 후 이관</a:t>
            </a:r>
            <a:endParaRPr lang="ko-KR" altLang="en-US" sz="600" b="1" dirty="0"/>
          </a:p>
        </p:txBody>
      </p:sp>
      <p:sp>
        <p:nvSpPr>
          <p:cNvPr id="195" name="TextBox 194"/>
          <p:cNvSpPr txBox="1"/>
          <p:nvPr/>
        </p:nvSpPr>
        <p:spPr>
          <a:xfrm>
            <a:off x="3203136" y="3573016"/>
            <a:ext cx="369012" cy="184666"/>
          </a:xfrm>
          <a:prstGeom prst="rect">
            <a:avLst/>
          </a:prstGeom>
          <a:noFill/>
        </p:spPr>
        <p:txBody>
          <a:bodyPr wrap="none" rtlCol="0">
            <a:spAutoFit/>
          </a:bodyPr>
          <a:lstStyle/>
          <a:p>
            <a:r>
              <a:rPr lang="en-US" altLang="ko-KR" sz="600" dirty="0" smtClean="0"/>
              <a:t>00:00</a:t>
            </a:r>
            <a:endParaRPr lang="ko-KR" altLang="en-US" sz="600" dirty="0"/>
          </a:p>
        </p:txBody>
      </p:sp>
      <p:sp>
        <p:nvSpPr>
          <p:cNvPr id="196" name="TextBox 195"/>
          <p:cNvSpPr txBox="1"/>
          <p:nvPr/>
        </p:nvSpPr>
        <p:spPr>
          <a:xfrm>
            <a:off x="5930018" y="3573016"/>
            <a:ext cx="369012" cy="184666"/>
          </a:xfrm>
          <a:prstGeom prst="rect">
            <a:avLst/>
          </a:prstGeom>
          <a:noFill/>
        </p:spPr>
        <p:txBody>
          <a:bodyPr wrap="none" rtlCol="0">
            <a:spAutoFit/>
          </a:bodyPr>
          <a:lstStyle/>
          <a:p>
            <a:r>
              <a:rPr lang="en-US" altLang="ko-KR" sz="600" dirty="0" smtClean="0"/>
              <a:t>09:00</a:t>
            </a:r>
            <a:endParaRPr lang="ko-KR" altLang="en-US" sz="600" dirty="0"/>
          </a:p>
        </p:txBody>
      </p:sp>
      <p:sp>
        <p:nvSpPr>
          <p:cNvPr id="197" name="TextBox 196"/>
          <p:cNvSpPr txBox="1"/>
          <p:nvPr/>
        </p:nvSpPr>
        <p:spPr>
          <a:xfrm>
            <a:off x="1496616" y="3573016"/>
            <a:ext cx="396262" cy="184666"/>
          </a:xfrm>
          <a:prstGeom prst="rect">
            <a:avLst/>
          </a:prstGeom>
          <a:noFill/>
        </p:spPr>
        <p:txBody>
          <a:bodyPr wrap="none" rtlCol="0">
            <a:spAutoFit/>
          </a:bodyPr>
          <a:lstStyle/>
          <a:p>
            <a:r>
              <a:rPr lang="en-US" altLang="ko-KR" sz="600" dirty="0" smtClean="0"/>
              <a:t>09:00 </a:t>
            </a:r>
            <a:endParaRPr lang="ko-KR" altLang="en-US" sz="600" dirty="0"/>
          </a:p>
        </p:txBody>
      </p:sp>
      <p:sp>
        <p:nvSpPr>
          <p:cNvPr id="198" name="설명선 3(강조선) 197"/>
          <p:cNvSpPr/>
          <p:nvPr/>
        </p:nvSpPr>
        <p:spPr>
          <a:xfrm>
            <a:off x="6189631" y="4816202"/>
            <a:ext cx="203529" cy="305319"/>
          </a:xfrm>
          <a:prstGeom prst="accentCallout3">
            <a:avLst>
              <a:gd name="adj1" fmla="val 21656"/>
              <a:gd name="adj2" fmla="val -8414"/>
              <a:gd name="adj3" fmla="val -21665"/>
              <a:gd name="adj4" fmla="val -35098"/>
              <a:gd name="adj5" fmla="val -68143"/>
              <a:gd name="adj6" fmla="val -38367"/>
              <a:gd name="adj7" fmla="val -339750"/>
              <a:gd name="adj8" fmla="val -460952"/>
            </a:avLst>
          </a:prstGeom>
          <a:solidFill>
            <a:schemeClr val="bg1"/>
          </a:solidFill>
          <a:ln w="6350">
            <a:solidFill>
              <a:srgbClr val="C00000"/>
            </a:solidFill>
            <a:headEnd type="triangle"/>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ko-KR" altLang="en-US" sz="700" b="1" dirty="0" smtClean="0">
                <a:solidFill>
                  <a:schemeClr val="tx1"/>
                </a:solidFill>
              </a:rPr>
              <a:t>계</a:t>
            </a:r>
            <a:r>
              <a:rPr lang="ko-KR" altLang="en-US" sz="700" b="1" dirty="0">
                <a:solidFill>
                  <a:schemeClr val="tx1"/>
                </a:solidFill>
              </a:rPr>
              <a:t>정</a:t>
            </a:r>
            <a:endParaRPr lang="en-US" altLang="ko-KR" sz="700" b="1" dirty="0">
              <a:solidFill>
                <a:schemeClr val="tx1"/>
              </a:solidFill>
            </a:endParaRPr>
          </a:p>
          <a:p>
            <a:r>
              <a:rPr lang="ko-KR" altLang="en-US" sz="700" b="1" dirty="0" smtClean="0">
                <a:solidFill>
                  <a:schemeClr val="tx1"/>
                </a:solidFill>
              </a:rPr>
              <a:t>통제</a:t>
            </a:r>
            <a:endParaRPr lang="en-US" altLang="ko-KR" sz="700" b="1" dirty="0">
              <a:solidFill>
                <a:schemeClr val="tx1"/>
              </a:solidFill>
            </a:endParaRPr>
          </a:p>
        </p:txBody>
      </p:sp>
      <p:sp>
        <p:nvSpPr>
          <p:cNvPr id="199" name="TextBox 198"/>
          <p:cNvSpPr txBox="1"/>
          <p:nvPr/>
        </p:nvSpPr>
        <p:spPr>
          <a:xfrm>
            <a:off x="6150575" y="5075801"/>
            <a:ext cx="220697" cy="128685"/>
          </a:xfrm>
          <a:prstGeom prst="rect">
            <a:avLst/>
          </a:prstGeom>
          <a:noFill/>
        </p:spPr>
        <p:txBody>
          <a:bodyPr wrap="none" lIns="36000" tIns="36000" rIns="0" bIns="0" rtlCol="0">
            <a:spAutoFit/>
          </a:bodyPr>
          <a:lstStyle/>
          <a:p>
            <a:pPr algn="ctr"/>
            <a:r>
              <a:rPr lang="en-US" altLang="ko-KR" sz="600" dirty="0" smtClean="0">
                <a:solidFill>
                  <a:srgbClr val="FF0000"/>
                </a:solidFill>
              </a:rPr>
              <a:t>07</a:t>
            </a:r>
            <a:r>
              <a:rPr lang="en-US" altLang="ko-KR" sz="600" dirty="0" smtClean="0">
                <a:solidFill>
                  <a:srgbClr val="FF0000"/>
                </a:solidFill>
              </a:rPr>
              <a:t>:00</a:t>
            </a:r>
            <a:endParaRPr lang="ko-KR" altLang="en-US" sz="600" dirty="0">
              <a:solidFill>
                <a:srgbClr val="FF0000"/>
              </a:solidFill>
            </a:endParaRPr>
          </a:p>
        </p:txBody>
      </p:sp>
    </p:spTree>
    <p:extLst>
      <p:ext uri="{BB962C8B-B14F-4D97-AF65-F5344CB8AC3E}">
        <p14:creationId xmlns:p14="http://schemas.microsoft.com/office/powerpoint/2010/main" val="10778861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MRTDOCUMENTTYPE" val="2"/>
  <p:tag name="ISTOCUPDATED" val="No"/>
  <p:tag name="SHOWDISCLAIMERCLIENTNAME" val="No"/>
  <p:tag name="TOCAPPENDIXTEXT" val="Appendices"/>
  <p:tag name="TABLESTYLEID" val="{D5C30875-5027-47A9-8995-C2BF9F8F2FF4}"/>
  <p:tag name="TOCSECTIONHEADERTEXT" val="Section"/>
  <p:tag name="SMARTSHAPETYPE" val="PresentationDisclaimer"/>
  <p:tag name="SMARTISVISIBLE" val="{@PresentationDisclaimer}!=No Disclaimer"/>
  <p:tag name="SHOWPRESENTATIONDISCLAIMER" val="No"/>
  <p:tag name="TABLEHEADERFONTSIZE" val="12"/>
  <p:tag name="TABLEDEFAULTFONTSIZE" val="10"/>
  <p:tag name="TOCPAGETEXT" val="Page"/>
  <p:tag name="DESCRIPTOR TEXT" val="Business Unit"/>
  <p:tag name="TOCPAGETEXT}{@TOCPAGELANGUAGETEXT" val="PagePage"/>
  <p:tag name="DESCRIPTOR" val="Business Unit"/>
  <p:tag name="PRESENTATIONDISCLAIMER" val="No Disclaimer"/>
  <p:tag name="TOCSECTIONTEXT" val=" "/>
  <p:tag name="SMARTTOCSLIDENUMBER" val="2"/>
  <p:tag name="SMARTTOCSTYLE" val="Standard Table of Contents [new brand]"/>
  <p:tag name="SHOW DRAFT STAMP" val="Yes"/>
  <p:tag name="SHOW DATE FILEPATH" val="No"/>
  <p:tag name="PRESENTATION THEME COLOR" val="PwC Burgundy"/>
  <p:tag name="PICTURE" val="City of Arts and Science Park"/>
  <p:tag name="LANGUAGE" val="English (UK)"/>
  <p:tag name="HASFRONTIMAGE" val="Yes"/>
  <p:tag name="DRAFT STAMP" val="Draft"/>
  <p:tag name="TOCOVERVIEWLANGUAGETEXT" val="Overview"/>
  <p:tag name="GRIDON" val="No"/>
  <p:tag name="TOCPAGELANGUAGETEXT" val="Page"/>
  <p:tag name="TOCSECTIONLANGUAGETEXT" val="Section"/>
  <p:tag name="TOCTEXT" val="Table of Contents"/>
  <p:tag name="SUBTITLE" val="성공적 차세대 시스템 구현을 위한 &#10;컨설팅 제안"/>
  <p:tag name="TITLE" val="롯데카드"/>
  <p:tag name="CONFIDENTIALITY STAMP" val="Strictly Private and Confidential"/>
  <p:tag name="REPORT DATE" val="2011년 7월 29일"/>
  <p:tag name="BUSINESSUNITCOVERTEXT" val="Consulting"/>
</p:tagLst>
</file>

<file path=ppt/theme/theme1.xml><?xml version="1.0" encoding="utf-8"?>
<a:theme xmlns:a="http://schemas.openxmlformats.org/drawingml/2006/main" name="4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90730</TotalTime>
  <Words>3540</Words>
  <Application>Microsoft Office PowerPoint</Application>
  <PresentationFormat>A4 용지(210x297mm)</PresentationFormat>
  <Paragraphs>1196</Paragraphs>
  <Slides>26</Slides>
  <Notes>0</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26</vt:i4>
      </vt:variant>
    </vt:vector>
  </HeadingPairs>
  <TitlesOfParts>
    <vt:vector size="34" baseType="lpstr">
      <vt:lpstr>견고딕</vt:lpstr>
      <vt:lpstr>굴림</vt:lpstr>
      <vt:lpstr>돋움</vt:lpstr>
      <vt:lpstr>맑은 고딕</vt:lpstr>
      <vt:lpstr>Arial</vt:lpstr>
      <vt:lpstr>Calibri</vt:lpstr>
      <vt:lpstr>Wingdings</vt:lpstr>
      <vt:lpstr>4_Office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Samil PwC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0</dc:title>
  <dc:creator>Samil PwC Advisory</dc:creator>
  <cp:lastModifiedBy>이상준</cp:lastModifiedBy>
  <cp:revision>14867</cp:revision>
  <cp:lastPrinted>2015-07-13T23:43:53Z</cp:lastPrinted>
  <dcterms:created xsi:type="dcterms:W3CDTF">2011-04-05T03:51:54Z</dcterms:created>
  <dcterms:modified xsi:type="dcterms:W3CDTF">2017-07-10T05:01:23Z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mart Base Report Template Version">
    <vt:lpwstr>20110204v2</vt:lpwstr>
  </property>
  <property fmtid="{D5CDD505-2E9C-101B-9397-08002B2CF9AE}" pid="3" name="NSCPROP_SA">
    <vt:lpwstr>Y:\차세대 디지털채널 구축\1_차세대디지털프로젝트\5_이행단계\05. SI개발팀\01. 쇼핑몰 출산육아 이행계획\01. 이행계획서 작성\01. 삼성카드 차세대디지털 본이행 계획서 2015.10.16(SI).pptx</vt:lpwstr>
  </property>
</Properties>
</file>