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7" r:id="rId1"/>
  </p:sldMasterIdLst>
  <p:notesMasterIdLst>
    <p:notesMasterId r:id="rId9"/>
  </p:notesMasterIdLst>
  <p:handoutMasterIdLst>
    <p:handoutMasterId r:id="rId10"/>
  </p:handoutMasterIdLst>
  <p:sldIdLst>
    <p:sldId id="735" r:id="rId2"/>
    <p:sldId id="736" r:id="rId3"/>
    <p:sldId id="740" r:id="rId4"/>
    <p:sldId id="741" r:id="rId5"/>
    <p:sldId id="737" r:id="rId6"/>
    <p:sldId id="738" r:id="rId7"/>
    <p:sldId id="73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14" userDrawn="1">
          <p15:clr>
            <a:srgbClr val="A4A3A4"/>
          </p15:clr>
        </p15:guide>
        <p15:guide id="3" orient="horz" pos="3929" userDrawn="1">
          <p15:clr>
            <a:srgbClr val="A4A3A4"/>
          </p15:clr>
        </p15:guide>
        <p15:guide id="4" orient="horz" pos="4146">
          <p15:clr>
            <a:srgbClr val="A4A3A4"/>
          </p15:clr>
        </p15:guide>
        <p15:guide id="5" orient="horz" pos="4050">
          <p15:clr>
            <a:srgbClr val="A4A3A4"/>
          </p15:clr>
        </p15:guide>
        <p15:guide id="6" orient="horz" pos="572" userDrawn="1">
          <p15:clr>
            <a:srgbClr val="A4A3A4"/>
          </p15:clr>
        </p15:guide>
        <p15:guide id="8" orient="horz" pos="1321" userDrawn="1">
          <p15:clr>
            <a:srgbClr val="A4A3A4"/>
          </p15:clr>
        </p15:guide>
        <p15:guide id="9" pos="2880">
          <p15:clr>
            <a:srgbClr val="A4A3A4"/>
          </p15:clr>
        </p15:guide>
        <p15:guide id="10" pos="181" userDrawn="1">
          <p15:clr>
            <a:srgbClr val="A4A3A4"/>
          </p15:clr>
        </p15:guide>
        <p15:guide id="11" pos="5579" userDrawn="1">
          <p15:clr>
            <a:srgbClr val="A4A3A4"/>
          </p15:clr>
        </p15:guide>
        <p15:guide id="12" pos="1536">
          <p15:clr>
            <a:srgbClr val="A4A3A4"/>
          </p15:clr>
        </p15:guide>
        <p15:guide id="13" pos="4241" userDrawn="1">
          <p15:clr>
            <a:srgbClr val="A4A3A4"/>
          </p15:clr>
        </p15:guide>
        <p15:guide id="14" pos="317" userDrawn="1">
          <p15:clr>
            <a:srgbClr val="A4A3A4"/>
          </p15:clr>
        </p15:guide>
        <p15:guide id="15" pos="5465" userDrawn="1">
          <p15:clr>
            <a:srgbClr val="A4A3A4"/>
          </p15:clr>
        </p15:guide>
        <p15:guide id="16" orient="horz" pos="570">
          <p15:clr>
            <a:srgbClr val="A4A3A4"/>
          </p15:clr>
        </p15:guide>
        <p15:guide id="17" orient="horz" pos="4057">
          <p15:clr>
            <a:srgbClr val="A4A3A4"/>
          </p15:clr>
        </p15:guide>
        <p15:guide id="18" orient="horz" pos="4225">
          <p15:clr>
            <a:srgbClr val="A4A3A4"/>
          </p15:clr>
        </p15:guide>
        <p15:guide id="19" orient="horz" pos="1431">
          <p15:clr>
            <a:srgbClr val="A4A3A4"/>
          </p15:clr>
        </p15:guide>
        <p15:guide id="20" pos="1656">
          <p15:clr>
            <a:srgbClr val="A4A3A4"/>
          </p15:clr>
        </p15:guide>
        <p15:guide id="21" pos="5601">
          <p15:clr>
            <a:srgbClr val="A4A3A4"/>
          </p15:clr>
        </p15:guide>
        <p15:guide id="22" pos="4200">
          <p15:clr>
            <a:srgbClr val="A4A3A4"/>
          </p15:clr>
        </p15:guide>
        <p15:guide id="23" pos="53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sima90@naver.com" initials="m" lastIdx="2" clrIdx="0">
    <p:extLst/>
  </p:cmAuthor>
  <p:cmAuthor id="2" name="hyokyung" initials="h" lastIdx="6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86795"/>
    <a:srgbClr val="06A7E2"/>
    <a:srgbClr val="FBFBFB"/>
    <a:srgbClr val="221F1F"/>
    <a:srgbClr val="807E82"/>
    <a:srgbClr val="E8B188"/>
    <a:srgbClr val="03D3A8"/>
    <a:srgbClr val="333333"/>
    <a:srgbClr val="CACACA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밝은 스타일 2 - 강조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06" autoAdjust="0"/>
    <p:restoredTop sz="50000" autoAdjust="0"/>
  </p:normalViewPr>
  <p:slideViewPr>
    <p:cSldViewPr snapToGrid="0" snapToObjects="1">
      <p:cViewPr varScale="1">
        <p:scale>
          <a:sx n="87" d="100"/>
          <a:sy n="87" d="100"/>
        </p:scale>
        <p:origin x="1282" y="168"/>
      </p:cViewPr>
      <p:guideLst>
        <p:guide orient="horz" pos="2160"/>
        <p:guide orient="horz" pos="414"/>
        <p:guide orient="horz" pos="3929"/>
        <p:guide orient="horz" pos="4146"/>
        <p:guide orient="horz" pos="4050"/>
        <p:guide orient="horz" pos="572"/>
        <p:guide orient="horz" pos="1321"/>
        <p:guide pos="2880"/>
        <p:guide pos="181"/>
        <p:guide pos="5579"/>
        <p:guide pos="1536"/>
        <p:guide pos="4241"/>
        <p:guide pos="317"/>
        <p:guide pos="5465"/>
        <p:guide orient="horz" pos="570"/>
        <p:guide orient="horz" pos="4057"/>
        <p:guide orient="horz" pos="4225"/>
        <p:guide orient="horz" pos="1431"/>
        <p:guide pos="1656"/>
        <p:guide pos="5601"/>
        <p:guide pos="4200"/>
        <p:guide pos="53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4" d="100"/>
          <a:sy n="84" d="100"/>
        </p:scale>
        <p:origin x="-247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73392-AF9F-A740-BE2B-E1AAF104AC7F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A4101-B23D-4643-97AC-D394395499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409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BF62E1-F9AD-495C-BF06-76E1F5E8F9F5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ECDA4E-CF9D-414E-8EE5-7B82BD64F7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93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-104775" y="-209550"/>
            <a:ext cx="9248775" cy="7067550"/>
          </a:xfrm>
          <a:prstGeom prst="rect">
            <a:avLst/>
          </a:prstGeom>
          <a:solidFill>
            <a:srgbClr val="FBFBFB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algn="ctr"/>
            <a:endParaRPr lang="ko-KR" alt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itle 1"/>
          <p:cNvSpPr>
            <a:spLocks noGrp="1"/>
          </p:cNvSpPr>
          <p:nvPr>
            <p:ph type="ctrTitle"/>
          </p:nvPr>
        </p:nvSpPr>
        <p:spPr>
          <a:xfrm>
            <a:off x="914400" y="261468"/>
            <a:ext cx="7743825" cy="457200"/>
          </a:xfrm>
          <a:prstGeom prst="rect">
            <a:avLst/>
          </a:prstGeom>
        </p:spPr>
        <p:txBody>
          <a:bodyPr tIns="91440" bIns="91440" anchor="ctr">
            <a:noAutofit/>
          </a:bodyPr>
          <a:lstStyle>
            <a:lvl1pPr algn="l">
              <a:defRPr sz="3200" spc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5" name="Subtitle 2"/>
          <p:cNvSpPr>
            <a:spLocks noGrp="1"/>
          </p:cNvSpPr>
          <p:nvPr>
            <p:ph type="subTitle" idx="1"/>
          </p:nvPr>
        </p:nvSpPr>
        <p:spPr>
          <a:xfrm>
            <a:off x="914400" y="729613"/>
            <a:ext cx="7743825" cy="457200"/>
          </a:xfrm>
          <a:prstGeom prst="rect">
            <a:avLst/>
          </a:prstGeom>
        </p:spPr>
        <p:txBody>
          <a:bodyPr tIns="91440" bIns="91440" rtlCol="0" anchor="ctr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lang="en-US" sz="3200" b="0" kern="1200" spc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6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914400" y="1186813"/>
            <a:ext cx="7743825" cy="457200"/>
          </a:xfrm>
          <a:prstGeom prst="rect">
            <a:avLst/>
          </a:prstGeom>
        </p:spPr>
        <p:txBody>
          <a:bodyPr tIns="91440" bIns="91440" rtlCol="0" anchor="ctr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Arial" pitchFamily="34" charset="0"/>
              <a:buNone/>
              <a:defRPr lang="en-US" sz="3200" b="0" kern="1200" spc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Arial" pitchFamily="34" charset="0"/>
              </a:defRPr>
            </a:lvl1pPr>
            <a:lvl2pPr marL="0" indent="0" algn="l" defTabSz="914400" rtl="0" eaLnBrk="1" latinLnBrk="0" hangingPunct="1">
              <a:spcBef>
                <a:spcPct val="0"/>
              </a:spcBef>
              <a:buFont typeface="Arial" pitchFamily="34" charset="0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j-ea"/>
                <a:cs typeface="Arial" pitchFamily="34" charset="0"/>
              </a:defRPr>
            </a:lvl2pPr>
            <a:lvl3pPr marL="0" indent="0" algn="l" defTabSz="914400" rtl="0" eaLnBrk="1" latinLnBrk="0" hangingPunct="1">
              <a:spcBef>
                <a:spcPct val="0"/>
              </a:spcBef>
              <a:buFont typeface="Arial" pitchFamily="34" charset="0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j-ea"/>
                <a:cs typeface="Arial" pitchFamily="34" charset="0"/>
              </a:defRPr>
            </a:lvl3pPr>
            <a:lvl4pPr marL="0" indent="0" algn="l" defTabSz="914400" rtl="0" eaLnBrk="1" latinLnBrk="0" hangingPunct="1">
              <a:spcBef>
                <a:spcPct val="0"/>
              </a:spcBef>
              <a:buFont typeface="Arial" pitchFamily="34" charset="0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j-ea"/>
                <a:cs typeface="Arial" pitchFamily="34" charset="0"/>
              </a:defRPr>
            </a:lvl4pPr>
            <a:lvl5pPr marL="0" indent="0" algn="l" defTabSz="914400" rtl="0" eaLnBrk="1" latinLnBrk="0" hangingPunct="1">
              <a:spcBef>
                <a:spcPct val="0"/>
              </a:spcBef>
              <a:buFont typeface="Arial" pitchFamily="34" charset="0"/>
              <a:buNone/>
              <a:defRPr lang="en-US" sz="3200" kern="1200" dirty="0" smtClean="0">
                <a:solidFill>
                  <a:schemeClr val="tx1"/>
                </a:solidFill>
                <a:latin typeface="+mn-lt"/>
                <a:ea typeface="+mj-ea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-104775" y="-209550"/>
            <a:ext cx="9248775" cy="7067550"/>
          </a:xfrm>
          <a:prstGeom prst="rect">
            <a:avLst/>
          </a:prstGeom>
          <a:solidFill>
            <a:srgbClr val="FBFBFB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algn="ctr"/>
            <a:r>
              <a:rPr lang="en-US" altLang="ko-K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</a:t>
            </a:r>
            <a:endParaRPr lang="ko-KR" alt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265" y="0"/>
            <a:ext cx="8293960" cy="6572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</a:lstStyle>
          <a:p>
            <a:fld id="{99921478-9A63-450E-8942-C240FE31B1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!!!  Rsupport Presentation, Confidential  !!!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8"/>
          </p:nvPr>
        </p:nvSpPr>
        <p:spPr>
          <a:xfrm>
            <a:off x="477838" y="1004888"/>
            <a:ext cx="8180387" cy="4951412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</a:defRPr>
            </a:lvl1pPr>
            <a:lvl2pPr>
              <a:defRPr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</a:defRPr>
            </a:lvl2pPr>
            <a:lvl3pPr>
              <a:defRPr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</a:defRPr>
            </a:lvl3pPr>
            <a:lvl4pPr>
              <a:defRPr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</a:defRPr>
            </a:lvl4pPr>
            <a:lvl5pPr>
              <a:defRPr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478565" y="657225"/>
            <a:ext cx="8170135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905854" y="261468"/>
            <a:ext cx="7752371" cy="457200"/>
          </a:xfrm>
          <a:prstGeom prst="rect">
            <a:avLst/>
          </a:prstGeom>
        </p:spPr>
        <p:txBody>
          <a:bodyPr tIns="91440" bIns="91440" anchor="ctr">
            <a:noAutofit/>
          </a:bodyPr>
          <a:lstStyle>
            <a:lvl1pPr algn="l">
              <a:defRPr sz="3200" b="0" spc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905854" y="729613"/>
            <a:ext cx="7752371" cy="457200"/>
          </a:xfrm>
          <a:prstGeom prst="rect">
            <a:avLst/>
          </a:prstGeom>
        </p:spPr>
        <p:txBody>
          <a:bodyPr tIns="91440" bIns="91440" rtlCol="0" anchor="ctr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lang="en-US" sz="3200" b="1" kern="1200" spc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Ar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8566" y="1004888"/>
            <a:ext cx="4093436" cy="472840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</a:defRPr>
            </a:lvl1pPr>
            <a:lvl2pPr>
              <a:defRPr sz="140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</a:defRPr>
            </a:lvl2pPr>
            <a:lvl3pPr>
              <a:defRPr sz="120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</a:defRPr>
            </a:lvl3pPr>
            <a:lvl4pPr>
              <a:defRPr sz="110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</a:defRPr>
            </a:lvl4pPr>
            <a:lvl5pPr>
              <a:defRPr sz="90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2" y="1004888"/>
            <a:ext cx="4086223" cy="472840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</a:defRPr>
            </a:lvl1pPr>
            <a:lvl2pPr>
              <a:defRPr sz="140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</a:defRPr>
            </a:lvl2pPr>
            <a:lvl3pPr>
              <a:defRPr sz="120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</a:defRPr>
            </a:lvl3pPr>
            <a:lvl4pPr>
              <a:defRPr sz="110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</a:defRPr>
            </a:lvl4pPr>
            <a:lvl5pPr>
              <a:defRPr sz="90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64265" y="0"/>
            <a:ext cx="8293960" cy="6572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</a:lstStyle>
          <a:p>
            <a:fld id="{99921478-9A63-450E-8942-C240FE31B1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!!!  Rsupport Presentation, Confidential  !!!</a:t>
            </a:r>
          </a:p>
        </p:txBody>
      </p:sp>
      <p:cxnSp>
        <p:nvCxnSpPr>
          <p:cNvPr id="11" name="직선 연결선 10"/>
          <p:cNvCxnSpPr/>
          <p:nvPr userDrawn="1"/>
        </p:nvCxnSpPr>
        <p:spPr>
          <a:xfrm>
            <a:off x="478565" y="657225"/>
            <a:ext cx="8170135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64265" y="0"/>
            <a:ext cx="8293960" cy="6572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</a:lstStyle>
          <a:p>
            <a:fld id="{99921478-9A63-450E-8942-C240FE31B1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!!!  Rsupport Presentation, Confidential  !!!</a:t>
            </a:r>
          </a:p>
        </p:txBody>
      </p:sp>
      <p:cxnSp>
        <p:nvCxnSpPr>
          <p:cNvPr id="10" name="직선 연결선 9"/>
          <p:cNvCxnSpPr/>
          <p:nvPr userDrawn="1"/>
        </p:nvCxnSpPr>
        <p:spPr>
          <a:xfrm>
            <a:off x="478565" y="657225"/>
            <a:ext cx="8170135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</a:lstStyle>
          <a:p>
            <a:fld id="{99921478-9A63-450E-8942-C240FE31B1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!!!  Rsupport Presentation, Confidential  !!!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565" y="254000"/>
            <a:ext cx="3026138" cy="118110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54000"/>
            <a:ext cx="5083175" cy="57023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tabLst>
                <a:tab pos="396875" algn="l"/>
              </a:tabLst>
              <a:defRPr sz="1600" b="1">
                <a:solidFill>
                  <a:schemeClr val="tx1"/>
                </a:solidFill>
              </a:defRPr>
            </a:lvl1pPr>
            <a:lvl2pPr>
              <a:defRPr sz="1400" b="0">
                <a:solidFill>
                  <a:schemeClr val="tx1"/>
                </a:solidFill>
              </a:defRPr>
            </a:lvl2pPr>
            <a:lvl3pPr>
              <a:defRPr sz="1200" b="0">
                <a:solidFill>
                  <a:schemeClr val="tx1"/>
                </a:solidFill>
              </a:defRPr>
            </a:lvl3pPr>
            <a:lvl4pPr>
              <a:defRPr sz="1100" b="0">
                <a:solidFill>
                  <a:schemeClr val="tx1"/>
                </a:solidFill>
              </a:defRPr>
            </a:lvl4pPr>
            <a:lvl5pPr>
              <a:defRPr sz="900" b="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8565" y="1721225"/>
            <a:ext cx="3026137" cy="42350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333333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</a:lstStyle>
          <a:p>
            <a:fld id="{99921478-9A63-450E-8942-C240FE31B1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!!!  Rsupport Presentation, Confidential  !!!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4898" y="4800600"/>
            <a:ext cx="5810188" cy="566738"/>
          </a:xfrm>
        </p:spPr>
        <p:txBody>
          <a:bodyPr anchor="b">
            <a:normAutofit/>
          </a:bodyPr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64898" y="612775"/>
            <a:ext cx="5810188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4898" y="5367338"/>
            <a:ext cx="5810188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</a:lstStyle>
          <a:p>
            <a:fld id="{99921478-9A63-450E-8942-C240FE31B1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!!!  Rsupport Presentation, Confidential  !!!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a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478564" y="345560"/>
            <a:ext cx="8404502" cy="6172216"/>
            <a:chOff x="311630" y="345560"/>
            <a:chExt cx="8571436" cy="6172216"/>
          </a:xfrm>
        </p:grpSpPr>
        <p:pic>
          <p:nvPicPr>
            <p:cNvPr id="7" name="Picture 6" descr="Quotations2.gif"/>
            <p:cNvPicPr>
              <a:picLocks noChangeAspect="1"/>
            </p:cNvPicPr>
            <p:nvPr userDrawn="1"/>
          </p:nvPicPr>
          <p:blipFill>
            <a:blip r:embed="rId2" cstate="email">
              <a:grayscl/>
              <a:lum contrast="-10000"/>
            </a:blip>
            <a:stretch>
              <a:fillRect/>
            </a:stretch>
          </p:blipFill>
          <p:spPr>
            <a:xfrm rot="10800000">
              <a:off x="5663616" y="3774576"/>
              <a:ext cx="3219450" cy="2743200"/>
            </a:xfrm>
            <a:prstGeom prst="rect">
              <a:avLst/>
            </a:prstGeom>
          </p:spPr>
        </p:pic>
        <p:pic>
          <p:nvPicPr>
            <p:cNvPr id="8" name="Picture 7" descr="Quotations2.gif"/>
            <p:cNvPicPr>
              <a:picLocks noChangeAspect="1"/>
            </p:cNvPicPr>
            <p:nvPr userDrawn="1"/>
          </p:nvPicPr>
          <p:blipFill>
            <a:blip r:embed="rId2" cstate="email">
              <a:grayscl/>
              <a:lum contrast="-10000"/>
            </a:blip>
            <a:stretch>
              <a:fillRect/>
            </a:stretch>
          </p:blipFill>
          <p:spPr>
            <a:xfrm rot="10800000" flipH="1">
              <a:off x="311630" y="345560"/>
              <a:ext cx="3219450" cy="2743200"/>
            </a:xfrm>
            <a:prstGeom prst="rect">
              <a:avLst/>
            </a:prstGeom>
          </p:spPr>
        </p:pic>
      </p:grpSp>
      <p:sp>
        <p:nvSpPr>
          <p:cNvPr id="123" name="Text Placeholder 122"/>
          <p:cNvSpPr>
            <a:spLocks noGrp="1"/>
          </p:cNvSpPr>
          <p:nvPr>
            <p:ph type="body" sz="quarter" idx="11"/>
          </p:nvPr>
        </p:nvSpPr>
        <p:spPr>
          <a:xfrm>
            <a:off x="675641" y="523875"/>
            <a:ext cx="7830184" cy="520457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4400" b="1">
                <a:solidFill>
                  <a:schemeClr val="tx1"/>
                </a:solidFill>
              </a:defRPr>
            </a:lvl1pPr>
            <a:lvl2pPr algn="r">
              <a:buClr>
                <a:srgbClr val="585858"/>
              </a:buClr>
              <a:buFont typeface="Calibri" pitchFamily="34" charset="0"/>
              <a:buChar char="―"/>
              <a:defRPr sz="2400" b="0">
                <a:solidFill>
                  <a:schemeClr val="tx1"/>
                </a:solidFill>
              </a:defRPr>
            </a:lvl2pPr>
            <a:lvl3pPr>
              <a:buFontTx/>
              <a:buNone/>
              <a:defRPr sz="3200" b="1">
                <a:solidFill>
                  <a:schemeClr val="bg1"/>
                </a:solidFill>
              </a:defRPr>
            </a:lvl3pPr>
            <a:lvl4pPr>
              <a:buFontTx/>
              <a:buNone/>
              <a:defRPr sz="3200" b="1">
                <a:solidFill>
                  <a:schemeClr val="bg1"/>
                </a:solidFill>
              </a:defRPr>
            </a:lvl4pPr>
            <a:lvl5pPr>
              <a:buFontTx/>
              <a:buNone/>
              <a:defRPr sz="3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</a:lstStyle>
          <a:p>
            <a:fld id="{99921478-9A63-450E-8942-C240FE31B1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!!!  Rsupport Presentation, Confidential  !!!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-104775" y="-209550"/>
            <a:ext cx="9248775" cy="7067550"/>
          </a:xfrm>
          <a:prstGeom prst="rect">
            <a:avLst/>
          </a:prstGeom>
          <a:solidFill>
            <a:srgbClr val="FBFBFB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algn="ctr"/>
            <a:endParaRPr lang="ko-KR" alt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78565" y="0"/>
            <a:ext cx="817966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18288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3"/>
          </p:nvPr>
        </p:nvSpPr>
        <p:spPr>
          <a:xfrm>
            <a:off x="364265" y="6451600"/>
            <a:ext cx="29160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0000"/>
                </a:solidFill>
                <a:latin typeface="+mn-lt"/>
              </a:defRPr>
            </a:lvl1pPr>
          </a:lstStyle>
          <a:p>
            <a:r>
              <a:rPr lang="en-US" altLang="ko-KR" dirty="0"/>
              <a:t>!!!  Rsupport Presentation, Confidential  !!!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4"/>
          </p:nvPr>
        </p:nvSpPr>
        <p:spPr>
          <a:xfrm>
            <a:off x="4324069" y="6451600"/>
            <a:ext cx="4958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99921478-9A63-450E-8942-C240FE31B1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idx="1"/>
          </p:nvPr>
        </p:nvSpPr>
        <p:spPr>
          <a:xfrm>
            <a:off x="478566" y="1004888"/>
            <a:ext cx="8179660" cy="4938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2" descr="C:\Users\So-young Moon\Desktop\OSC\MKT\Brand\로고파일\로고좌측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768" y="6398358"/>
            <a:ext cx="811920" cy="191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300" b="1" kern="1200">
          <a:solidFill>
            <a:schemeClr val="tx1"/>
          </a:solidFill>
          <a:latin typeface="나눔고딕 ExtraBold" pitchFamily="50" charset="-127"/>
          <a:ea typeface="나눔고딕 ExtraBold" pitchFamily="50" charset="-127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B00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B00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B00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B00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7030A0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7030A0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7030A0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7030A0"/>
          </a:solidFill>
          <a:latin typeface="Calibri" pitchFamily="34" charset="0"/>
        </a:defRPr>
      </a:lvl9pPr>
    </p:titleStyle>
    <p:bodyStyle>
      <a:lvl1pPr marL="233363" indent="-233363" algn="l" rtl="0" eaLnBrk="1" fontAlgn="base" hangingPunct="1">
        <a:spcBef>
          <a:spcPts val="600"/>
        </a:spcBef>
        <a:spcAft>
          <a:spcPts val="600"/>
        </a:spcAft>
        <a:buClrTx/>
        <a:buFont typeface="Wingdings" pitchFamily="2" charset="2"/>
        <a:buChar char="§"/>
        <a:defRPr sz="1600" b="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1pPr>
      <a:lvl2pPr marL="457200" indent="-223838" algn="l" rtl="0" eaLnBrk="1" fontAlgn="base" hangingPunct="1">
        <a:spcBef>
          <a:spcPts val="600"/>
        </a:spcBef>
        <a:spcAft>
          <a:spcPts val="600"/>
        </a:spcAft>
        <a:buClrTx/>
        <a:buSzPct val="80000"/>
        <a:buFont typeface="Calibri" pitchFamily="34" charset="0"/>
        <a:buChar char="›"/>
        <a:defRPr sz="14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2pPr>
      <a:lvl3pPr marL="690563" indent="-233363" algn="l" rtl="0" eaLnBrk="1" fontAlgn="base" hangingPunct="1">
        <a:spcBef>
          <a:spcPts val="600"/>
        </a:spcBef>
        <a:spcAft>
          <a:spcPts val="600"/>
        </a:spcAft>
        <a:buClrTx/>
        <a:buFont typeface="Arial" pitchFamily="34" charset="0"/>
        <a:buChar char="•"/>
        <a:defRPr sz="12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3pPr>
      <a:lvl4pPr marL="914400" indent="-223838" algn="l" rtl="0" eaLnBrk="1" fontAlgn="base" hangingPunct="1">
        <a:spcBef>
          <a:spcPts val="600"/>
        </a:spcBef>
        <a:spcAft>
          <a:spcPts val="600"/>
        </a:spcAft>
        <a:buClrTx/>
        <a:buFont typeface="Calibri" pitchFamily="34" charset="0"/>
        <a:buChar char="–"/>
        <a:defRPr sz="11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4pPr>
      <a:lvl5pPr marL="1147763" indent="-233363" algn="l" rtl="0" eaLnBrk="1" fontAlgn="base" hangingPunct="1">
        <a:spcBef>
          <a:spcPts val="600"/>
        </a:spcBef>
        <a:spcAft>
          <a:spcPts val="600"/>
        </a:spcAft>
        <a:buClrTx/>
        <a:buFont typeface="Wingdings" pitchFamily="2" charset="2"/>
        <a:buChar char="§"/>
        <a:defRPr sz="9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9921478-9A63-450E-8942-C240FE31B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64265" y="0"/>
            <a:ext cx="8293960" cy="657225"/>
          </a:xfrm>
        </p:spPr>
        <p:txBody>
          <a:bodyPr/>
          <a:lstStyle/>
          <a:p>
            <a:r>
              <a:rPr lang="ko-KR" altLang="en-US" dirty="0">
                <a:solidFill>
                  <a:srgbClr val="06A7E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근무체제변경</a:t>
            </a:r>
            <a:endParaRPr lang="en-US" dirty="0">
              <a:solidFill>
                <a:srgbClr val="06A7E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427806" y="835752"/>
            <a:ext cx="2743200" cy="52186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√ 근무시간</a:t>
            </a: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955021"/>
              </p:ext>
            </p:extLst>
          </p:nvPr>
        </p:nvGraphicFramePr>
        <p:xfrm>
          <a:off x="1105240" y="1383012"/>
          <a:ext cx="7142935" cy="1334061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428587">
                  <a:extLst>
                    <a:ext uri="{9D8B030D-6E8A-4147-A177-3AD203B41FA5}">
                      <a16:colId xmlns:a16="http://schemas.microsoft.com/office/drawing/2014/main" val="411329242"/>
                    </a:ext>
                  </a:extLst>
                </a:gridCol>
                <a:gridCol w="1428587">
                  <a:extLst>
                    <a:ext uri="{9D8B030D-6E8A-4147-A177-3AD203B41FA5}">
                      <a16:colId xmlns:a16="http://schemas.microsoft.com/office/drawing/2014/main" val="121929465"/>
                    </a:ext>
                  </a:extLst>
                </a:gridCol>
                <a:gridCol w="1428587">
                  <a:extLst>
                    <a:ext uri="{9D8B030D-6E8A-4147-A177-3AD203B41FA5}">
                      <a16:colId xmlns:a16="http://schemas.microsoft.com/office/drawing/2014/main" val="942930236"/>
                    </a:ext>
                  </a:extLst>
                </a:gridCol>
                <a:gridCol w="1428587">
                  <a:extLst>
                    <a:ext uri="{9D8B030D-6E8A-4147-A177-3AD203B41FA5}">
                      <a16:colId xmlns:a16="http://schemas.microsoft.com/office/drawing/2014/main" val="2515800507"/>
                    </a:ext>
                  </a:extLst>
                </a:gridCol>
                <a:gridCol w="1428587">
                  <a:extLst>
                    <a:ext uri="{9D8B030D-6E8A-4147-A177-3AD203B41FA5}">
                      <a16:colId xmlns:a16="http://schemas.microsoft.com/office/drawing/2014/main" val="2730762730"/>
                    </a:ext>
                  </a:extLst>
                </a:gridCol>
              </a:tblGrid>
              <a:tr h="44468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월요일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화</a:t>
                      </a:r>
                      <a:r>
                        <a:rPr lang="en-US" altLang="ko-KR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~</a:t>
                      </a:r>
                      <a:r>
                        <a:rPr lang="ko-KR" altLang="en-US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금요일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근무시간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776139"/>
                  </a:ext>
                </a:extLst>
              </a:tr>
              <a:tr h="44468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</a:t>
                      </a:r>
                      <a:r>
                        <a:rPr lang="en-US" altLang="ko-KR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10~18</a:t>
                      </a:r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09~18</a:t>
                      </a:r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</a:t>
                      </a:r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rgbClr val="FF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31h</a:t>
                      </a:r>
                      <a:endParaRPr lang="ko-KR" altLang="en-US" sz="1600" dirty="0">
                        <a:solidFill>
                          <a:srgbClr val="FF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30011793"/>
                  </a:ext>
                </a:extLst>
              </a:tr>
              <a:tr h="44468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</a:t>
                      </a:r>
                      <a:r>
                        <a:rPr lang="en-US" altLang="ko-KR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FF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09~18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FF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39h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8449004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32821" y="3167011"/>
            <a:ext cx="6915354" cy="260967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ㆍ평균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주 </a:t>
            </a:r>
            <a:r>
              <a:rPr lang="en-US" altLang="ko-KR" sz="16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35</a:t>
            </a:r>
            <a:r>
              <a:rPr lang="ko-KR" altLang="en-US" sz="16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시간</a:t>
            </a:r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근무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격주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일 근무 체제로 변경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ㆍ전직원을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조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B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조로 나눠서 조별 순서대로 격주 금요일을 휴일로 함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ㆍ모든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전제조건은 확실한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Self management </a:t>
            </a:r>
          </a:p>
          <a:p>
            <a:pPr>
              <a:lnSpc>
                <a:spcPct val="150000"/>
              </a:lnSpc>
            </a:pP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시간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자기 관리가 안되는 경우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Roll Back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계획</a:t>
            </a:r>
          </a:p>
        </p:txBody>
      </p:sp>
    </p:spTree>
    <p:extLst>
      <p:ext uri="{BB962C8B-B14F-4D97-AF65-F5344CB8AC3E}">
        <p14:creationId xmlns:p14="http://schemas.microsoft.com/office/powerpoint/2010/main" val="4110041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9921478-9A63-450E-8942-C240FE31B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64265" y="0"/>
            <a:ext cx="8293960" cy="657225"/>
          </a:xfrm>
        </p:spPr>
        <p:txBody>
          <a:bodyPr/>
          <a:lstStyle/>
          <a:p>
            <a:r>
              <a:rPr lang="ko-KR" altLang="en-US" dirty="0">
                <a:solidFill>
                  <a:srgbClr val="06A7E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근무체제변경</a:t>
            </a:r>
            <a:endParaRPr lang="en-US" dirty="0">
              <a:solidFill>
                <a:srgbClr val="06A7E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427806" y="835752"/>
            <a:ext cx="2743200" cy="52186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√ </a:t>
            </a:r>
            <a:r>
              <a:rPr lang="en-US" altLang="ko-KR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</a:t>
            </a:r>
            <a:r>
              <a:rPr lang="ko-KR" altLang="en-US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조</a:t>
            </a:r>
            <a:r>
              <a:rPr lang="en-US" altLang="ko-KR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B</a:t>
            </a:r>
            <a:r>
              <a:rPr lang="ko-KR" altLang="en-US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조 구분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544833"/>
              </p:ext>
            </p:extLst>
          </p:nvPr>
        </p:nvGraphicFramePr>
        <p:xfrm>
          <a:off x="731146" y="1383012"/>
          <a:ext cx="7560198" cy="1839159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840022">
                  <a:extLst>
                    <a:ext uri="{9D8B030D-6E8A-4147-A177-3AD203B41FA5}">
                      <a16:colId xmlns:a16="http://schemas.microsoft.com/office/drawing/2014/main" val="411329242"/>
                    </a:ext>
                  </a:extLst>
                </a:gridCol>
                <a:gridCol w="840022">
                  <a:extLst>
                    <a:ext uri="{9D8B030D-6E8A-4147-A177-3AD203B41FA5}">
                      <a16:colId xmlns:a16="http://schemas.microsoft.com/office/drawing/2014/main" val="121929465"/>
                    </a:ext>
                  </a:extLst>
                </a:gridCol>
                <a:gridCol w="840022">
                  <a:extLst>
                    <a:ext uri="{9D8B030D-6E8A-4147-A177-3AD203B41FA5}">
                      <a16:colId xmlns:a16="http://schemas.microsoft.com/office/drawing/2014/main" val="942930236"/>
                    </a:ext>
                  </a:extLst>
                </a:gridCol>
                <a:gridCol w="840022">
                  <a:extLst>
                    <a:ext uri="{9D8B030D-6E8A-4147-A177-3AD203B41FA5}">
                      <a16:colId xmlns:a16="http://schemas.microsoft.com/office/drawing/2014/main" val="3181234539"/>
                    </a:ext>
                  </a:extLst>
                </a:gridCol>
                <a:gridCol w="840022">
                  <a:extLst>
                    <a:ext uri="{9D8B030D-6E8A-4147-A177-3AD203B41FA5}">
                      <a16:colId xmlns:a16="http://schemas.microsoft.com/office/drawing/2014/main" val="1882474884"/>
                    </a:ext>
                  </a:extLst>
                </a:gridCol>
                <a:gridCol w="840022">
                  <a:extLst>
                    <a:ext uri="{9D8B030D-6E8A-4147-A177-3AD203B41FA5}">
                      <a16:colId xmlns:a16="http://schemas.microsoft.com/office/drawing/2014/main" val="2915773202"/>
                    </a:ext>
                  </a:extLst>
                </a:gridCol>
                <a:gridCol w="840022">
                  <a:extLst>
                    <a:ext uri="{9D8B030D-6E8A-4147-A177-3AD203B41FA5}">
                      <a16:colId xmlns:a16="http://schemas.microsoft.com/office/drawing/2014/main" val="1976853954"/>
                    </a:ext>
                  </a:extLst>
                </a:gridCol>
                <a:gridCol w="840022">
                  <a:extLst>
                    <a:ext uri="{9D8B030D-6E8A-4147-A177-3AD203B41FA5}">
                      <a16:colId xmlns:a16="http://schemas.microsoft.com/office/drawing/2014/main" val="2515800507"/>
                    </a:ext>
                  </a:extLst>
                </a:gridCol>
                <a:gridCol w="840022">
                  <a:extLst>
                    <a:ext uri="{9D8B030D-6E8A-4147-A177-3AD203B41FA5}">
                      <a16:colId xmlns:a16="http://schemas.microsoft.com/office/drawing/2014/main" val="2730762730"/>
                    </a:ext>
                  </a:extLst>
                </a:gridCol>
              </a:tblGrid>
              <a:tr h="6130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Sales</a:t>
                      </a:r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</a:t>
                      </a:r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R&amp;D</a:t>
                      </a:r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Admin</a:t>
                      </a:r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WAS</a:t>
                      </a:r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Atlas-</a:t>
                      </a:r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SNS1</a:t>
                      </a:r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SNS2/SA2</a:t>
                      </a:r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776139"/>
                  </a:ext>
                </a:extLst>
              </a:tr>
              <a:tr h="6130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</a:t>
                      </a:r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대표님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호진님</a:t>
                      </a:r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진영님</a:t>
                      </a:r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희재님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만웅님</a:t>
                      </a:r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갑일님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현익님</a:t>
                      </a:r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득룡님</a:t>
                      </a:r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30011793"/>
                  </a:ext>
                </a:extLst>
              </a:tr>
              <a:tr h="6130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</a:t>
                      </a:r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용현님</a:t>
                      </a:r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지웅님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>
                          <a:solidFill>
                            <a:schemeClr val="tx2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상천님</a:t>
                      </a:r>
                      <a:r>
                        <a:rPr lang="ko-KR" altLang="en-US" sz="16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민준님</a:t>
                      </a:r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나희님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준영님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윤아님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경윤님</a:t>
                      </a:r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성진님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8449004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32821" y="3532050"/>
            <a:ext cx="6915354" cy="28164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ㆍ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Role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별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조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B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조 구분하여 격주 금요일 휴일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ㆍ쉬는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금요일에 업무가 발생하여 같은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Role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의 직원과 교체는 가능하나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개인사정에 의해 교체할 수는 없음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ㆍ주중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공휴일이 있는 경우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쉬는 조 없이 다음 주로 연기함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ㆍ고객사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상황에 대비하여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Role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별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백업체제를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갖추어야 함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ㆍ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달 이내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고객사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상주 시 대체휴가 발생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ㆍ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달 이상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고객사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상주 시 팀 내 조정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3619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9921478-9A63-450E-8942-C240FE31B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64265" y="0"/>
            <a:ext cx="8293960" cy="657225"/>
          </a:xfrm>
        </p:spPr>
        <p:txBody>
          <a:bodyPr/>
          <a:lstStyle/>
          <a:p>
            <a:r>
              <a:rPr lang="ko-KR" altLang="en-US" dirty="0">
                <a:solidFill>
                  <a:srgbClr val="06A7E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근무체제변경</a:t>
            </a:r>
            <a:endParaRPr lang="en-US" dirty="0">
              <a:solidFill>
                <a:srgbClr val="06A7E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427806" y="835752"/>
            <a:ext cx="2743200" cy="52186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√ </a:t>
            </a:r>
            <a:r>
              <a:rPr lang="en-US" altLang="ko-KR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Role</a:t>
            </a:r>
            <a:r>
              <a:rPr lang="ko-KR" altLang="en-US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별 백업체제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1643" y="1363669"/>
            <a:ext cx="8106582" cy="497051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Atlassian 1</a:t>
            </a:r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</a:t>
            </a:r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Plan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Application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특성 상 반드시 당일 처리해야만 하는 이슈는 많지 않음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기본적으로 메일로 응대하며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기술적인 문제는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Atlassian Support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에 케이스 등록 후</a:t>
            </a:r>
            <a:b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차주에 의논하여 해결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긴급한 이슈의 경우 통화로 응대하며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삼성전자의 경우 두 명 모두 방문 지원하는 </a:t>
            </a:r>
            <a:b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방향으로 진행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(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 때 지원하는 것이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5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시 이후가 아닌 이상 그대로 쉰 것으로 인정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  <a:b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로테이션에 변경 없음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endParaRPr lang="en-US" altLang="ko-KR" sz="16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Atlassian 2</a:t>
            </a:r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</a:t>
            </a:r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Plan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기술적으로 시니어 엔지니어가 필요할 경우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같은 날 근무하는 엔지니어 동행</a:t>
            </a:r>
            <a:b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전갑일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최만웅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김윤아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–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최지웅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Service &amp; Support</a:t>
            </a:r>
          </a:p>
          <a:p>
            <a:pPr>
              <a:lnSpc>
                <a:spcPct val="150000"/>
              </a:lnSpc>
            </a:pPr>
            <a:endParaRPr lang="en-US" altLang="ko-KR" sz="16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OS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영역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조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문경윤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염진영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B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조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박현익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우성진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미들웨어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조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최만웅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B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조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손준영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53330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9921478-9A63-450E-8942-C240FE31B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64265" y="0"/>
            <a:ext cx="8293960" cy="657225"/>
          </a:xfrm>
        </p:spPr>
        <p:txBody>
          <a:bodyPr/>
          <a:lstStyle/>
          <a:p>
            <a:r>
              <a:rPr lang="ko-KR" altLang="en-US" dirty="0">
                <a:solidFill>
                  <a:srgbClr val="06A7E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근무체제변경</a:t>
            </a:r>
            <a:endParaRPr lang="en-US" dirty="0">
              <a:solidFill>
                <a:srgbClr val="06A7E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427806" y="835752"/>
            <a:ext cx="2743200" cy="52186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√ </a:t>
            </a:r>
            <a:r>
              <a:rPr lang="en-US" altLang="ko-KR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Role</a:t>
            </a:r>
            <a:r>
              <a:rPr lang="ko-KR" altLang="en-US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별 백업체제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1643" y="1363669"/>
            <a:ext cx="8106582" cy="497051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Service &amp; Support Plan</a:t>
            </a:r>
          </a:p>
          <a:p>
            <a:pPr>
              <a:lnSpc>
                <a:spcPct val="150000"/>
              </a:lnSpc>
            </a:pPr>
            <a:endParaRPr lang="en-US" altLang="ko-KR" sz="16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기본적인 각 고객사 업무에 대한 대응 방안을 마련중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b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현재 사이트 지원을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인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조 형식으로 진행 중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고객사 긴급 이슈의 경우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742950" lvl="1" indent="-285750">
              <a:lnSpc>
                <a:spcPct val="150000"/>
              </a:lnSpc>
              <a:buFont typeface="Wingdings" charset="2"/>
              <a:buChar char="Ø"/>
            </a:pP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통화를 통한 상황 파악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742950" lvl="1" indent="-285750">
              <a:lnSpc>
                <a:spcPct val="150000"/>
              </a:lnSpc>
              <a:buFont typeface="Wingdings" charset="2"/>
              <a:buChar char="Ø"/>
            </a:pP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원격 지원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 </a:t>
            </a:r>
            <a:r>
              <a:rPr lang="en-US" altLang="ko-KR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Rsupport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)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을 통한 지원 여부 확인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742950" lvl="1" indent="-285750">
              <a:lnSpc>
                <a:spcPct val="150000"/>
              </a:lnSpc>
              <a:buFont typeface="Wingdings" charset="2"/>
              <a:buChar char="Ø"/>
            </a:pP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내부 인력 투입 예정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상황 발생 전파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endParaRPr lang="en-US" altLang="ko-KR" sz="16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기본적으로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인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조 형식으로 조별 백업 진행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742950" lvl="1" indent="-285750">
              <a:lnSpc>
                <a:spcPct val="150000"/>
              </a:lnSpc>
              <a:buFont typeface="Wingdings" charset="2"/>
              <a:buChar char="Ø"/>
            </a:pP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전갑일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최만웅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742950" lvl="1" indent="-285750">
              <a:lnSpc>
                <a:spcPct val="150000"/>
              </a:lnSpc>
              <a:buFont typeface="Wingdings" charset="2"/>
              <a:buChar char="Ø"/>
            </a:pP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김윤아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–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최지웅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563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9921478-9A63-450E-8942-C240FE31B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64265" y="0"/>
            <a:ext cx="8293960" cy="657225"/>
          </a:xfrm>
        </p:spPr>
        <p:txBody>
          <a:bodyPr/>
          <a:lstStyle/>
          <a:p>
            <a:r>
              <a:rPr lang="ko-KR" altLang="en-US" dirty="0">
                <a:solidFill>
                  <a:srgbClr val="06A7E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근무체제변경</a:t>
            </a:r>
            <a:endParaRPr lang="en-US" dirty="0">
              <a:solidFill>
                <a:srgbClr val="06A7E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427806" y="835752"/>
            <a:ext cx="2743200" cy="52186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√ 대체휴가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75101" y="1337491"/>
            <a:ext cx="6915354" cy="431437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ㆍ대체휴가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발생 조건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-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반차발생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평일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22:00 ~ 02:00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사이 작업 종료 시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  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주말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시간 이하 작업 시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-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연차발생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평일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02:00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이후 작업 종료 시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  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주말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시간 이상 작업 시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ㆍ대체휴가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발생 시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가능한 빠른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시일내에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사용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최대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30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일 이내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ㆍ본인이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금요일 쉬는 주에는 대체휴가 사용 불가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498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64265" y="0"/>
            <a:ext cx="8293960" cy="657225"/>
          </a:xfrm>
        </p:spPr>
        <p:txBody>
          <a:bodyPr/>
          <a:lstStyle/>
          <a:p>
            <a:r>
              <a:rPr lang="ko-KR" altLang="en-US" dirty="0">
                <a:solidFill>
                  <a:srgbClr val="06A7E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근무체제변경</a:t>
            </a:r>
            <a:endParaRPr lang="en-US" dirty="0">
              <a:solidFill>
                <a:srgbClr val="06A7E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427806" y="835752"/>
            <a:ext cx="2743200" cy="52186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√ </a:t>
            </a:r>
            <a:r>
              <a:rPr lang="en-US" altLang="ko-KR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altLang="en-US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월부터 예상 일정 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364496"/>
              </p:ext>
            </p:extLst>
          </p:nvPr>
        </p:nvGraphicFramePr>
        <p:xfrm>
          <a:off x="731145" y="1336906"/>
          <a:ext cx="7428785" cy="4807607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61255">
                  <a:extLst>
                    <a:ext uri="{9D8B030D-6E8A-4147-A177-3AD203B41FA5}">
                      <a16:colId xmlns:a16="http://schemas.microsoft.com/office/drawing/2014/main" val="411329242"/>
                    </a:ext>
                  </a:extLst>
                </a:gridCol>
                <a:gridCol w="1061255">
                  <a:extLst>
                    <a:ext uri="{9D8B030D-6E8A-4147-A177-3AD203B41FA5}">
                      <a16:colId xmlns:a16="http://schemas.microsoft.com/office/drawing/2014/main" val="121929465"/>
                    </a:ext>
                  </a:extLst>
                </a:gridCol>
                <a:gridCol w="1061255">
                  <a:extLst>
                    <a:ext uri="{9D8B030D-6E8A-4147-A177-3AD203B41FA5}">
                      <a16:colId xmlns:a16="http://schemas.microsoft.com/office/drawing/2014/main" val="942930236"/>
                    </a:ext>
                  </a:extLst>
                </a:gridCol>
                <a:gridCol w="1061255">
                  <a:extLst>
                    <a:ext uri="{9D8B030D-6E8A-4147-A177-3AD203B41FA5}">
                      <a16:colId xmlns:a16="http://schemas.microsoft.com/office/drawing/2014/main" val="3181234539"/>
                    </a:ext>
                  </a:extLst>
                </a:gridCol>
                <a:gridCol w="1061255">
                  <a:extLst>
                    <a:ext uri="{9D8B030D-6E8A-4147-A177-3AD203B41FA5}">
                      <a16:colId xmlns:a16="http://schemas.microsoft.com/office/drawing/2014/main" val="1882474884"/>
                    </a:ext>
                  </a:extLst>
                </a:gridCol>
                <a:gridCol w="1061255">
                  <a:extLst>
                    <a:ext uri="{9D8B030D-6E8A-4147-A177-3AD203B41FA5}">
                      <a16:colId xmlns:a16="http://schemas.microsoft.com/office/drawing/2014/main" val="2915773202"/>
                    </a:ext>
                  </a:extLst>
                </a:gridCol>
                <a:gridCol w="1061255">
                  <a:extLst>
                    <a:ext uri="{9D8B030D-6E8A-4147-A177-3AD203B41FA5}">
                      <a16:colId xmlns:a16="http://schemas.microsoft.com/office/drawing/2014/main" val="2730762730"/>
                    </a:ext>
                  </a:extLst>
                </a:gridCol>
              </a:tblGrid>
              <a:tr h="68680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776139"/>
                  </a:ext>
                </a:extLst>
              </a:tr>
              <a:tr h="686801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874081"/>
                  </a:ext>
                </a:extLst>
              </a:tr>
              <a:tr h="686801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071934"/>
                  </a:ext>
                </a:extLst>
              </a:tr>
              <a:tr h="686801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30011793"/>
                  </a:ext>
                </a:extLst>
              </a:tr>
              <a:tr h="686801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84490044"/>
                  </a:ext>
                </a:extLst>
              </a:tr>
              <a:tr h="686801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55492315"/>
                  </a:ext>
                </a:extLst>
              </a:tr>
              <a:tr h="686801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231229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64567" y="3415815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17</a:t>
            </a:r>
            <a:endParaRPr lang="ko-KR" altLang="en-US" sz="1200" b="1" dirty="0" err="1"/>
          </a:p>
        </p:txBody>
      </p:sp>
      <p:sp>
        <p:nvSpPr>
          <p:cNvPr id="10" name="TextBox 9"/>
          <p:cNvSpPr txBox="1"/>
          <p:nvPr/>
        </p:nvSpPr>
        <p:spPr>
          <a:xfrm>
            <a:off x="2831373" y="3411458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18</a:t>
            </a:r>
            <a:endParaRPr lang="ko-KR" altLang="en-US" sz="1200" b="1" dirty="0" err="1"/>
          </a:p>
        </p:txBody>
      </p:sp>
      <p:sp>
        <p:nvSpPr>
          <p:cNvPr id="11" name="TextBox 10"/>
          <p:cNvSpPr txBox="1"/>
          <p:nvPr/>
        </p:nvSpPr>
        <p:spPr>
          <a:xfrm>
            <a:off x="706470" y="3419909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16</a:t>
            </a:r>
            <a:endParaRPr lang="ko-KR" altLang="en-US" sz="1200" b="1" dirty="0" err="1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9470" y="3411200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19</a:t>
            </a:r>
            <a:endParaRPr lang="ko-KR" altLang="en-US" sz="1200" b="1" dirty="0" err="1"/>
          </a:p>
        </p:txBody>
      </p:sp>
      <p:sp>
        <p:nvSpPr>
          <p:cNvPr id="13" name="TextBox 12"/>
          <p:cNvSpPr txBox="1"/>
          <p:nvPr/>
        </p:nvSpPr>
        <p:spPr>
          <a:xfrm>
            <a:off x="4966439" y="3415815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20</a:t>
            </a:r>
            <a:endParaRPr lang="ko-KR" altLang="en-US" sz="1200" b="1" dirty="0" err="1"/>
          </a:p>
        </p:txBody>
      </p:sp>
      <p:sp>
        <p:nvSpPr>
          <p:cNvPr id="14" name="TextBox 13"/>
          <p:cNvSpPr txBox="1"/>
          <p:nvPr/>
        </p:nvSpPr>
        <p:spPr>
          <a:xfrm>
            <a:off x="6023082" y="3400185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21</a:t>
            </a:r>
            <a:endParaRPr lang="ko-KR" altLang="en-US" sz="1200" b="1" dirty="0" err="1"/>
          </a:p>
        </p:txBody>
      </p:sp>
      <p:sp>
        <p:nvSpPr>
          <p:cNvPr id="15" name="TextBox 14"/>
          <p:cNvSpPr txBox="1"/>
          <p:nvPr/>
        </p:nvSpPr>
        <p:spPr>
          <a:xfrm>
            <a:off x="7100051" y="3400185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0000FF"/>
                </a:solidFill>
              </a:rPr>
              <a:t>22</a:t>
            </a:r>
            <a:endParaRPr lang="ko-KR" altLang="en-US" sz="1200" b="1" dirty="0" err="1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60209" y="4125562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24</a:t>
            </a:r>
            <a:endParaRPr lang="ko-KR" altLang="en-US" sz="1200" b="1" dirty="0" err="1"/>
          </a:p>
        </p:txBody>
      </p:sp>
      <p:sp>
        <p:nvSpPr>
          <p:cNvPr id="18" name="TextBox 17"/>
          <p:cNvSpPr txBox="1"/>
          <p:nvPr/>
        </p:nvSpPr>
        <p:spPr>
          <a:xfrm>
            <a:off x="2827015" y="4121205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25</a:t>
            </a:r>
            <a:endParaRPr lang="ko-KR" altLang="en-US" sz="1200" b="1" dirty="0" err="1"/>
          </a:p>
        </p:txBody>
      </p:sp>
      <p:sp>
        <p:nvSpPr>
          <p:cNvPr id="19" name="TextBox 18"/>
          <p:cNvSpPr txBox="1"/>
          <p:nvPr/>
        </p:nvSpPr>
        <p:spPr>
          <a:xfrm>
            <a:off x="702112" y="4129656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23</a:t>
            </a:r>
            <a:endParaRPr lang="ko-KR" altLang="en-US" sz="1200" b="1" dirty="0" err="1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85112" y="4120947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26</a:t>
            </a:r>
            <a:endParaRPr lang="ko-KR" altLang="en-US" sz="1200" b="1" dirty="0" err="1"/>
          </a:p>
        </p:txBody>
      </p:sp>
      <p:sp>
        <p:nvSpPr>
          <p:cNvPr id="21" name="TextBox 20"/>
          <p:cNvSpPr txBox="1"/>
          <p:nvPr/>
        </p:nvSpPr>
        <p:spPr>
          <a:xfrm>
            <a:off x="4962081" y="4125562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27</a:t>
            </a:r>
            <a:endParaRPr lang="ko-KR" altLang="en-US" sz="1200" b="1" dirty="0" err="1"/>
          </a:p>
        </p:txBody>
      </p:sp>
      <p:sp>
        <p:nvSpPr>
          <p:cNvPr id="22" name="TextBox 21"/>
          <p:cNvSpPr txBox="1"/>
          <p:nvPr/>
        </p:nvSpPr>
        <p:spPr>
          <a:xfrm>
            <a:off x="6014042" y="4109932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28</a:t>
            </a:r>
            <a:endParaRPr lang="ko-KR" altLang="en-US" sz="1200" b="1" dirty="0" err="1"/>
          </a:p>
        </p:txBody>
      </p:sp>
      <p:sp>
        <p:nvSpPr>
          <p:cNvPr id="23" name="TextBox 22"/>
          <p:cNvSpPr txBox="1"/>
          <p:nvPr/>
        </p:nvSpPr>
        <p:spPr>
          <a:xfrm>
            <a:off x="7095693" y="4109932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0000FF"/>
                </a:solidFill>
              </a:rPr>
              <a:t>29</a:t>
            </a:r>
            <a:endParaRPr lang="ko-KR" altLang="en-US" sz="1200" b="1" dirty="0" err="1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55854" y="4765650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5/1</a:t>
            </a:r>
            <a:endParaRPr lang="ko-KR" altLang="en-US" sz="1200" b="1" dirty="0" err="1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22660" y="4761293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2</a:t>
            </a:r>
            <a:endParaRPr lang="ko-KR" altLang="en-US" sz="1200" b="1" dirty="0" err="1"/>
          </a:p>
        </p:txBody>
      </p:sp>
      <p:sp>
        <p:nvSpPr>
          <p:cNvPr id="26" name="TextBox 25"/>
          <p:cNvSpPr txBox="1"/>
          <p:nvPr/>
        </p:nvSpPr>
        <p:spPr>
          <a:xfrm>
            <a:off x="697757" y="4769744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30</a:t>
            </a:r>
            <a:endParaRPr lang="ko-KR" altLang="en-US" sz="1200" b="1" dirty="0" err="1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80757" y="4761035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3</a:t>
            </a:r>
            <a:endParaRPr lang="ko-KR" altLang="en-US" sz="1200" b="1" dirty="0" err="1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57726" y="4765650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4</a:t>
            </a:r>
            <a:endParaRPr lang="ko-KR" altLang="en-US" sz="1200" b="1" dirty="0" err="1"/>
          </a:p>
        </p:txBody>
      </p:sp>
      <p:sp>
        <p:nvSpPr>
          <p:cNvPr id="29" name="TextBox 28"/>
          <p:cNvSpPr txBox="1"/>
          <p:nvPr/>
        </p:nvSpPr>
        <p:spPr>
          <a:xfrm>
            <a:off x="6009687" y="4750020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5</a:t>
            </a:r>
            <a:endParaRPr lang="ko-KR" altLang="en-US" sz="1200" b="1" dirty="0" err="1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91338" y="4750020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0000FF"/>
                </a:solidFill>
              </a:rPr>
              <a:t>6</a:t>
            </a:r>
            <a:endParaRPr lang="ko-KR" altLang="en-US" sz="1200" b="1" dirty="0" err="1">
              <a:solidFill>
                <a:srgbClr val="0000FF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51498" y="5466687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8</a:t>
            </a:r>
            <a:endParaRPr lang="ko-KR" altLang="en-US" sz="1200" b="1" dirty="0" err="1"/>
          </a:p>
        </p:txBody>
      </p:sp>
      <p:sp>
        <p:nvSpPr>
          <p:cNvPr id="34" name="TextBox 33"/>
          <p:cNvSpPr txBox="1"/>
          <p:nvPr/>
        </p:nvSpPr>
        <p:spPr>
          <a:xfrm>
            <a:off x="2818304" y="5462330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9</a:t>
            </a:r>
            <a:endParaRPr lang="ko-KR" altLang="en-US" sz="1200" b="1" dirty="0" err="1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93401" y="5470781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7</a:t>
            </a:r>
            <a:endParaRPr lang="ko-KR" altLang="en-US" sz="1200" b="1" dirty="0" err="1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876401" y="5462072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10</a:t>
            </a:r>
            <a:endParaRPr lang="ko-KR" altLang="en-US" sz="1200" b="1" dirty="0" err="1"/>
          </a:p>
        </p:txBody>
      </p:sp>
      <p:sp>
        <p:nvSpPr>
          <p:cNvPr id="37" name="TextBox 36"/>
          <p:cNvSpPr txBox="1"/>
          <p:nvPr/>
        </p:nvSpPr>
        <p:spPr>
          <a:xfrm>
            <a:off x="4953370" y="5466687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11</a:t>
            </a:r>
            <a:endParaRPr lang="ko-KR" altLang="en-US" sz="1200" b="1" dirty="0" err="1"/>
          </a:p>
        </p:txBody>
      </p:sp>
      <p:sp>
        <p:nvSpPr>
          <p:cNvPr id="38" name="TextBox 37"/>
          <p:cNvSpPr txBox="1"/>
          <p:nvPr/>
        </p:nvSpPr>
        <p:spPr>
          <a:xfrm>
            <a:off x="5996622" y="5451057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12</a:t>
            </a:r>
            <a:endParaRPr lang="ko-KR" altLang="en-US" sz="1200" b="1" dirty="0" err="1"/>
          </a:p>
        </p:txBody>
      </p:sp>
      <p:sp>
        <p:nvSpPr>
          <p:cNvPr id="39" name="TextBox 38"/>
          <p:cNvSpPr txBox="1"/>
          <p:nvPr/>
        </p:nvSpPr>
        <p:spPr>
          <a:xfrm>
            <a:off x="7086982" y="5451057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0000FF"/>
                </a:solidFill>
              </a:rPr>
              <a:t>13</a:t>
            </a:r>
            <a:endParaRPr lang="ko-KR" altLang="en-US" sz="1200" b="1" dirty="0" err="1">
              <a:solidFill>
                <a:srgbClr val="0000FF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760209" y="2714775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10</a:t>
            </a:r>
            <a:endParaRPr lang="ko-KR" altLang="en-US" sz="1200" b="1" dirty="0" err="1"/>
          </a:p>
        </p:txBody>
      </p:sp>
      <p:sp>
        <p:nvSpPr>
          <p:cNvPr id="67" name="TextBox 66"/>
          <p:cNvSpPr txBox="1"/>
          <p:nvPr/>
        </p:nvSpPr>
        <p:spPr>
          <a:xfrm>
            <a:off x="2827015" y="2710418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11</a:t>
            </a:r>
            <a:endParaRPr lang="ko-KR" altLang="en-US" sz="1200" b="1" dirty="0" err="1"/>
          </a:p>
        </p:txBody>
      </p:sp>
      <p:sp>
        <p:nvSpPr>
          <p:cNvPr id="68" name="TextBox 67"/>
          <p:cNvSpPr txBox="1"/>
          <p:nvPr/>
        </p:nvSpPr>
        <p:spPr>
          <a:xfrm>
            <a:off x="702112" y="2718869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9</a:t>
            </a:r>
            <a:endParaRPr lang="ko-KR" altLang="en-US" sz="1200" b="1" dirty="0" err="1">
              <a:solidFill>
                <a:srgbClr val="FF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885112" y="2710160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12</a:t>
            </a:r>
            <a:endParaRPr lang="ko-KR" altLang="en-US" sz="1200" b="1" dirty="0" err="1"/>
          </a:p>
        </p:txBody>
      </p:sp>
      <p:sp>
        <p:nvSpPr>
          <p:cNvPr id="70" name="TextBox 69"/>
          <p:cNvSpPr txBox="1"/>
          <p:nvPr/>
        </p:nvSpPr>
        <p:spPr>
          <a:xfrm>
            <a:off x="4962081" y="2714775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13</a:t>
            </a:r>
            <a:endParaRPr lang="ko-KR" altLang="en-US" sz="1200" b="1" dirty="0" err="1"/>
          </a:p>
        </p:txBody>
      </p:sp>
      <p:sp>
        <p:nvSpPr>
          <p:cNvPr id="71" name="TextBox 70"/>
          <p:cNvSpPr txBox="1"/>
          <p:nvPr/>
        </p:nvSpPr>
        <p:spPr>
          <a:xfrm>
            <a:off x="6018724" y="2699145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14</a:t>
            </a:r>
            <a:endParaRPr lang="ko-KR" altLang="en-US" sz="1200" b="1" dirty="0" err="1"/>
          </a:p>
        </p:txBody>
      </p:sp>
      <p:sp>
        <p:nvSpPr>
          <p:cNvPr id="72" name="TextBox 71"/>
          <p:cNvSpPr txBox="1"/>
          <p:nvPr/>
        </p:nvSpPr>
        <p:spPr>
          <a:xfrm>
            <a:off x="7095693" y="2699145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0000FF"/>
                </a:solidFill>
              </a:rPr>
              <a:t>15</a:t>
            </a:r>
            <a:endParaRPr lang="ko-KR" altLang="en-US" sz="1200" b="1" dirty="0" err="1">
              <a:solidFill>
                <a:srgbClr val="0000FF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755852" y="2048568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3</a:t>
            </a:r>
            <a:endParaRPr lang="ko-KR" altLang="en-US" sz="1200" b="1" dirty="0" err="1"/>
          </a:p>
        </p:txBody>
      </p:sp>
      <p:sp>
        <p:nvSpPr>
          <p:cNvPr id="86" name="TextBox 85"/>
          <p:cNvSpPr txBox="1"/>
          <p:nvPr/>
        </p:nvSpPr>
        <p:spPr>
          <a:xfrm>
            <a:off x="2822658" y="2044211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4</a:t>
            </a:r>
            <a:endParaRPr lang="ko-KR" altLang="en-US" sz="1200" b="1" dirty="0" err="1"/>
          </a:p>
        </p:txBody>
      </p:sp>
      <p:sp>
        <p:nvSpPr>
          <p:cNvPr id="87" name="TextBox 86"/>
          <p:cNvSpPr txBox="1"/>
          <p:nvPr/>
        </p:nvSpPr>
        <p:spPr>
          <a:xfrm>
            <a:off x="697755" y="2052662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4/2</a:t>
            </a:r>
            <a:endParaRPr lang="ko-KR" altLang="en-US" sz="1200" b="1" dirty="0" err="1">
              <a:solidFill>
                <a:srgbClr val="FF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880755" y="2043953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5</a:t>
            </a:r>
            <a:endParaRPr lang="ko-KR" altLang="en-US" sz="1200" b="1" dirty="0" err="1"/>
          </a:p>
        </p:txBody>
      </p:sp>
      <p:sp>
        <p:nvSpPr>
          <p:cNvPr id="89" name="TextBox 88"/>
          <p:cNvSpPr txBox="1"/>
          <p:nvPr/>
        </p:nvSpPr>
        <p:spPr>
          <a:xfrm>
            <a:off x="4957724" y="2048568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6</a:t>
            </a:r>
            <a:endParaRPr lang="ko-KR" altLang="en-US" sz="1200" b="1" dirty="0" err="1"/>
          </a:p>
        </p:txBody>
      </p:sp>
      <p:sp>
        <p:nvSpPr>
          <p:cNvPr id="90" name="TextBox 89"/>
          <p:cNvSpPr txBox="1"/>
          <p:nvPr/>
        </p:nvSpPr>
        <p:spPr>
          <a:xfrm>
            <a:off x="6014367" y="2032938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7</a:t>
            </a:r>
            <a:endParaRPr lang="ko-KR" altLang="en-US" sz="1200" b="1" dirty="0" err="1"/>
          </a:p>
        </p:txBody>
      </p:sp>
      <p:sp>
        <p:nvSpPr>
          <p:cNvPr id="91" name="TextBox 90"/>
          <p:cNvSpPr txBox="1"/>
          <p:nvPr/>
        </p:nvSpPr>
        <p:spPr>
          <a:xfrm>
            <a:off x="7091336" y="2032938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0000FF"/>
                </a:solidFill>
              </a:rPr>
              <a:t>8</a:t>
            </a:r>
            <a:endParaRPr lang="ko-KR" altLang="en-US" sz="1200" b="1" dirty="0" err="1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5096" y="2278156"/>
            <a:ext cx="914400" cy="4960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500" b="1" dirty="0">
                <a:solidFill>
                  <a:schemeClr val="accent6">
                    <a:lumMod val="75000"/>
                  </a:schemeClr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A</a:t>
            </a:r>
            <a:r>
              <a:rPr lang="ko-KR" altLang="en-US" sz="1500" b="1" dirty="0">
                <a:solidFill>
                  <a:schemeClr val="accent6">
                    <a:lumMod val="75000"/>
                  </a:schemeClr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조 근무</a:t>
            </a:r>
            <a:endParaRPr lang="en-US" altLang="ko-KR" sz="1500" b="1" dirty="0">
              <a:solidFill>
                <a:schemeClr val="accent6">
                  <a:lumMod val="75000"/>
                </a:schemeClr>
              </a:solidFill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108154" y="2970493"/>
            <a:ext cx="914400" cy="4960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500" b="1" dirty="0">
                <a:solidFill>
                  <a:schemeClr val="accent6">
                    <a:lumMod val="75000"/>
                  </a:schemeClr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B</a:t>
            </a:r>
            <a:r>
              <a:rPr lang="ko-KR" altLang="en-US" sz="1500" b="1" dirty="0">
                <a:solidFill>
                  <a:schemeClr val="accent6">
                    <a:lumMod val="75000"/>
                  </a:schemeClr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조 근무</a:t>
            </a:r>
            <a:endParaRPr lang="en-US" altLang="ko-KR" sz="1500" b="1" dirty="0">
              <a:solidFill>
                <a:schemeClr val="accent6">
                  <a:lumMod val="75000"/>
                </a:schemeClr>
              </a:solidFill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108154" y="3662830"/>
            <a:ext cx="914400" cy="4960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500" b="1" dirty="0">
                <a:solidFill>
                  <a:schemeClr val="accent6">
                    <a:lumMod val="75000"/>
                  </a:schemeClr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A</a:t>
            </a:r>
            <a:r>
              <a:rPr lang="ko-KR" altLang="en-US" sz="1500" b="1" dirty="0">
                <a:solidFill>
                  <a:schemeClr val="accent6">
                    <a:lumMod val="75000"/>
                  </a:schemeClr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조 근무</a:t>
            </a:r>
            <a:endParaRPr lang="en-US" altLang="ko-KR" sz="1500" b="1" dirty="0">
              <a:solidFill>
                <a:schemeClr val="accent6">
                  <a:lumMod val="75000"/>
                </a:schemeClr>
              </a:solidFill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108154" y="4361659"/>
            <a:ext cx="914400" cy="4960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500" b="1" dirty="0">
                <a:solidFill>
                  <a:schemeClr val="accent6">
                    <a:lumMod val="75000"/>
                  </a:schemeClr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B</a:t>
            </a:r>
            <a:r>
              <a:rPr lang="ko-KR" altLang="en-US" sz="1500" b="1" dirty="0">
                <a:solidFill>
                  <a:schemeClr val="accent6">
                    <a:lumMod val="75000"/>
                  </a:schemeClr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조 근무</a:t>
            </a:r>
            <a:endParaRPr lang="en-US" altLang="ko-KR" sz="1500" b="1" dirty="0">
              <a:solidFill>
                <a:schemeClr val="accent6">
                  <a:lumMod val="75000"/>
                </a:schemeClr>
              </a:solidFill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99982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64265" y="0"/>
            <a:ext cx="8293960" cy="657225"/>
          </a:xfrm>
        </p:spPr>
        <p:txBody>
          <a:bodyPr/>
          <a:lstStyle/>
          <a:p>
            <a:r>
              <a:rPr lang="ko-KR" altLang="en-US" dirty="0">
                <a:solidFill>
                  <a:srgbClr val="06A7E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근무체제변경</a:t>
            </a:r>
            <a:endParaRPr lang="en-US" dirty="0">
              <a:solidFill>
                <a:srgbClr val="06A7E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427806" y="835752"/>
            <a:ext cx="2743200" cy="52186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√ </a:t>
            </a:r>
            <a:r>
              <a:rPr lang="en-US" altLang="ko-KR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altLang="en-US" sz="18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월부터 예상 일정 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731145" y="1336906"/>
          <a:ext cx="7428785" cy="4807607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61255">
                  <a:extLst>
                    <a:ext uri="{9D8B030D-6E8A-4147-A177-3AD203B41FA5}">
                      <a16:colId xmlns:a16="http://schemas.microsoft.com/office/drawing/2014/main" val="411329242"/>
                    </a:ext>
                  </a:extLst>
                </a:gridCol>
                <a:gridCol w="1061255">
                  <a:extLst>
                    <a:ext uri="{9D8B030D-6E8A-4147-A177-3AD203B41FA5}">
                      <a16:colId xmlns:a16="http://schemas.microsoft.com/office/drawing/2014/main" val="121929465"/>
                    </a:ext>
                  </a:extLst>
                </a:gridCol>
                <a:gridCol w="1061255">
                  <a:extLst>
                    <a:ext uri="{9D8B030D-6E8A-4147-A177-3AD203B41FA5}">
                      <a16:colId xmlns:a16="http://schemas.microsoft.com/office/drawing/2014/main" val="942930236"/>
                    </a:ext>
                  </a:extLst>
                </a:gridCol>
                <a:gridCol w="1061255">
                  <a:extLst>
                    <a:ext uri="{9D8B030D-6E8A-4147-A177-3AD203B41FA5}">
                      <a16:colId xmlns:a16="http://schemas.microsoft.com/office/drawing/2014/main" val="3181234539"/>
                    </a:ext>
                  </a:extLst>
                </a:gridCol>
                <a:gridCol w="1061255">
                  <a:extLst>
                    <a:ext uri="{9D8B030D-6E8A-4147-A177-3AD203B41FA5}">
                      <a16:colId xmlns:a16="http://schemas.microsoft.com/office/drawing/2014/main" val="1882474884"/>
                    </a:ext>
                  </a:extLst>
                </a:gridCol>
                <a:gridCol w="1061255">
                  <a:extLst>
                    <a:ext uri="{9D8B030D-6E8A-4147-A177-3AD203B41FA5}">
                      <a16:colId xmlns:a16="http://schemas.microsoft.com/office/drawing/2014/main" val="2915773202"/>
                    </a:ext>
                  </a:extLst>
                </a:gridCol>
                <a:gridCol w="1061255">
                  <a:extLst>
                    <a:ext uri="{9D8B030D-6E8A-4147-A177-3AD203B41FA5}">
                      <a16:colId xmlns:a16="http://schemas.microsoft.com/office/drawing/2014/main" val="2730762730"/>
                    </a:ext>
                  </a:extLst>
                </a:gridCol>
              </a:tblGrid>
              <a:tr h="68680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776139"/>
                  </a:ext>
                </a:extLst>
              </a:tr>
              <a:tr h="686801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874081"/>
                  </a:ext>
                </a:extLst>
              </a:tr>
              <a:tr h="686801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071934"/>
                  </a:ext>
                </a:extLst>
              </a:tr>
              <a:tr h="686801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30011793"/>
                  </a:ext>
                </a:extLst>
              </a:tr>
              <a:tr h="686801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84490044"/>
                  </a:ext>
                </a:extLst>
              </a:tr>
              <a:tr h="686801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55492315"/>
                  </a:ext>
                </a:extLst>
              </a:tr>
              <a:tr h="686801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231229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64567" y="3415815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29</a:t>
            </a:r>
            <a:endParaRPr lang="ko-KR" altLang="en-US" sz="1200" b="1" dirty="0" err="1"/>
          </a:p>
        </p:txBody>
      </p:sp>
      <p:sp>
        <p:nvSpPr>
          <p:cNvPr id="10" name="TextBox 9"/>
          <p:cNvSpPr txBox="1"/>
          <p:nvPr/>
        </p:nvSpPr>
        <p:spPr>
          <a:xfrm>
            <a:off x="2831373" y="3411458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30</a:t>
            </a:r>
            <a:endParaRPr lang="ko-KR" altLang="en-US" sz="1200" b="1" dirty="0" err="1"/>
          </a:p>
        </p:txBody>
      </p:sp>
      <p:sp>
        <p:nvSpPr>
          <p:cNvPr id="11" name="TextBox 10"/>
          <p:cNvSpPr txBox="1"/>
          <p:nvPr/>
        </p:nvSpPr>
        <p:spPr>
          <a:xfrm>
            <a:off x="706470" y="3419909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28</a:t>
            </a:r>
            <a:endParaRPr lang="ko-KR" altLang="en-US" sz="1200" b="1" dirty="0" err="1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9470" y="3411200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31</a:t>
            </a:r>
            <a:endParaRPr lang="ko-KR" altLang="en-US" sz="1200" b="1" dirty="0" err="1"/>
          </a:p>
        </p:txBody>
      </p:sp>
      <p:sp>
        <p:nvSpPr>
          <p:cNvPr id="13" name="TextBox 12"/>
          <p:cNvSpPr txBox="1"/>
          <p:nvPr/>
        </p:nvSpPr>
        <p:spPr>
          <a:xfrm>
            <a:off x="4966439" y="3415815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6/1</a:t>
            </a:r>
            <a:endParaRPr lang="ko-KR" altLang="en-US" sz="1200" b="1" dirty="0" err="1"/>
          </a:p>
        </p:txBody>
      </p:sp>
      <p:sp>
        <p:nvSpPr>
          <p:cNvPr id="14" name="TextBox 13"/>
          <p:cNvSpPr txBox="1"/>
          <p:nvPr/>
        </p:nvSpPr>
        <p:spPr>
          <a:xfrm>
            <a:off x="6023082" y="3400185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2</a:t>
            </a:r>
            <a:endParaRPr lang="ko-KR" altLang="en-US" sz="1200" b="1" dirty="0" err="1"/>
          </a:p>
        </p:txBody>
      </p:sp>
      <p:sp>
        <p:nvSpPr>
          <p:cNvPr id="15" name="TextBox 14"/>
          <p:cNvSpPr txBox="1"/>
          <p:nvPr/>
        </p:nvSpPr>
        <p:spPr>
          <a:xfrm>
            <a:off x="7100051" y="3400185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0000FF"/>
                </a:solidFill>
              </a:rPr>
              <a:t>3</a:t>
            </a:r>
            <a:endParaRPr lang="ko-KR" altLang="en-US" sz="1200" b="1" dirty="0" err="1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60209" y="4125562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5</a:t>
            </a:r>
            <a:endParaRPr lang="ko-KR" altLang="en-US" sz="1200" b="1" dirty="0" err="1"/>
          </a:p>
        </p:txBody>
      </p:sp>
      <p:sp>
        <p:nvSpPr>
          <p:cNvPr id="18" name="TextBox 17"/>
          <p:cNvSpPr txBox="1"/>
          <p:nvPr/>
        </p:nvSpPr>
        <p:spPr>
          <a:xfrm>
            <a:off x="2827015" y="4121205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6</a:t>
            </a:r>
            <a:endParaRPr lang="ko-KR" altLang="en-US" sz="1200" b="1" dirty="0" err="1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2112" y="4129656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4</a:t>
            </a:r>
            <a:endParaRPr lang="ko-KR" altLang="en-US" sz="1200" b="1" dirty="0" err="1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85112" y="4120947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7</a:t>
            </a:r>
            <a:endParaRPr lang="ko-KR" altLang="en-US" sz="1200" b="1" dirty="0" err="1"/>
          </a:p>
        </p:txBody>
      </p:sp>
      <p:sp>
        <p:nvSpPr>
          <p:cNvPr id="21" name="TextBox 20"/>
          <p:cNvSpPr txBox="1"/>
          <p:nvPr/>
        </p:nvSpPr>
        <p:spPr>
          <a:xfrm>
            <a:off x="4962081" y="4125562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8</a:t>
            </a:r>
            <a:endParaRPr lang="ko-KR" altLang="en-US" sz="1200" b="1" dirty="0" err="1"/>
          </a:p>
        </p:txBody>
      </p:sp>
      <p:sp>
        <p:nvSpPr>
          <p:cNvPr id="22" name="TextBox 21"/>
          <p:cNvSpPr txBox="1"/>
          <p:nvPr/>
        </p:nvSpPr>
        <p:spPr>
          <a:xfrm>
            <a:off x="6014042" y="4109932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9</a:t>
            </a:r>
            <a:endParaRPr lang="ko-KR" altLang="en-US" sz="1200" b="1" dirty="0" err="1"/>
          </a:p>
        </p:txBody>
      </p:sp>
      <p:sp>
        <p:nvSpPr>
          <p:cNvPr id="23" name="TextBox 22"/>
          <p:cNvSpPr txBox="1"/>
          <p:nvPr/>
        </p:nvSpPr>
        <p:spPr>
          <a:xfrm>
            <a:off x="7095693" y="4109932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0000FF"/>
                </a:solidFill>
              </a:rPr>
              <a:t>10</a:t>
            </a:r>
            <a:endParaRPr lang="ko-KR" altLang="en-US" sz="1200" b="1" dirty="0" err="1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55854" y="4765650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12</a:t>
            </a:r>
            <a:endParaRPr lang="ko-KR" altLang="en-US" sz="1200" b="1" dirty="0" err="1"/>
          </a:p>
        </p:txBody>
      </p:sp>
      <p:sp>
        <p:nvSpPr>
          <p:cNvPr id="25" name="TextBox 24"/>
          <p:cNvSpPr txBox="1"/>
          <p:nvPr/>
        </p:nvSpPr>
        <p:spPr>
          <a:xfrm>
            <a:off x="2822660" y="4761293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13</a:t>
            </a:r>
            <a:endParaRPr lang="ko-KR" altLang="en-US" sz="1200" b="1" dirty="0" err="1"/>
          </a:p>
        </p:txBody>
      </p:sp>
      <p:sp>
        <p:nvSpPr>
          <p:cNvPr id="26" name="TextBox 25"/>
          <p:cNvSpPr txBox="1"/>
          <p:nvPr/>
        </p:nvSpPr>
        <p:spPr>
          <a:xfrm>
            <a:off x="697757" y="4769744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11</a:t>
            </a:r>
            <a:endParaRPr lang="ko-KR" altLang="en-US" sz="1200" b="1" dirty="0" err="1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80757" y="4761035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14</a:t>
            </a:r>
            <a:endParaRPr lang="ko-KR" altLang="en-US" sz="1200" b="1" dirty="0" err="1"/>
          </a:p>
        </p:txBody>
      </p:sp>
      <p:sp>
        <p:nvSpPr>
          <p:cNvPr id="28" name="TextBox 27"/>
          <p:cNvSpPr txBox="1"/>
          <p:nvPr/>
        </p:nvSpPr>
        <p:spPr>
          <a:xfrm>
            <a:off x="4957726" y="4765650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15</a:t>
            </a:r>
            <a:endParaRPr lang="ko-KR" altLang="en-US" sz="1200" b="1" dirty="0" err="1"/>
          </a:p>
        </p:txBody>
      </p:sp>
      <p:sp>
        <p:nvSpPr>
          <p:cNvPr id="29" name="TextBox 28"/>
          <p:cNvSpPr txBox="1"/>
          <p:nvPr/>
        </p:nvSpPr>
        <p:spPr>
          <a:xfrm>
            <a:off x="6009687" y="4750020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16</a:t>
            </a:r>
            <a:endParaRPr lang="ko-KR" altLang="en-US" sz="1200" b="1" dirty="0" err="1"/>
          </a:p>
        </p:txBody>
      </p:sp>
      <p:sp>
        <p:nvSpPr>
          <p:cNvPr id="30" name="TextBox 29"/>
          <p:cNvSpPr txBox="1"/>
          <p:nvPr/>
        </p:nvSpPr>
        <p:spPr>
          <a:xfrm>
            <a:off x="7091338" y="4750020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0000FF"/>
                </a:solidFill>
              </a:rPr>
              <a:t>17</a:t>
            </a:r>
            <a:endParaRPr lang="ko-KR" altLang="en-US" sz="1200" b="1" dirty="0" err="1">
              <a:solidFill>
                <a:srgbClr val="0000FF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51498" y="5466687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19</a:t>
            </a:r>
            <a:endParaRPr lang="ko-KR" altLang="en-US" sz="1200" b="1" dirty="0" err="1"/>
          </a:p>
        </p:txBody>
      </p:sp>
      <p:sp>
        <p:nvSpPr>
          <p:cNvPr id="34" name="TextBox 33"/>
          <p:cNvSpPr txBox="1"/>
          <p:nvPr/>
        </p:nvSpPr>
        <p:spPr>
          <a:xfrm>
            <a:off x="2818304" y="5462330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20</a:t>
            </a:r>
            <a:endParaRPr lang="ko-KR" altLang="en-US" sz="1200" b="1" dirty="0" err="1"/>
          </a:p>
        </p:txBody>
      </p:sp>
      <p:sp>
        <p:nvSpPr>
          <p:cNvPr id="35" name="TextBox 34"/>
          <p:cNvSpPr txBox="1"/>
          <p:nvPr/>
        </p:nvSpPr>
        <p:spPr>
          <a:xfrm>
            <a:off x="693401" y="5470781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18</a:t>
            </a:r>
            <a:endParaRPr lang="ko-KR" altLang="en-US" sz="1200" b="1" dirty="0" err="1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876401" y="5462072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21</a:t>
            </a:r>
            <a:endParaRPr lang="ko-KR" altLang="en-US" sz="1200" b="1" dirty="0" err="1"/>
          </a:p>
        </p:txBody>
      </p:sp>
      <p:sp>
        <p:nvSpPr>
          <p:cNvPr id="37" name="TextBox 36"/>
          <p:cNvSpPr txBox="1"/>
          <p:nvPr/>
        </p:nvSpPr>
        <p:spPr>
          <a:xfrm>
            <a:off x="4953370" y="5466687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22</a:t>
            </a:r>
            <a:endParaRPr lang="ko-KR" altLang="en-US" sz="1200" b="1" dirty="0" err="1"/>
          </a:p>
        </p:txBody>
      </p:sp>
      <p:sp>
        <p:nvSpPr>
          <p:cNvPr id="38" name="TextBox 37"/>
          <p:cNvSpPr txBox="1"/>
          <p:nvPr/>
        </p:nvSpPr>
        <p:spPr>
          <a:xfrm>
            <a:off x="5996622" y="5451057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23</a:t>
            </a:r>
            <a:endParaRPr lang="ko-KR" altLang="en-US" sz="1200" b="1" dirty="0" err="1"/>
          </a:p>
        </p:txBody>
      </p:sp>
      <p:sp>
        <p:nvSpPr>
          <p:cNvPr id="39" name="TextBox 38"/>
          <p:cNvSpPr txBox="1"/>
          <p:nvPr/>
        </p:nvSpPr>
        <p:spPr>
          <a:xfrm>
            <a:off x="7086982" y="5451057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0000FF"/>
                </a:solidFill>
              </a:rPr>
              <a:t>24</a:t>
            </a:r>
            <a:endParaRPr lang="ko-KR" altLang="en-US" sz="1200" b="1" dirty="0" err="1">
              <a:solidFill>
                <a:srgbClr val="0000FF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760209" y="2714775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22</a:t>
            </a:r>
            <a:endParaRPr lang="ko-KR" altLang="en-US" sz="1200" b="1" dirty="0" err="1"/>
          </a:p>
        </p:txBody>
      </p:sp>
      <p:sp>
        <p:nvSpPr>
          <p:cNvPr id="67" name="TextBox 66"/>
          <p:cNvSpPr txBox="1"/>
          <p:nvPr/>
        </p:nvSpPr>
        <p:spPr>
          <a:xfrm>
            <a:off x="2827015" y="2710418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23</a:t>
            </a:r>
            <a:endParaRPr lang="ko-KR" altLang="en-US" sz="1200" b="1" dirty="0" err="1"/>
          </a:p>
        </p:txBody>
      </p:sp>
      <p:sp>
        <p:nvSpPr>
          <p:cNvPr id="68" name="TextBox 67"/>
          <p:cNvSpPr txBox="1"/>
          <p:nvPr/>
        </p:nvSpPr>
        <p:spPr>
          <a:xfrm>
            <a:off x="702112" y="2718869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21</a:t>
            </a:r>
            <a:endParaRPr lang="ko-KR" altLang="en-US" sz="1200" b="1" dirty="0" err="1">
              <a:solidFill>
                <a:srgbClr val="FF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885112" y="2710160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24</a:t>
            </a:r>
            <a:endParaRPr lang="ko-KR" altLang="en-US" sz="1200" b="1" dirty="0" err="1"/>
          </a:p>
        </p:txBody>
      </p:sp>
      <p:sp>
        <p:nvSpPr>
          <p:cNvPr id="70" name="TextBox 69"/>
          <p:cNvSpPr txBox="1"/>
          <p:nvPr/>
        </p:nvSpPr>
        <p:spPr>
          <a:xfrm>
            <a:off x="4962081" y="2714775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25</a:t>
            </a:r>
            <a:endParaRPr lang="ko-KR" altLang="en-US" sz="1200" b="1" dirty="0" err="1"/>
          </a:p>
        </p:txBody>
      </p:sp>
      <p:sp>
        <p:nvSpPr>
          <p:cNvPr id="71" name="TextBox 70"/>
          <p:cNvSpPr txBox="1"/>
          <p:nvPr/>
        </p:nvSpPr>
        <p:spPr>
          <a:xfrm>
            <a:off x="6018724" y="2699145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26</a:t>
            </a:r>
            <a:endParaRPr lang="ko-KR" altLang="en-US" sz="1200" b="1" dirty="0" err="1"/>
          </a:p>
        </p:txBody>
      </p:sp>
      <p:sp>
        <p:nvSpPr>
          <p:cNvPr id="72" name="TextBox 71"/>
          <p:cNvSpPr txBox="1"/>
          <p:nvPr/>
        </p:nvSpPr>
        <p:spPr>
          <a:xfrm>
            <a:off x="7095693" y="2699145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0000FF"/>
                </a:solidFill>
              </a:rPr>
              <a:t>27</a:t>
            </a:r>
            <a:endParaRPr lang="ko-KR" altLang="en-US" sz="1200" b="1" dirty="0" err="1">
              <a:solidFill>
                <a:srgbClr val="0000FF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755852" y="2048568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15</a:t>
            </a:r>
            <a:endParaRPr lang="ko-KR" altLang="en-US" sz="1200" b="1" dirty="0" err="1"/>
          </a:p>
        </p:txBody>
      </p:sp>
      <p:sp>
        <p:nvSpPr>
          <p:cNvPr id="86" name="TextBox 85"/>
          <p:cNvSpPr txBox="1"/>
          <p:nvPr/>
        </p:nvSpPr>
        <p:spPr>
          <a:xfrm>
            <a:off x="2822658" y="2044211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16</a:t>
            </a:r>
            <a:endParaRPr lang="ko-KR" altLang="en-US" sz="1200" b="1" dirty="0" err="1"/>
          </a:p>
        </p:txBody>
      </p:sp>
      <p:sp>
        <p:nvSpPr>
          <p:cNvPr id="87" name="TextBox 86"/>
          <p:cNvSpPr txBox="1"/>
          <p:nvPr/>
        </p:nvSpPr>
        <p:spPr>
          <a:xfrm>
            <a:off x="697755" y="2052662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5/14</a:t>
            </a:r>
            <a:endParaRPr lang="ko-KR" altLang="en-US" sz="1200" b="1" dirty="0" err="1">
              <a:solidFill>
                <a:srgbClr val="FF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880755" y="2043953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17</a:t>
            </a:r>
            <a:endParaRPr lang="ko-KR" altLang="en-US" sz="1200" b="1" dirty="0" err="1"/>
          </a:p>
        </p:txBody>
      </p:sp>
      <p:sp>
        <p:nvSpPr>
          <p:cNvPr id="89" name="TextBox 88"/>
          <p:cNvSpPr txBox="1"/>
          <p:nvPr/>
        </p:nvSpPr>
        <p:spPr>
          <a:xfrm>
            <a:off x="4957724" y="2048568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18</a:t>
            </a:r>
            <a:endParaRPr lang="ko-KR" altLang="en-US" sz="1200" b="1" dirty="0" err="1"/>
          </a:p>
        </p:txBody>
      </p:sp>
      <p:sp>
        <p:nvSpPr>
          <p:cNvPr id="90" name="TextBox 89"/>
          <p:cNvSpPr txBox="1"/>
          <p:nvPr/>
        </p:nvSpPr>
        <p:spPr>
          <a:xfrm>
            <a:off x="6014367" y="2032938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/>
              <a:t>19</a:t>
            </a:r>
            <a:endParaRPr lang="ko-KR" altLang="en-US" sz="1200" b="1" dirty="0" err="1"/>
          </a:p>
        </p:txBody>
      </p:sp>
      <p:sp>
        <p:nvSpPr>
          <p:cNvPr id="91" name="TextBox 90"/>
          <p:cNvSpPr txBox="1"/>
          <p:nvPr/>
        </p:nvSpPr>
        <p:spPr>
          <a:xfrm>
            <a:off x="7091336" y="2032938"/>
            <a:ext cx="914400" cy="5851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200" b="1" dirty="0">
                <a:solidFill>
                  <a:srgbClr val="0000FF"/>
                </a:solidFill>
              </a:rPr>
              <a:t>20</a:t>
            </a:r>
            <a:endParaRPr lang="ko-KR" altLang="en-US" sz="1200" b="1" dirty="0" err="1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5096" y="2278156"/>
            <a:ext cx="914400" cy="4960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500" b="1" dirty="0">
                <a:solidFill>
                  <a:schemeClr val="accent6">
                    <a:lumMod val="75000"/>
                  </a:schemeClr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A</a:t>
            </a:r>
            <a:r>
              <a:rPr lang="ko-KR" altLang="en-US" sz="1500" b="1" dirty="0">
                <a:solidFill>
                  <a:schemeClr val="accent6">
                    <a:lumMod val="75000"/>
                  </a:schemeClr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조 근무</a:t>
            </a:r>
            <a:endParaRPr lang="en-US" altLang="ko-KR" sz="1500" b="1" dirty="0">
              <a:solidFill>
                <a:schemeClr val="accent6">
                  <a:lumMod val="75000"/>
                </a:schemeClr>
              </a:solidFill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108154" y="2970493"/>
            <a:ext cx="914400" cy="4960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500" b="1" dirty="0">
                <a:solidFill>
                  <a:schemeClr val="accent6">
                    <a:lumMod val="75000"/>
                  </a:schemeClr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B</a:t>
            </a:r>
            <a:r>
              <a:rPr lang="ko-KR" altLang="en-US" sz="1500" b="1" dirty="0">
                <a:solidFill>
                  <a:schemeClr val="accent6">
                    <a:lumMod val="75000"/>
                  </a:schemeClr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조 근무</a:t>
            </a:r>
            <a:endParaRPr lang="en-US" altLang="ko-KR" sz="1500" b="1" dirty="0">
              <a:solidFill>
                <a:schemeClr val="accent6">
                  <a:lumMod val="75000"/>
                </a:schemeClr>
              </a:solidFill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108154" y="3662830"/>
            <a:ext cx="914400" cy="4960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500" b="1" dirty="0">
                <a:solidFill>
                  <a:schemeClr val="accent6">
                    <a:lumMod val="75000"/>
                  </a:schemeClr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A</a:t>
            </a:r>
            <a:r>
              <a:rPr lang="ko-KR" altLang="en-US" sz="1500" b="1" dirty="0">
                <a:solidFill>
                  <a:schemeClr val="accent6">
                    <a:lumMod val="75000"/>
                  </a:schemeClr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조 근무</a:t>
            </a:r>
            <a:endParaRPr lang="en-US" altLang="ko-KR" sz="1500" b="1" dirty="0">
              <a:solidFill>
                <a:schemeClr val="accent6">
                  <a:lumMod val="75000"/>
                </a:schemeClr>
              </a:solidFill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108154" y="4997386"/>
            <a:ext cx="914400" cy="4960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500" b="1" dirty="0">
                <a:solidFill>
                  <a:schemeClr val="accent6">
                    <a:lumMod val="75000"/>
                  </a:schemeClr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B</a:t>
            </a:r>
            <a:r>
              <a:rPr lang="ko-KR" altLang="en-US" sz="1500" b="1" dirty="0">
                <a:solidFill>
                  <a:schemeClr val="accent6">
                    <a:lumMod val="75000"/>
                  </a:schemeClr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조 근무</a:t>
            </a:r>
            <a:endParaRPr lang="en-US" altLang="ko-KR" sz="1500" b="1" dirty="0">
              <a:solidFill>
                <a:schemeClr val="accent6">
                  <a:lumMod val="75000"/>
                </a:schemeClr>
              </a:solidFill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6116863" y="5737582"/>
            <a:ext cx="914400" cy="4960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rmAutofit/>
          </a:bodyPr>
          <a:lstStyle/>
          <a:p>
            <a:r>
              <a:rPr lang="en-US" altLang="ko-KR" sz="1500" b="1" dirty="0">
                <a:solidFill>
                  <a:schemeClr val="accent6">
                    <a:lumMod val="75000"/>
                  </a:schemeClr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A</a:t>
            </a:r>
            <a:r>
              <a:rPr lang="ko-KR" altLang="en-US" sz="1500" b="1" dirty="0">
                <a:solidFill>
                  <a:schemeClr val="accent6">
                    <a:lumMod val="75000"/>
                  </a:schemeClr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조 근무</a:t>
            </a:r>
            <a:endParaRPr lang="en-US" altLang="ko-KR" sz="1500" b="1" dirty="0">
              <a:solidFill>
                <a:schemeClr val="accent6">
                  <a:lumMod val="75000"/>
                </a:schemeClr>
              </a:solidFill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0924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sup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support">
      <a:majorFont>
        <a:latin typeface="나눔고딕 ExtraBold"/>
        <a:ea typeface="나눔고딕 ExtraBold"/>
        <a:cs typeface=""/>
      </a:majorFont>
      <a:minorFont>
        <a:latin typeface="나눔고딕"/>
        <a:ea typeface="나눔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rgbClr val="000000"/>
          </a:solidFill>
        </a:ln>
      </a:spPr>
      <a:bodyPr rtlCol="0" anchor="t">
        <a:normAutofit/>
      </a:bodyPr>
      <a:lstStyle>
        <a:defPPr>
          <a:defRPr sz="1600" dirty="0" err="1" smtClean="0">
            <a:solidFill>
              <a:schemeClr val="tx1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rgbClr val="00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rtlCol="0">
        <a:normAutofit/>
      </a:bodyPr>
      <a:lstStyle>
        <a:defPPr>
          <a:defRPr sz="16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16534</TotalTime>
  <Words>432</Words>
  <Application>Microsoft Office PowerPoint</Application>
  <PresentationFormat>화면 슬라이드 쇼(4:3)</PresentationFormat>
  <Paragraphs>213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5" baseType="lpstr">
      <vt:lpstr>나눔고딕</vt:lpstr>
      <vt:lpstr>나눔고딕 ExtraBold</vt:lpstr>
      <vt:lpstr>맑은 고딕</vt:lpstr>
      <vt:lpstr>함초롬바탕</vt:lpstr>
      <vt:lpstr>Arial</vt:lpstr>
      <vt:lpstr>Calibri</vt:lpstr>
      <vt:lpstr>Wingdings</vt:lpstr>
      <vt:lpstr>Rsupport</vt:lpstr>
      <vt:lpstr>근무체제변경</vt:lpstr>
      <vt:lpstr>근무체제변경</vt:lpstr>
      <vt:lpstr>근무체제변경</vt:lpstr>
      <vt:lpstr>근무체제변경</vt:lpstr>
      <vt:lpstr>근무체제변경</vt:lpstr>
      <vt:lpstr>근무체제변경</vt:lpstr>
      <vt:lpstr>근무체제변경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Rsupport Presentation Template</dc:title>
  <dc:creator>Rsupport</dc:creator>
  <cp:lastModifiedBy>장용훈</cp:lastModifiedBy>
  <cp:revision>1298</cp:revision>
  <cp:lastPrinted>2016-05-26T07:51:50Z</cp:lastPrinted>
  <dcterms:created xsi:type="dcterms:W3CDTF">2012-09-21T02:42:54Z</dcterms:created>
  <dcterms:modified xsi:type="dcterms:W3CDTF">2017-04-04T14:01:02Z</dcterms:modified>
</cp:coreProperties>
</file>